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4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4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4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60.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61.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6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63.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7" r:id="rId1"/>
  </p:sldMasterIdLst>
  <p:notesMasterIdLst>
    <p:notesMasterId r:id="rId77"/>
  </p:notesMasterIdLst>
  <p:sldIdLst>
    <p:sldId id="643" r:id="rId2"/>
    <p:sldId id="645" r:id="rId3"/>
    <p:sldId id="455" r:id="rId4"/>
    <p:sldId id="453" r:id="rId5"/>
    <p:sldId id="515" r:id="rId6"/>
    <p:sldId id="498" r:id="rId7"/>
    <p:sldId id="529" r:id="rId8"/>
    <p:sldId id="528" r:id="rId9"/>
    <p:sldId id="266" r:id="rId10"/>
    <p:sldId id="648" r:id="rId11"/>
    <p:sldId id="561" r:id="rId12"/>
    <p:sldId id="562" r:id="rId13"/>
    <p:sldId id="582" r:id="rId14"/>
    <p:sldId id="552" r:id="rId15"/>
    <p:sldId id="554" r:id="rId16"/>
    <p:sldId id="587" r:id="rId17"/>
    <p:sldId id="556" r:id="rId18"/>
    <p:sldId id="555" r:id="rId19"/>
    <p:sldId id="583" r:id="rId20"/>
    <p:sldId id="584" r:id="rId21"/>
    <p:sldId id="604" r:id="rId22"/>
    <p:sldId id="660" r:id="rId23"/>
    <p:sldId id="661" r:id="rId24"/>
    <p:sldId id="628" r:id="rId25"/>
    <p:sldId id="629" r:id="rId26"/>
    <p:sldId id="593" r:id="rId27"/>
    <p:sldId id="599" r:id="rId28"/>
    <p:sldId id="624" r:id="rId29"/>
    <p:sldId id="655" r:id="rId30"/>
    <p:sldId id="551" r:id="rId31"/>
    <p:sldId id="662" r:id="rId32"/>
    <p:sldId id="676" r:id="rId33"/>
    <p:sldId id="656" r:id="rId34"/>
    <p:sldId id="595" r:id="rId35"/>
    <p:sldId id="677" r:id="rId36"/>
    <p:sldId id="618" r:id="rId37"/>
    <p:sldId id="621" r:id="rId38"/>
    <p:sldId id="657" r:id="rId39"/>
    <p:sldId id="627" r:id="rId40"/>
    <p:sldId id="630" r:id="rId41"/>
    <p:sldId id="639" r:id="rId42"/>
    <p:sldId id="602" r:id="rId43"/>
    <p:sldId id="681" r:id="rId44"/>
    <p:sldId id="635" r:id="rId45"/>
    <p:sldId id="658" r:id="rId46"/>
    <p:sldId id="603" r:id="rId47"/>
    <p:sldId id="606" r:id="rId48"/>
    <p:sldId id="609" r:id="rId49"/>
    <p:sldId id="612" r:id="rId50"/>
    <p:sldId id="659" r:id="rId51"/>
    <p:sldId id="680" r:id="rId52"/>
    <p:sldId id="307" r:id="rId53"/>
    <p:sldId id="429" r:id="rId54"/>
    <p:sldId id="588" r:id="rId55"/>
    <p:sldId id="675" r:id="rId56"/>
    <p:sldId id="671" r:id="rId57"/>
    <p:sldId id="673" r:id="rId58"/>
    <p:sldId id="678" r:id="rId59"/>
    <p:sldId id="663" r:id="rId60"/>
    <p:sldId id="664" r:id="rId61"/>
    <p:sldId id="665" r:id="rId62"/>
    <p:sldId id="666" r:id="rId63"/>
    <p:sldId id="670" r:id="rId64"/>
    <p:sldId id="576" r:id="rId65"/>
    <p:sldId id="338" r:id="rId66"/>
    <p:sldId id="549" r:id="rId67"/>
    <p:sldId id="559" r:id="rId68"/>
    <p:sldId id="594" r:id="rId69"/>
    <p:sldId id="579" r:id="rId70"/>
    <p:sldId id="600" r:id="rId71"/>
    <p:sldId id="608" r:id="rId72"/>
    <p:sldId id="613" r:id="rId73"/>
    <p:sldId id="637" r:id="rId74"/>
    <p:sldId id="669" r:id="rId75"/>
    <p:sldId id="634"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4D32"/>
    <a:srgbClr val="71BFF0"/>
    <a:srgbClr val="AA2F4B"/>
    <a:srgbClr val="000000"/>
    <a:srgbClr val="FBE5D6"/>
    <a:srgbClr val="DEEBF7"/>
    <a:srgbClr val="C5E0B4"/>
    <a:srgbClr val="FFFF00"/>
    <a:srgbClr val="A1BEFF"/>
    <a:srgbClr val="FBFF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5"/>
    <p:restoredTop sz="95775"/>
  </p:normalViewPr>
  <p:slideViewPr>
    <p:cSldViewPr snapToGrid="0" snapToObjects="1">
      <p:cViewPr varScale="1">
        <p:scale>
          <a:sx n="61" d="100"/>
          <a:sy n="61" d="100"/>
        </p:scale>
        <p:origin x="783" y="3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Users\drivas\Box\FINANCIAL%20STUFF%20&amp;%20Related%20Forms\SRA\SRA%202020\FBI%20Hate%20Crime%20Stats%202005-20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Users\drivas\Box\FOR%20SRA%20Keynote\FBI%20Hate%20Crime%20Stats%202005-2019.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areaChart>
        <c:grouping val="standard"/>
        <c:varyColors val="0"/>
        <c:ser>
          <c:idx val="0"/>
          <c:order val="0"/>
          <c:spPr>
            <a:noFill/>
            <a:ln>
              <a:noFill/>
            </a:ln>
            <a:effectLst/>
          </c:spPr>
          <c:cat>
            <c:numRef>
              <c:f>Sheet1!$A$2:$A$16</c:f>
              <c:numCache>
                <c:formatCode>General</c:formatCode>
                <c:ptCount val="15"/>
                <c:pt idx="0">
                  <c:v>2004</c:v>
                </c:pt>
                <c:pt idx="4">
                  <c:v>2008</c:v>
                </c:pt>
                <c:pt idx="8">
                  <c:v>2012</c:v>
                </c:pt>
                <c:pt idx="12">
                  <c:v>2016</c:v>
                </c:pt>
                <c:pt idx="14">
                  <c:v>2018</c:v>
                </c:pt>
              </c:numCache>
            </c:numRef>
          </c:cat>
          <c:val>
            <c:numRef>
              <c:f>Sheet1!$B$2:$B$16</c:f>
              <c:numCache>
                <c:formatCode>#,##0</c:formatCode>
                <c:ptCount val="15"/>
                <c:pt idx="0">
                  <c:v>7649</c:v>
                </c:pt>
                <c:pt idx="1">
                  <c:v>7163</c:v>
                </c:pt>
                <c:pt idx="2">
                  <c:v>7722</c:v>
                </c:pt>
                <c:pt idx="3">
                  <c:v>7624</c:v>
                </c:pt>
                <c:pt idx="4">
                  <c:v>7783</c:v>
                </c:pt>
                <c:pt idx="5">
                  <c:v>6604</c:v>
                </c:pt>
                <c:pt idx="6">
                  <c:v>6628</c:v>
                </c:pt>
                <c:pt idx="7">
                  <c:v>6222</c:v>
                </c:pt>
                <c:pt idx="8">
                  <c:v>5796</c:v>
                </c:pt>
                <c:pt idx="9">
                  <c:v>5928</c:v>
                </c:pt>
                <c:pt idx="10">
                  <c:v>5479</c:v>
                </c:pt>
                <c:pt idx="11">
                  <c:v>5850</c:v>
                </c:pt>
                <c:pt idx="12">
                  <c:v>6121</c:v>
                </c:pt>
                <c:pt idx="13">
                  <c:v>7175</c:v>
                </c:pt>
                <c:pt idx="14">
                  <c:v>7120</c:v>
                </c:pt>
              </c:numCache>
            </c:numRef>
          </c:val>
          <c:extLst>
            <c:ext xmlns:c16="http://schemas.microsoft.com/office/drawing/2014/chart" uri="{C3380CC4-5D6E-409C-BE32-E72D297353CC}">
              <c16:uniqueId val="{00000000-0E03-DA4E-B4B5-48145FE1BCAB}"/>
            </c:ext>
          </c:extLst>
        </c:ser>
        <c:ser>
          <c:idx val="1"/>
          <c:order val="1"/>
          <c:spPr>
            <a:noFill/>
            <a:ln>
              <a:noFill/>
            </a:ln>
            <a:effectLst/>
          </c:spPr>
          <c:cat>
            <c:numRef>
              <c:f>Sheet1!$A$2:$A$16</c:f>
              <c:numCache>
                <c:formatCode>General</c:formatCode>
                <c:ptCount val="15"/>
                <c:pt idx="0">
                  <c:v>2004</c:v>
                </c:pt>
                <c:pt idx="4">
                  <c:v>2008</c:v>
                </c:pt>
                <c:pt idx="8">
                  <c:v>2012</c:v>
                </c:pt>
                <c:pt idx="12">
                  <c:v>2016</c:v>
                </c:pt>
                <c:pt idx="14">
                  <c:v>2018</c:v>
                </c:pt>
              </c:numCache>
            </c:numRef>
          </c:cat>
          <c:val>
            <c:numRef>
              <c:f>Sheet1!$C$2:$C$16</c:f>
              <c:numCache>
                <c:formatCode>#,##0</c:formatCode>
                <c:ptCount val="15"/>
                <c:pt idx="0">
                  <c:v>5014</c:v>
                </c:pt>
                <c:pt idx="1">
                  <c:v>4863</c:v>
                </c:pt>
                <c:pt idx="2">
                  <c:v>4984</c:v>
                </c:pt>
                <c:pt idx="3">
                  <c:v>4877</c:v>
                </c:pt>
                <c:pt idx="4">
                  <c:v>4886</c:v>
                </c:pt>
                <c:pt idx="5">
                  <c:v>3976</c:v>
                </c:pt>
                <c:pt idx="6">
                  <c:v>3982</c:v>
                </c:pt>
                <c:pt idx="7">
                  <c:v>3637</c:v>
                </c:pt>
                <c:pt idx="8">
                  <c:v>3464</c:v>
                </c:pt>
                <c:pt idx="9">
                  <c:v>3526</c:v>
                </c:pt>
                <c:pt idx="10">
                  <c:v>3216</c:v>
                </c:pt>
                <c:pt idx="11">
                  <c:v>3310</c:v>
                </c:pt>
                <c:pt idx="12">
                  <c:v>3489</c:v>
                </c:pt>
                <c:pt idx="13">
                  <c:v>4131</c:v>
                </c:pt>
                <c:pt idx="14">
                  <c:v>4047</c:v>
                </c:pt>
              </c:numCache>
            </c:numRef>
          </c:val>
          <c:extLst>
            <c:ext xmlns:c16="http://schemas.microsoft.com/office/drawing/2014/chart" uri="{C3380CC4-5D6E-409C-BE32-E72D297353CC}">
              <c16:uniqueId val="{00000001-0E03-DA4E-B4B5-48145FE1BCAB}"/>
            </c:ext>
          </c:extLst>
        </c:ser>
        <c:dLbls>
          <c:showLegendKey val="0"/>
          <c:showVal val="0"/>
          <c:showCatName val="0"/>
          <c:showSerName val="0"/>
          <c:showPercent val="0"/>
          <c:showBubbleSize val="0"/>
        </c:dLbls>
        <c:axId val="587598160"/>
        <c:axId val="542486400"/>
      </c:areaChart>
      <c:catAx>
        <c:axId val="587598160"/>
        <c:scaling>
          <c:orientation val="minMax"/>
        </c:scaling>
        <c:delete val="1"/>
        <c:axPos val="b"/>
        <c:numFmt formatCode="General" sourceLinked="1"/>
        <c:majorTickMark val="out"/>
        <c:minorTickMark val="none"/>
        <c:tickLblPos val="nextTo"/>
        <c:crossAx val="542486400"/>
        <c:crosses val="autoZero"/>
        <c:auto val="1"/>
        <c:lblAlgn val="ctr"/>
        <c:lblOffset val="100"/>
        <c:noMultiLvlLbl val="0"/>
      </c:catAx>
      <c:valAx>
        <c:axId val="542486400"/>
        <c:scaling>
          <c:orientation val="minMax"/>
          <c:max val="8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7598160"/>
        <c:crosses val="autoZero"/>
        <c:crossBetween val="midCat"/>
        <c:majorUnit val="2000"/>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solidFill>
                <a:srgbClr val="C0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Sheet1!$B$4:$B$10</c:f>
              <c:strCache>
                <c:ptCount val="7"/>
                <c:pt idx="0">
                  <c:v>AA/PI</c:v>
                </c:pt>
                <c:pt idx="1">
                  <c:v>Latinx</c:v>
                </c:pt>
                <c:pt idx="2">
                  <c:v>Black</c:v>
                </c:pt>
                <c:pt idx="4">
                  <c:v>AA/PI</c:v>
                </c:pt>
                <c:pt idx="5">
                  <c:v>Latinx</c:v>
                </c:pt>
                <c:pt idx="6">
                  <c:v>Black</c:v>
                </c:pt>
              </c:strCache>
            </c:strRef>
          </c:cat>
          <c:val>
            <c:numRef>
              <c:f>Sheet1!$C$4:$C$10</c:f>
              <c:numCache>
                <c:formatCode>0%</c:formatCode>
                <c:ptCount val="7"/>
                <c:pt idx="0">
                  <c:v>0.649171270718232</c:v>
                </c:pt>
                <c:pt idx="1">
                  <c:v>0.68552412645590677</c:v>
                </c:pt>
                <c:pt idx="2">
                  <c:v>0.77661169415292353</c:v>
                </c:pt>
                <c:pt idx="4">
                  <c:v>0.45152354570637099</c:v>
                </c:pt>
                <c:pt idx="5">
                  <c:v>0.6333333333333333</c:v>
                </c:pt>
                <c:pt idx="6">
                  <c:v>0.84084084084084088</c:v>
                </c:pt>
              </c:numCache>
            </c:numRef>
          </c:val>
          <c:extLst>
            <c:ext xmlns:c16="http://schemas.microsoft.com/office/drawing/2014/chart" uri="{C3380CC4-5D6E-409C-BE32-E72D297353CC}">
              <c16:uniqueId val="{00000000-F8A5-504F-BDE2-FB1515E40FC7}"/>
            </c:ext>
          </c:extLst>
        </c:ser>
        <c:dLbls>
          <c:showLegendKey val="0"/>
          <c:showVal val="1"/>
          <c:showCatName val="0"/>
          <c:showSerName val="0"/>
          <c:showPercent val="0"/>
          <c:showBubbleSize val="0"/>
        </c:dLbls>
        <c:gapWidth val="150"/>
        <c:overlap val="-25"/>
        <c:axId val="1497098991"/>
        <c:axId val="1497100671"/>
      </c:barChart>
      <c:catAx>
        <c:axId val="149709899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7100671"/>
        <c:crosses val="autoZero"/>
        <c:auto val="1"/>
        <c:lblAlgn val="ctr"/>
        <c:lblOffset val="100"/>
        <c:noMultiLvlLbl val="0"/>
      </c:catAx>
      <c:valAx>
        <c:axId val="1497100671"/>
        <c:scaling>
          <c:orientation val="minMax"/>
        </c:scaling>
        <c:delete val="1"/>
        <c:axPos val="l"/>
        <c:numFmt formatCode="0%" sourceLinked="1"/>
        <c:majorTickMark val="none"/>
        <c:minorTickMark val="none"/>
        <c:tickLblPos val="nextTo"/>
        <c:crossAx val="1497098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solidFill>
                <a:srgbClr val="C0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Sheet1!$B$4:$B$10</c:f>
              <c:strCache>
                <c:ptCount val="7"/>
                <c:pt idx="0">
                  <c:v>Asian</c:v>
                </c:pt>
                <c:pt idx="1">
                  <c:v>Latinx</c:v>
                </c:pt>
                <c:pt idx="2">
                  <c:v>Black</c:v>
                </c:pt>
                <c:pt idx="4">
                  <c:v>Asian</c:v>
                </c:pt>
                <c:pt idx="5">
                  <c:v>Latinx</c:v>
                </c:pt>
                <c:pt idx="6">
                  <c:v>Black</c:v>
                </c:pt>
              </c:strCache>
            </c:strRef>
          </c:cat>
          <c:val>
            <c:numRef>
              <c:f>Sheet1!$C$4:$C$10</c:f>
              <c:numCache>
                <c:formatCode>0%</c:formatCode>
                <c:ptCount val="7"/>
                <c:pt idx="0">
                  <c:v>0.649171270718232</c:v>
                </c:pt>
                <c:pt idx="1">
                  <c:v>0.68552412645590677</c:v>
                </c:pt>
                <c:pt idx="2">
                  <c:v>0.77661169415292353</c:v>
                </c:pt>
                <c:pt idx="4">
                  <c:v>0.45152354570637099</c:v>
                </c:pt>
                <c:pt idx="5">
                  <c:v>0.6333333333333333</c:v>
                </c:pt>
                <c:pt idx="6">
                  <c:v>0.84084084084084088</c:v>
                </c:pt>
              </c:numCache>
            </c:numRef>
          </c:val>
          <c:extLst>
            <c:ext xmlns:c16="http://schemas.microsoft.com/office/drawing/2014/chart" uri="{C3380CC4-5D6E-409C-BE32-E72D297353CC}">
              <c16:uniqueId val="{00000000-F8A5-504F-BDE2-FB1515E40FC7}"/>
            </c:ext>
          </c:extLst>
        </c:ser>
        <c:dLbls>
          <c:showLegendKey val="0"/>
          <c:showVal val="1"/>
          <c:showCatName val="0"/>
          <c:showSerName val="0"/>
          <c:showPercent val="0"/>
          <c:showBubbleSize val="0"/>
        </c:dLbls>
        <c:gapWidth val="150"/>
        <c:overlap val="-25"/>
        <c:axId val="1497098991"/>
        <c:axId val="1497100671"/>
      </c:barChart>
      <c:catAx>
        <c:axId val="149709899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497100671"/>
        <c:crosses val="autoZero"/>
        <c:auto val="1"/>
        <c:lblAlgn val="ctr"/>
        <c:lblOffset val="100"/>
        <c:noMultiLvlLbl val="0"/>
      </c:catAx>
      <c:valAx>
        <c:axId val="1497100671"/>
        <c:scaling>
          <c:orientation val="minMax"/>
        </c:scaling>
        <c:delete val="1"/>
        <c:axPos val="l"/>
        <c:numFmt formatCode="0%" sourceLinked="1"/>
        <c:majorTickMark val="none"/>
        <c:minorTickMark val="none"/>
        <c:tickLblPos val="nextTo"/>
        <c:crossAx val="1497098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solidFill>
                <a:srgbClr val="C0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Sheet1!$B$4:$B$10</c:f>
              <c:strCache>
                <c:ptCount val="7"/>
                <c:pt idx="0">
                  <c:v>Asian</c:v>
                </c:pt>
                <c:pt idx="1">
                  <c:v>Latinx</c:v>
                </c:pt>
                <c:pt idx="2">
                  <c:v>Black</c:v>
                </c:pt>
                <c:pt idx="4">
                  <c:v>Asian</c:v>
                </c:pt>
                <c:pt idx="5">
                  <c:v>Latinx</c:v>
                </c:pt>
                <c:pt idx="6">
                  <c:v>Black</c:v>
                </c:pt>
              </c:strCache>
            </c:strRef>
          </c:cat>
          <c:val>
            <c:numRef>
              <c:f>Sheet1!$C$4:$C$10</c:f>
              <c:numCache>
                <c:formatCode>0%</c:formatCode>
                <c:ptCount val="7"/>
                <c:pt idx="0">
                  <c:v>0.649171270718232</c:v>
                </c:pt>
                <c:pt idx="1">
                  <c:v>0.68552412645590677</c:v>
                </c:pt>
                <c:pt idx="2">
                  <c:v>0.77661169415292353</c:v>
                </c:pt>
                <c:pt idx="4">
                  <c:v>0.45152354570637099</c:v>
                </c:pt>
                <c:pt idx="5">
                  <c:v>0.6333333333333333</c:v>
                </c:pt>
                <c:pt idx="6">
                  <c:v>0.84084084084084088</c:v>
                </c:pt>
              </c:numCache>
            </c:numRef>
          </c:val>
          <c:extLst>
            <c:ext xmlns:c16="http://schemas.microsoft.com/office/drawing/2014/chart" uri="{C3380CC4-5D6E-409C-BE32-E72D297353CC}">
              <c16:uniqueId val="{00000000-F8A5-504F-BDE2-FB1515E40FC7}"/>
            </c:ext>
          </c:extLst>
        </c:ser>
        <c:dLbls>
          <c:showLegendKey val="0"/>
          <c:showVal val="1"/>
          <c:showCatName val="0"/>
          <c:showSerName val="0"/>
          <c:showPercent val="0"/>
          <c:showBubbleSize val="0"/>
        </c:dLbls>
        <c:gapWidth val="150"/>
        <c:overlap val="-25"/>
        <c:axId val="1497098991"/>
        <c:axId val="1497100671"/>
      </c:barChart>
      <c:catAx>
        <c:axId val="149709899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497100671"/>
        <c:crosses val="autoZero"/>
        <c:auto val="1"/>
        <c:lblAlgn val="ctr"/>
        <c:lblOffset val="100"/>
        <c:noMultiLvlLbl val="0"/>
      </c:catAx>
      <c:valAx>
        <c:axId val="1497100671"/>
        <c:scaling>
          <c:orientation val="minMax"/>
        </c:scaling>
        <c:delete val="1"/>
        <c:axPos val="l"/>
        <c:numFmt formatCode="0%" sourceLinked="1"/>
        <c:majorTickMark val="none"/>
        <c:minorTickMark val="none"/>
        <c:tickLblPos val="nextTo"/>
        <c:crossAx val="1497098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solidFill>
                <a:srgbClr val="C0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Sheet1!$B$4:$B$10</c:f>
              <c:strCache>
                <c:ptCount val="7"/>
                <c:pt idx="0">
                  <c:v>AA/PI</c:v>
                </c:pt>
                <c:pt idx="1">
                  <c:v>Latinx</c:v>
                </c:pt>
                <c:pt idx="2">
                  <c:v>Black</c:v>
                </c:pt>
                <c:pt idx="4">
                  <c:v>AA/PI</c:v>
                </c:pt>
                <c:pt idx="5">
                  <c:v>Latinx</c:v>
                </c:pt>
                <c:pt idx="6">
                  <c:v>Black</c:v>
                </c:pt>
              </c:strCache>
            </c:strRef>
          </c:cat>
          <c:val>
            <c:numRef>
              <c:f>Sheet1!$C$4:$C$10</c:f>
              <c:numCache>
                <c:formatCode>0%</c:formatCode>
                <c:ptCount val="7"/>
                <c:pt idx="0">
                  <c:v>0.649171270718232</c:v>
                </c:pt>
                <c:pt idx="1">
                  <c:v>0.68552412645590677</c:v>
                </c:pt>
                <c:pt idx="2">
                  <c:v>0.77661169415292353</c:v>
                </c:pt>
                <c:pt idx="4">
                  <c:v>0.45152354570637099</c:v>
                </c:pt>
                <c:pt idx="5">
                  <c:v>0.6333333333333333</c:v>
                </c:pt>
                <c:pt idx="6">
                  <c:v>0.84084084084084088</c:v>
                </c:pt>
              </c:numCache>
            </c:numRef>
          </c:val>
          <c:extLst>
            <c:ext xmlns:c16="http://schemas.microsoft.com/office/drawing/2014/chart" uri="{C3380CC4-5D6E-409C-BE32-E72D297353CC}">
              <c16:uniqueId val="{00000000-F8A5-504F-BDE2-FB1515E40FC7}"/>
            </c:ext>
          </c:extLst>
        </c:ser>
        <c:dLbls>
          <c:showLegendKey val="0"/>
          <c:showVal val="1"/>
          <c:showCatName val="0"/>
          <c:showSerName val="0"/>
          <c:showPercent val="0"/>
          <c:showBubbleSize val="0"/>
        </c:dLbls>
        <c:gapWidth val="150"/>
        <c:overlap val="-25"/>
        <c:axId val="1497098991"/>
        <c:axId val="1497100671"/>
      </c:barChart>
      <c:catAx>
        <c:axId val="149709899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497100671"/>
        <c:crosses val="autoZero"/>
        <c:auto val="1"/>
        <c:lblAlgn val="ctr"/>
        <c:lblOffset val="100"/>
        <c:noMultiLvlLbl val="0"/>
      </c:catAx>
      <c:valAx>
        <c:axId val="1497100671"/>
        <c:scaling>
          <c:orientation val="minMax"/>
        </c:scaling>
        <c:delete val="1"/>
        <c:axPos val="l"/>
        <c:numFmt formatCode="0%" sourceLinked="1"/>
        <c:majorTickMark val="none"/>
        <c:minorTickMark val="none"/>
        <c:tickLblPos val="nextTo"/>
        <c:crossAx val="1497098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School</c:v>
                </c:pt>
              </c:strCache>
            </c:strRef>
          </c:tx>
          <c:spPr>
            <a:solidFill>
              <a:schemeClr val="accent1"/>
            </a:solidFill>
            <a:ln w="50800">
              <a:solidFill>
                <a:srgbClr val="71BFF0"/>
              </a:solidFill>
            </a:ln>
            <a:effectLst/>
          </c:spPr>
          <c:invertIfNegative val="0"/>
          <c:dPt>
            <c:idx val="0"/>
            <c:invertIfNegative val="0"/>
            <c:bubble3D val="0"/>
            <c:spPr>
              <a:solidFill>
                <a:schemeClr val="accent1"/>
              </a:solidFill>
              <a:ln w="19050">
                <a:solidFill>
                  <a:srgbClr val="71BFF0"/>
                </a:solidFill>
              </a:ln>
              <a:effectLst/>
            </c:spPr>
            <c:extLst>
              <c:ext xmlns:c16="http://schemas.microsoft.com/office/drawing/2014/chart" uri="{C3380CC4-5D6E-409C-BE32-E72D297353CC}">
                <c16:uniqueId val="{00000000-4F95-1544-BB65-A88938A8349B}"/>
              </c:ext>
            </c:extLst>
          </c:dPt>
          <c:dPt>
            <c:idx val="1"/>
            <c:invertIfNegative val="0"/>
            <c:bubble3D val="0"/>
            <c:spPr>
              <a:solidFill>
                <a:schemeClr val="accent1"/>
              </a:solidFill>
              <a:ln w="19050">
                <a:solidFill>
                  <a:srgbClr val="71BFF0"/>
                </a:solidFill>
              </a:ln>
              <a:effectLst/>
            </c:spPr>
            <c:extLst>
              <c:ext xmlns:c16="http://schemas.microsoft.com/office/drawing/2014/chart" uri="{C3380CC4-5D6E-409C-BE32-E72D297353CC}">
                <c16:uniqueId val="{00000001-4F95-1544-BB65-A88938A8349B}"/>
              </c:ext>
            </c:extLst>
          </c:dPt>
          <c:dPt>
            <c:idx val="2"/>
            <c:invertIfNegative val="0"/>
            <c:bubble3D val="0"/>
            <c:spPr>
              <a:solidFill>
                <a:schemeClr val="accent1"/>
              </a:solidFill>
              <a:ln w="19050">
                <a:solidFill>
                  <a:srgbClr val="71BFF0"/>
                </a:solidFill>
              </a:ln>
              <a:effectLst/>
            </c:spPr>
            <c:extLst>
              <c:ext xmlns:c16="http://schemas.microsoft.com/office/drawing/2014/chart" uri="{C3380CC4-5D6E-409C-BE32-E72D297353CC}">
                <c16:uniqueId val="{00000002-4F95-1544-BB65-A88938A8349B}"/>
              </c:ext>
            </c:extLst>
          </c:dPt>
          <c:val>
            <c:numRef>
              <c:f>Sheet1!$B$2:$D$2</c:f>
              <c:numCache>
                <c:formatCode>General</c:formatCode>
                <c:ptCount val="3"/>
                <c:pt idx="0">
                  <c:v>1.405</c:v>
                </c:pt>
                <c:pt idx="1">
                  <c:v>1.5150000000000001</c:v>
                </c:pt>
                <c:pt idx="2">
                  <c:v>1.6250000000000002</c:v>
                </c:pt>
              </c:numCache>
            </c:numRef>
          </c:val>
          <c:extLst>
            <c:ext xmlns:c16="http://schemas.microsoft.com/office/drawing/2014/chart" uri="{C3380CC4-5D6E-409C-BE32-E72D297353CC}">
              <c16:uniqueId val="{00000000-39E7-8440-A293-C544E635DF63}"/>
            </c:ext>
          </c:extLst>
        </c:ser>
        <c:ser>
          <c:idx val="1"/>
          <c:order val="1"/>
          <c:tx>
            <c:strRef>
              <c:f>Sheet1!$A$3</c:f>
              <c:strCache>
                <c:ptCount val="1"/>
                <c:pt idx="0">
                  <c:v>Community</c:v>
                </c:pt>
              </c:strCache>
            </c:strRef>
          </c:tx>
          <c:spPr>
            <a:solidFill>
              <a:schemeClr val="accent2"/>
            </a:solidFill>
            <a:ln w="50800">
              <a:solidFill>
                <a:srgbClr val="C04D32"/>
              </a:solidFill>
            </a:ln>
            <a:effectLst/>
          </c:spPr>
          <c:invertIfNegative val="0"/>
          <c:val>
            <c:numRef>
              <c:f>Sheet1!$B$3:$D$3</c:f>
              <c:numCache>
                <c:formatCode>General</c:formatCode>
                <c:ptCount val="3"/>
                <c:pt idx="0">
                  <c:v>2.02</c:v>
                </c:pt>
                <c:pt idx="1">
                  <c:v>2.12</c:v>
                </c:pt>
                <c:pt idx="2">
                  <c:v>2.2200000000000002</c:v>
                </c:pt>
              </c:numCache>
            </c:numRef>
          </c:val>
          <c:extLst>
            <c:ext xmlns:c16="http://schemas.microsoft.com/office/drawing/2014/chart" uri="{C3380CC4-5D6E-409C-BE32-E72D297353CC}">
              <c16:uniqueId val="{00000001-39E7-8440-A293-C544E635DF63}"/>
            </c:ext>
          </c:extLst>
        </c:ser>
        <c:ser>
          <c:idx val="2"/>
          <c:order val="2"/>
          <c:tx>
            <c:strRef>
              <c:f>Sheet1!$A$4</c:f>
              <c:strCache>
                <c:ptCount val="1"/>
                <c:pt idx="0">
                  <c:v>Peer</c:v>
                </c:pt>
              </c:strCache>
            </c:strRef>
          </c:tx>
          <c:spPr>
            <a:solidFill>
              <a:schemeClr val="accent3"/>
            </a:solidFill>
            <a:ln w="6350">
              <a:solidFill>
                <a:schemeClr val="tx1"/>
              </a:solidFill>
            </a:ln>
            <a:effectLst/>
          </c:spPr>
          <c:invertIfNegative val="0"/>
          <c:dPt>
            <c:idx val="0"/>
            <c:invertIfNegative val="0"/>
            <c:bubble3D val="0"/>
            <c:extLst>
              <c:ext xmlns:c16="http://schemas.microsoft.com/office/drawing/2014/chart" uri="{C3380CC4-5D6E-409C-BE32-E72D297353CC}">
                <c16:uniqueId val="{00000003-7270-0346-BE26-8128C8E0240A}"/>
              </c:ext>
            </c:extLst>
          </c:dPt>
          <c:dPt>
            <c:idx val="1"/>
            <c:invertIfNegative val="0"/>
            <c:bubble3D val="0"/>
            <c:spPr>
              <a:solidFill>
                <a:schemeClr val="accent3"/>
              </a:solidFill>
              <a:ln w="6350" cap="rnd">
                <a:solidFill>
                  <a:schemeClr val="tx1"/>
                </a:solidFill>
                <a:round/>
              </a:ln>
              <a:effectLst/>
            </c:spPr>
            <c:extLst>
              <c:ext xmlns:c16="http://schemas.microsoft.com/office/drawing/2014/chart" uri="{C3380CC4-5D6E-409C-BE32-E72D297353CC}">
                <c16:uniqueId val="{00000001-7270-0346-BE26-8128C8E0240A}"/>
              </c:ext>
            </c:extLst>
          </c:dPt>
          <c:dPt>
            <c:idx val="2"/>
            <c:invertIfNegative val="0"/>
            <c:bubble3D val="0"/>
            <c:spPr>
              <a:solidFill>
                <a:schemeClr val="accent3"/>
              </a:solidFill>
              <a:ln w="6350" cap="rnd">
                <a:solidFill>
                  <a:schemeClr val="tx1"/>
                </a:solidFill>
                <a:round/>
              </a:ln>
              <a:effectLst/>
            </c:spPr>
            <c:extLst>
              <c:ext xmlns:c16="http://schemas.microsoft.com/office/drawing/2014/chart" uri="{C3380CC4-5D6E-409C-BE32-E72D297353CC}">
                <c16:uniqueId val="{00000002-7270-0346-BE26-8128C8E0240A}"/>
              </c:ext>
            </c:extLst>
          </c:dPt>
          <c:val>
            <c:numRef>
              <c:f>Sheet1!$B$4:$D$4</c:f>
              <c:numCache>
                <c:formatCode>General</c:formatCode>
                <c:ptCount val="3"/>
                <c:pt idx="0">
                  <c:v>1.8620000000000001</c:v>
                </c:pt>
                <c:pt idx="1">
                  <c:v>1.893</c:v>
                </c:pt>
                <c:pt idx="2">
                  <c:v>1.9239999999999999</c:v>
                </c:pt>
              </c:numCache>
            </c:numRef>
          </c:val>
          <c:extLst>
            <c:ext xmlns:c16="http://schemas.microsoft.com/office/drawing/2014/chart" uri="{C3380CC4-5D6E-409C-BE32-E72D297353CC}">
              <c16:uniqueId val="{00000000-7270-0346-BE26-8128C8E0240A}"/>
            </c:ext>
          </c:extLst>
        </c:ser>
        <c:dLbls>
          <c:showLegendKey val="0"/>
          <c:showVal val="0"/>
          <c:showCatName val="0"/>
          <c:showSerName val="0"/>
          <c:showPercent val="0"/>
          <c:showBubbleSize val="0"/>
        </c:dLbls>
        <c:gapWidth val="150"/>
        <c:axId val="800233967"/>
        <c:axId val="800863231"/>
      </c:barChart>
      <c:catAx>
        <c:axId val="800233967"/>
        <c:scaling>
          <c:orientation val="minMax"/>
        </c:scaling>
        <c:delete val="1"/>
        <c:axPos val="b"/>
        <c:numFmt formatCode="General" sourceLinked="1"/>
        <c:majorTickMark val="none"/>
        <c:minorTickMark val="none"/>
        <c:tickLblPos val="nextTo"/>
        <c:crossAx val="800863231"/>
        <c:crosses val="autoZero"/>
        <c:auto val="1"/>
        <c:lblAlgn val="ctr"/>
        <c:lblOffset val="100"/>
        <c:noMultiLvlLbl val="0"/>
      </c:catAx>
      <c:valAx>
        <c:axId val="800863231"/>
        <c:scaling>
          <c:orientation val="minMax"/>
          <c:max val="3"/>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00233967"/>
        <c:crosses val="autoZero"/>
        <c:crossBetween val="between"/>
        <c:majorUnit val="0.5"/>
      </c:valAx>
      <c:spPr>
        <a:noFill/>
        <a:ln>
          <a:noFill/>
        </a:ln>
        <a:effectLst/>
      </c:spPr>
    </c:plotArea>
    <c:legend>
      <c:legendPos val="b"/>
      <c:layout>
        <c:manualLayout>
          <c:xMode val="edge"/>
          <c:yMode val="edge"/>
          <c:x val="0.60114169518103888"/>
          <c:y val="6.4299382308193237E-2"/>
          <c:w val="0.35997090443312857"/>
          <c:h val="7.28693934113011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Exploration</c:v>
                </c:pt>
              </c:strCache>
            </c:strRef>
          </c:tx>
          <c:spPr>
            <a:ln w="50800" cap="rnd">
              <a:solidFill>
                <a:srgbClr val="71BFF0"/>
              </a:solidFill>
              <a:round/>
            </a:ln>
            <a:effectLst/>
          </c:spPr>
          <c:marker>
            <c:symbol val="circle"/>
            <c:size val="10"/>
            <c:spPr>
              <a:solidFill>
                <a:schemeClr val="accent1"/>
              </a:solidFill>
              <a:ln w="63500" cap="sq">
                <a:solidFill>
                  <a:schemeClr val="accent1"/>
                </a:solidFill>
                <a:round/>
              </a:ln>
              <a:effectLst/>
            </c:spPr>
          </c:marker>
          <c:val>
            <c:numRef>
              <c:f>Sheet1!$B$2:$E$2</c:f>
              <c:numCache>
                <c:formatCode>General</c:formatCode>
                <c:ptCount val="4"/>
                <c:pt idx="0">
                  <c:v>2.61</c:v>
                </c:pt>
                <c:pt idx="1">
                  <c:v>2.6799999999999997</c:v>
                </c:pt>
                <c:pt idx="2">
                  <c:v>2.7499999999999996</c:v>
                </c:pt>
                <c:pt idx="3">
                  <c:v>2.8199999999999994</c:v>
                </c:pt>
              </c:numCache>
            </c:numRef>
          </c:val>
          <c:smooth val="0"/>
          <c:extLst>
            <c:ext xmlns:c16="http://schemas.microsoft.com/office/drawing/2014/chart" uri="{C3380CC4-5D6E-409C-BE32-E72D297353CC}">
              <c16:uniqueId val="{00000000-39E7-8440-A293-C544E635DF63}"/>
            </c:ext>
          </c:extLst>
        </c:ser>
        <c:ser>
          <c:idx val="1"/>
          <c:order val="1"/>
          <c:tx>
            <c:strRef>
              <c:f>Sheet1!$A$3</c:f>
              <c:strCache>
                <c:ptCount val="1"/>
                <c:pt idx="0">
                  <c:v>Resolution</c:v>
                </c:pt>
              </c:strCache>
            </c:strRef>
          </c:tx>
          <c:spPr>
            <a:ln w="57150" cap="sq">
              <a:solidFill>
                <a:srgbClr val="C04D32"/>
              </a:solidFill>
              <a:round/>
            </a:ln>
            <a:effectLst/>
          </c:spPr>
          <c:marker>
            <c:symbol val="square"/>
            <c:size val="10"/>
            <c:spPr>
              <a:solidFill>
                <a:srgbClr val="C00000"/>
              </a:solidFill>
              <a:ln w="50800">
                <a:solidFill>
                  <a:srgbClr val="C00000"/>
                </a:solidFill>
              </a:ln>
              <a:effectLst/>
            </c:spPr>
          </c:marker>
          <c:val>
            <c:numRef>
              <c:f>Sheet1!$B$3:$E$3</c:f>
              <c:numCache>
                <c:formatCode>General</c:formatCode>
                <c:ptCount val="4"/>
                <c:pt idx="0">
                  <c:v>3</c:v>
                </c:pt>
                <c:pt idx="1">
                  <c:v>3.04</c:v>
                </c:pt>
                <c:pt idx="2">
                  <c:v>3.08</c:v>
                </c:pt>
                <c:pt idx="3">
                  <c:v>3.12</c:v>
                </c:pt>
              </c:numCache>
            </c:numRef>
          </c:val>
          <c:smooth val="0"/>
          <c:extLst>
            <c:ext xmlns:c16="http://schemas.microsoft.com/office/drawing/2014/chart" uri="{C3380CC4-5D6E-409C-BE32-E72D297353CC}">
              <c16:uniqueId val="{00000001-39E7-8440-A293-C544E635DF63}"/>
            </c:ext>
          </c:extLst>
        </c:ser>
        <c:dLbls>
          <c:showLegendKey val="0"/>
          <c:showVal val="0"/>
          <c:showCatName val="0"/>
          <c:showSerName val="0"/>
          <c:showPercent val="0"/>
          <c:showBubbleSize val="0"/>
        </c:dLbls>
        <c:marker val="1"/>
        <c:smooth val="0"/>
        <c:axId val="800233967"/>
        <c:axId val="800863231"/>
      </c:lineChart>
      <c:catAx>
        <c:axId val="800233967"/>
        <c:scaling>
          <c:orientation val="minMax"/>
        </c:scaling>
        <c:delete val="1"/>
        <c:axPos val="b"/>
        <c:numFmt formatCode="General" sourceLinked="1"/>
        <c:majorTickMark val="none"/>
        <c:minorTickMark val="none"/>
        <c:tickLblPos val="nextTo"/>
        <c:crossAx val="800863231"/>
        <c:crosses val="autoZero"/>
        <c:auto val="1"/>
        <c:lblAlgn val="ctr"/>
        <c:lblOffset val="100"/>
        <c:noMultiLvlLbl val="0"/>
      </c:catAx>
      <c:valAx>
        <c:axId val="800863231"/>
        <c:scaling>
          <c:orientation val="minMax"/>
          <c:max val="3.5"/>
          <c:min val="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00233967"/>
        <c:crosses val="autoZero"/>
        <c:crossBetween val="between"/>
        <c:majorUnit val="0.5"/>
      </c:valAx>
      <c:spPr>
        <a:noFill/>
        <a:ln>
          <a:noFill/>
        </a:ln>
        <a:effectLst/>
      </c:spPr>
    </c:plotArea>
    <c:legend>
      <c:legendPos val="b"/>
      <c:layout>
        <c:manualLayout>
          <c:xMode val="edge"/>
          <c:yMode val="edge"/>
          <c:x val="0.10747245263296326"/>
          <c:y val="4.8541199685746272E-2"/>
          <c:w val="0.3649589117502065"/>
          <c:h val="7.28693934113011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areaChart>
        <c:grouping val="standard"/>
        <c:varyColors val="0"/>
        <c:ser>
          <c:idx val="0"/>
          <c:order val="0"/>
          <c:spPr>
            <a:solidFill>
              <a:schemeClr val="accent2">
                <a:lumMod val="40000"/>
                <a:lumOff val="60000"/>
              </a:schemeClr>
            </a:solidFill>
            <a:ln>
              <a:noFill/>
            </a:ln>
            <a:effectLst/>
          </c:spPr>
          <c:cat>
            <c:numRef>
              <c:f>Sheet1!$A$2:$A$17</c:f>
              <c:numCache>
                <c:formatCode>General</c:formatCode>
                <c:ptCount val="16"/>
                <c:pt idx="0">
                  <c:v>2004</c:v>
                </c:pt>
                <c:pt idx="4">
                  <c:v>2008</c:v>
                </c:pt>
                <c:pt idx="8">
                  <c:v>2012</c:v>
                </c:pt>
                <c:pt idx="12">
                  <c:v>2016</c:v>
                </c:pt>
                <c:pt idx="15">
                  <c:v>2019</c:v>
                </c:pt>
              </c:numCache>
            </c:numRef>
          </c:cat>
          <c:val>
            <c:numRef>
              <c:f>Sheet1!$B$2:$B$17</c:f>
              <c:numCache>
                <c:formatCode>#,##0</c:formatCode>
                <c:ptCount val="16"/>
                <c:pt idx="0">
                  <c:v>7649</c:v>
                </c:pt>
                <c:pt idx="1">
                  <c:v>7163</c:v>
                </c:pt>
                <c:pt idx="2">
                  <c:v>7722</c:v>
                </c:pt>
                <c:pt idx="3">
                  <c:v>7624</c:v>
                </c:pt>
                <c:pt idx="4">
                  <c:v>7783</c:v>
                </c:pt>
                <c:pt idx="5">
                  <c:v>6604</c:v>
                </c:pt>
                <c:pt idx="6">
                  <c:v>6628</c:v>
                </c:pt>
                <c:pt idx="7">
                  <c:v>6222</c:v>
                </c:pt>
                <c:pt idx="8">
                  <c:v>5796</c:v>
                </c:pt>
                <c:pt idx="9">
                  <c:v>5928</c:v>
                </c:pt>
                <c:pt idx="10">
                  <c:v>5479</c:v>
                </c:pt>
                <c:pt idx="11">
                  <c:v>5850</c:v>
                </c:pt>
                <c:pt idx="12">
                  <c:v>6121</c:v>
                </c:pt>
                <c:pt idx="13">
                  <c:v>7175</c:v>
                </c:pt>
                <c:pt idx="14">
                  <c:v>7120</c:v>
                </c:pt>
                <c:pt idx="15">
                  <c:v>7314</c:v>
                </c:pt>
              </c:numCache>
            </c:numRef>
          </c:val>
          <c:extLst>
            <c:ext xmlns:c16="http://schemas.microsoft.com/office/drawing/2014/chart" uri="{C3380CC4-5D6E-409C-BE32-E72D297353CC}">
              <c16:uniqueId val="{00000000-5C24-E547-B5B0-905A4CC4F835}"/>
            </c:ext>
          </c:extLst>
        </c:ser>
        <c:ser>
          <c:idx val="1"/>
          <c:order val="1"/>
          <c:spPr>
            <a:solidFill>
              <a:schemeClr val="accent2"/>
            </a:solidFill>
            <a:ln>
              <a:noFill/>
            </a:ln>
            <a:effectLst/>
          </c:spPr>
          <c:cat>
            <c:numRef>
              <c:f>Sheet1!$A$2:$A$17</c:f>
              <c:numCache>
                <c:formatCode>General</c:formatCode>
                <c:ptCount val="16"/>
                <c:pt idx="0">
                  <c:v>2004</c:v>
                </c:pt>
                <c:pt idx="4">
                  <c:v>2008</c:v>
                </c:pt>
                <c:pt idx="8">
                  <c:v>2012</c:v>
                </c:pt>
                <c:pt idx="12">
                  <c:v>2016</c:v>
                </c:pt>
                <c:pt idx="15">
                  <c:v>2019</c:v>
                </c:pt>
              </c:numCache>
            </c:numRef>
          </c:cat>
          <c:val>
            <c:numRef>
              <c:f>Sheet1!$C$2:$C$17</c:f>
              <c:numCache>
                <c:formatCode>#,##0</c:formatCode>
                <c:ptCount val="16"/>
                <c:pt idx="0">
                  <c:v>5014</c:v>
                </c:pt>
                <c:pt idx="1">
                  <c:v>4863</c:v>
                </c:pt>
                <c:pt idx="2">
                  <c:v>4984</c:v>
                </c:pt>
                <c:pt idx="3">
                  <c:v>4877</c:v>
                </c:pt>
                <c:pt idx="4">
                  <c:v>4886</c:v>
                </c:pt>
                <c:pt idx="5">
                  <c:v>3976</c:v>
                </c:pt>
                <c:pt idx="6">
                  <c:v>3982</c:v>
                </c:pt>
                <c:pt idx="7">
                  <c:v>3637</c:v>
                </c:pt>
                <c:pt idx="8">
                  <c:v>3464</c:v>
                </c:pt>
                <c:pt idx="9">
                  <c:v>3526</c:v>
                </c:pt>
                <c:pt idx="10">
                  <c:v>3216</c:v>
                </c:pt>
                <c:pt idx="11">
                  <c:v>3310</c:v>
                </c:pt>
                <c:pt idx="12">
                  <c:v>3489</c:v>
                </c:pt>
                <c:pt idx="13">
                  <c:v>4131</c:v>
                </c:pt>
                <c:pt idx="14">
                  <c:v>4047</c:v>
                </c:pt>
                <c:pt idx="15">
                  <c:v>3963</c:v>
                </c:pt>
              </c:numCache>
            </c:numRef>
          </c:val>
          <c:extLst>
            <c:ext xmlns:c16="http://schemas.microsoft.com/office/drawing/2014/chart" uri="{C3380CC4-5D6E-409C-BE32-E72D297353CC}">
              <c16:uniqueId val="{00000001-5C24-E547-B5B0-905A4CC4F835}"/>
            </c:ext>
          </c:extLst>
        </c:ser>
        <c:dLbls>
          <c:showLegendKey val="0"/>
          <c:showVal val="0"/>
          <c:showCatName val="0"/>
          <c:showSerName val="0"/>
          <c:showPercent val="0"/>
          <c:showBubbleSize val="0"/>
        </c:dLbls>
        <c:axId val="587598160"/>
        <c:axId val="542486400"/>
      </c:areaChart>
      <c:catAx>
        <c:axId val="5875981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486400"/>
        <c:crosses val="autoZero"/>
        <c:auto val="1"/>
        <c:lblAlgn val="ctr"/>
        <c:lblOffset val="100"/>
        <c:noMultiLvlLbl val="0"/>
      </c:catAx>
      <c:valAx>
        <c:axId val="542486400"/>
        <c:scaling>
          <c:orientation val="minMax"/>
          <c:max val="8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598160"/>
        <c:crosses val="autoZero"/>
        <c:crossBetween val="midCat"/>
        <c:majorUnit val="2000"/>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School</c:v>
                </c:pt>
              </c:strCache>
            </c:strRef>
          </c:tx>
          <c:spPr>
            <a:solidFill>
              <a:schemeClr val="accent1"/>
            </a:solidFill>
            <a:ln w="19050">
              <a:noFill/>
            </a:ln>
            <a:effectLst/>
          </c:spPr>
          <c:invertIfNegative val="0"/>
          <c:val>
            <c:numRef>
              <c:f>Sheet1!$B$2:$D$2</c:f>
              <c:numCache>
                <c:formatCode>General</c:formatCode>
                <c:ptCount val="3"/>
                <c:pt idx="0">
                  <c:v>1.286</c:v>
                </c:pt>
                <c:pt idx="1">
                  <c:v>1.3660000000000001</c:v>
                </c:pt>
                <c:pt idx="2">
                  <c:v>1.4460000000000002</c:v>
                </c:pt>
              </c:numCache>
            </c:numRef>
          </c:val>
          <c:extLst>
            <c:ext xmlns:c16="http://schemas.microsoft.com/office/drawing/2014/chart" uri="{C3380CC4-5D6E-409C-BE32-E72D297353CC}">
              <c16:uniqueId val="{00000000-39E7-8440-A293-C544E635DF63}"/>
            </c:ext>
          </c:extLst>
        </c:ser>
        <c:ser>
          <c:idx val="1"/>
          <c:order val="1"/>
          <c:tx>
            <c:strRef>
              <c:f>Sheet1!$A$3</c:f>
              <c:strCache>
                <c:ptCount val="1"/>
                <c:pt idx="0">
                  <c:v>Community</c:v>
                </c:pt>
              </c:strCache>
            </c:strRef>
          </c:tx>
          <c:spPr>
            <a:solidFill>
              <a:schemeClr val="accent2"/>
            </a:solidFill>
            <a:ln w="50800">
              <a:solidFill>
                <a:srgbClr val="C04D32"/>
              </a:solidFill>
            </a:ln>
            <a:effectLst/>
          </c:spPr>
          <c:invertIfNegative val="0"/>
          <c:val>
            <c:numRef>
              <c:f>Sheet1!$B$3:$D$3</c:f>
              <c:numCache>
                <c:formatCode>General</c:formatCode>
                <c:ptCount val="3"/>
                <c:pt idx="0">
                  <c:v>1.593</c:v>
                </c:pt>
                <c:pt idx="1">
                  <c:v>1.673</c:v>
                </c:pt>
                <c:pt idx="2">
                  <c:v>1.7530000000000001</c:v>
                </c:pt>
              </c:numCache>
            </c:numRef>
          </c:val>
          <c:extLst>
            <c:ext xmlns:c16="http://schemas.microsoft.com/office/drawing/2014/chart" uri="{C3380CC4-5D6E-409C-BE32-E72D297353CC}">
              <c16:uniqueId val="{00000001-39E7-8440-A293-C544E635DF63}"/>
            </c:ext>
          </c:extLst>
        </c:ser>
        <c:ser>
          <c:idx val="2"/>
          <c:order val="2"/>
          <c:tx>
            <c:strRef>
              <c:f>Sheet1!$A$4</c:f>
              <c:strCache>
                <c:ptCount val="1"/>
                <c:pt idx="0">
                  <c:v>Peer</c:v>
                </c:pt>
              </c:strCache>
            </c:strRef>
          </c:tx>
          <c:spPr>
            <a:solidFill>
              <a:schemeClr val="bg1">
                <a:lumMod val="85000"/>
              </a:schemeClr>
            </a:solidFill>
            <a:ln w="6350">
              <a:solidFill>
                <a:schemeClr val="bg1">
                  <a:lumMod val="65000"/>
                </a:schemeClr>
              </a:solidFill>
            </a:ln>
            <a:effectLst/>
          </c:spPr>
          <c:invertIfNegative val="0"/>
          <c:dPt>
            <c:idx val="0"/>
            <c:invertIfNegative val="0"/>
            <c:bubble3D val="0"/>
            <c:extLst>
              <c:ext xmlns:c16="http://schemas.microsoft.com/office/drawing/2014/chart" uri="{C3380CC4-5D6E-409C-BE32-E72D297353CC}">
                <c16:uniqueId val="{00000003-7270-0346-BE26-8128C8E0240A}"/>
              </c:ext>
            </c:extLst>
          </c:dPt>
          <c:dPt>
            <c:idx val="1"/>
            <c:invertIfNegative val="0"/>
            <c:bubble3D val="0"/>
            <c:spPr>
              <a:solidFill>
                <a:schemeClr val="bg1">
                  <a:lumMod val="85000"/>
                </a:schemeClr>
              </a:solidFill>
              <a:ln w="6350" cap="rnd">
                <a:solidFill>
                  <a:schemeClr val="bg1">
                    <a:lumMod val="65000"/>
                  </a:schemeClr>
                </a:solidFill>
                <a:round/>
              </a:ln>
              <a:effectLst/>
            </c:spPr>
            <c:extLst>
              <c:ext xmlns:c16="http://schemas.microsoft.com/office/drawing/2014/chart" uri="{C3380CC4-5D6E-409C-BE32-E72D297353CC}">
                <c16:uniqueId val="{00000001-7270-0346-BE26-8128C8E0240A}"/>
              </c:ext>
            </c:extLst>
          </c:dPt>
          <c:dPt>
            <c:idx val="2"/>
            <c:invertIfNegative val="0"/>
            <c:bubble3D val="0"/>
            <c:spPr>
              <a:solidFill>
                <a:schemeClr val="bg1">
                  <a:lumMod val="85000"/>
                </a:schemeClr>
              </a:solidFill>
              <a:ln w="6350" cap="rnd">
                <a:solidFill>
                  <a:schemeClr val="bg1">
                    <a:lumMod val="65000"/>
                  </a:schemeClr>
                </a:solidFill>
                <a:round/>
              </a:ln>
              <a:effectLst/>
            </c:spPr>
            <c:extLst>
              <c:ext xmlns:c16="http://schemas.microsoft.com/office/drawing/2014/chart" uri="{C3380CC4-5D6E-409C-BE32-E72D297353CC}">
                <c16:uniqueId val="{00000002-7270-0346-BE26-8128C8E0240A}"/>
              </c:ext>
            </c:extLst>
          </c:dPt>
          <c:val>
            <c:numRef>
              <c:f>Sheet1!$B$4:$D$4</c:f>
              <c:numCache>
                <c:formatCode>General</c:formatCode>
                <c:ptCount val="3"/>
                <c:pt idx="0">
                  <c:v>1.7410000000000001</c:v>
                </c:pt>
                <c:pt idx="1">
                  <c:v>1.7610000000000001</c:v>
                </c:pt>
                <c:pt idx="2">
                  <c:v>1.7810000000000001</c:v>
                </c:pt>
              </c:numCache>
            </c:numRef>
          </c:val>
          <c:extLst>
            <c:ext xmlns:c16="http://schemas.microsoft.com/office/drawing/2014/chart" uri="{C3380CC4-5D6E-409C-BE32-E72D297353CC}">
              <c16:uniqueId val="{00000000-7270-0346-BE26-8128C8E0240A}"/>
            </c:ext>
          </c:extLst>
        </c:ser>
        <c:dLbls>
          <c:showLegendKey val="0"/>
          <c:showVal val="0"/>
          <c:showCatName val="0"/>
          <c:showSerName val="0"/>
          <c:showPercent val="0"/>
          <c:showBubbleSize val="0"/>
        </c:dLbls>
        <c:gapWidth val="150"/>
        <c:axId val="800233967"/>
        <c:axId val="800863231"/>
      </c:barChart>
      <c:catAx>
        <c:axId val="800233967"/>
        <c:scaling>
          <c:orientation val="minMax"/>
        </c:scaling>
        <c:delete val="1"/>
        <c:axPos val="b"/>
        <c:numFmt formatCode="General" sourceLinked="1"/>
        <c:majorTickMark val="none"/>
        <c:minorTickMark val="none"/>
        <c:tickLblPos val="nextTo"/>
        <c:crossAx val="800863231"/>
        <c:crosses val="autoZero"/>
        <c:auto val="1"/>
        <c:lblAlgn val="ctr"/>
        <c:lblOffset val="100"/>
        <c:noMultiLvlLbl val="0"/>
      </c:catAx>
      <c:valAx>
        <c:axId val="800863231"/>
        <c:scaling>
          <c:orientation val="minMax"/>
          <c:max val="3"/>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00233967"/>
        <c:crosses val="autoZero"/>
        <c:crossBetween val="between"/>
        <c:majorUnit val="0.5"/>
      </c:valAx>
      <c:spPr>
        <a:noFill/>
        <a:ln>
          <a:noFill/>
        </a:ln>
        <a:effectLst/>
      </c:spPr>
    </c:plotArea>
    <c:legend>
      <c:legendPos val="b"/>
      <c:layout>
        <c:manualLayout>
          <c:xMode val="edge"/>
          <c:yMode val="edge"/>
          <c:x val="0.62102512712610514"/>
          <c:y val="6.4299382308193237E-2"/>
          <c:w val="0.35997090443312857"/>
          <c:h val="7.28693934113011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ERD</c:v>
                </c:pt>
              </c:strCache>
            </c:strRef>
          </c:tx>
          <c:spPr>
            <a:solidFill>
              <a:schemeClr val="accent1"/>
            </a:solidFill>
            <a:ln w="50800">
              <a:noFill/>
            </a:ln>
            <a:effectLst/>
          </c:spPr>
          <c:invertIfNegative val="0"/>
          <c:val>
            <c:numRef>
              <c:f>Sheet1!$B$2:$D$2</c:f>
              <c:numCache>
                <c:formatCode>General</c:formatCode>
                <c:ptCount val="3"/>
                <c:pt idx="0">
                  <c:v>1.4339999999999999</c:v>
                </c:pt>
                <c:pt idx="1">
                  <c:v>1.581</c:v>
                </c:pt>
                <c:pt idx="2">
                  <c:v>1.728</c:v>
                </c:pt>
              </c:numCache>
            </c:numRef>
          </c:val>
          <c:extLst>
            <c:ext xmlns:c16="http://schemas.microsoft.com/office/drawing/2014/chart" uri="{C3380CC4-5D6E-409C-BE32-E72D297353CC}">
              <c16:uniqueId val="{00000000-39E7-8440-A293-C544E635DF63}"/>
            </c:ext>
          </c:extLst>
        </c:ser>
        <c:ser>
          <c:idx val="1"/>
          <c:order val="1"/>
          <c:tx>
            <c:strRef>
              <c:f>Sheet1!$A$3</c:f>
              <c:strCache>
                <c:ptCount val="1"/>
                <c:pt idx="0">
                  <c:v>FOBJ</c:v>
                </c:pt>
              </c:strCache>
            </c:strRef>
          </c:tx>
          <c:spPr>
            <a:solidFill>
              <a:schemeClr val="accent2"/>
            </a:solidFill>
            <a:ln w="50800">
              <a:solidFill>
                <a:srgbClr val="C04D32"/>
              </a:solidFill>
            </a:ln>
            <a:effectLst/>
          </c:spPr>
          <c:invertIfNegative val="0"/>
          <c:val>
            <c:numRef>
              <c:f>Sheet1!$B$3:$D$3</c:f>
              <c:numCache>
                <c:formatCode>General</c:formatCode>
                <c:ptCount val="3"/>
                <c:pt idx="0">
                  <c:v>1.6890000000000001</c:v>
                </c:pt>
                <c:pt idx="1">
                  <c:v>1.875</c:v>
                </c:pt>
                <c:pt idx="2">
                  <c:v>2.0609999999999999</c:v>
                </c:pt>
              </c:numCache>
            </c:numRef>
          </c:val>
          <c:extLst>
            <c:ext xmlns:c16="http://schemas.microsoft.com/office/drawing/2014/chart" uri="{C3380CC4-5D6E-409C-BE32-E72D297353CC}">
              <c16:uniqueId val="{00000001-39E7-8440-A293-C544E635DF63}"/>
            </c:ext>
          </c:extLst>
        </c:ser>
        <c:dLbls>
          <c:showLegendKey val="0"/>
          <c:showVal val="0"/>
          <c:showCatName val="0"/>
          <c:showSerName val="0"/>
          <c:showPercent val="0"/>
          <c:showBubbleSize val="0"/>
        </c:dLbls>
        <c:gapWidth val="150"/>
        <c:axId val="800233967"/>
        <c:axId val="800863231"/>
      </c:barChart>
      <c:catAx>
        <c:axId val="800233967"/>
        <c:scaling>
          <c:orientation val="minMax"/>
        </c:scaling>
        <c:delete val="1"/>
        <c:axPos val="b"/>
        <c:numFmt formatCode="General" sourceLinked="1"/>
        <c:majorTickMark val="none"/>
        <c:minorTickMark val="none"/>
        <c:tickLblPos val="nextTo"/>
        <c:crossAx val="800863231"/>
        <c:crosses val="autoZero"/>
        <c:auto val="1"/>
        <c:lblAlgn val="ctr"/>
        <c:lblOffset val="100"/>
        <c:noMultiLvlLbl val="0"/>
      </c:catAx>
      <c:valAx>
        <c:axId val="800863231"/>
        <c:scaling>
          <c:orientation val="minMax"/>
          <c:max val="3"/>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00233967"/>
        <c:crosses val="autoZero"/>
        <c:crossBetween val="between"/>
        <c:majorUnit val="0.4"/>
      </c:valAx>
      <c:spPr>
        <a:noFill/>
        <a:ln>
          <a:noFill/>
        </a:ln>
        <a:effectLst/>
      </c:spPr>
    </c:plotArea>
    <c:legend>
      <c:legendPos val="b"/>
      <c:layout>
        <c:manualLayout>
          <c:xMode val="edge"/>
          <c:yMode val="edge"/>
          <c:x val="0.78257148374326113"/>
          <c:y val="5.1473572697988385E-2"/>
          <c:w val="0.17284317289193479"/>
          <c:h val="7.456765000780876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2014</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Rejected </c:v>
                </c:pt>
                <c:pt idx="1">
                  <c:v>Go Back</c:v>
                </c:pt>
                <c:pt idx="2">
                  <c:v>Denied opportunity</c:v>
                </c:pt>
                <c:pt idx="3">
                  <c:v>Foreign language</c:v>
                </c:pt>
                <c:pt idx="4">
                  <c:v>Treated unfairly</c:v>
                </c:pt>
                <c:pt idx="5">
                  <c:v>US citizenship questioned</c:v>
                </c:pt>
                <c:pt idx="6">
                  <c:v>Surprised by English</c:v>
                </c:pt>
                <c:pt idx="7">
                  <c:v>Where are you from</c:v>
                </c:pt>
                <c:pt idx="8">
                  <c:v>Speak to you slow/loud</c:v>
                </c:pt>
              </c:strCache>
            </c:strRef>
          </c:cat>
          <c:val>
            <c:numRef>
              <c:f>Sheet1!$B$2:$B$10</c:f>
              <c:numCache>
                <c:formatCode>General</c:formatCode>
                <c:ptCount val="9"/>
                <c:pt idx="0">
                  <c:v>25.299999999999997</c:v>
                </c:pt>
                <c:pt idx="1">
                  <c:v>41.8</c:v>
                </c:pt>
                <c:pt idx="2">
                  <c:v>11.599999999999994</c:v>
                </c:pt>
                <c:pt idx="3">
                  <c:v>51</c:v>
                </c:pt>
                <c:pt idx="4">
                  <c:v>30.599999999999994</c:v>
                </c:pt>
                <c:pt idx="5">
                  <c:v>32.400000000000006</c:v>
                </c:pt>
                <c:pt idx="6">
                  <c:v>40.1</c:v>
                </c:pt>
                <c:pt idx="7">
                  <c:v>70.7</c:v>
                </c:pt>
                <c:pt idx="8">
                  <c:v>32.700000000000003</c:v>
                </c:pt>
              </c:numCache>
            </c:numRef>
          </c:val>
          <c:extLst>
            <c:ext xmlns:c16="http://schemas.microsoft.com/office/drawing/2014/chart" uri="{C3380CC4-5D6E-409C-BE32-E72D297353CC}">
              <c16:uniqueId val="{00000000-39E7-8440-A293-C544E635DF63}"/>
            </c:ext>
          </c:extLst>
        </c:ser>
        <c:ser>
          <c:idx val="1"/>
          <c:order val="1"/>
          <c:tx>
            <c:v>2016</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Rejected </c:v>
                </c:pt>
                <c:pt idx="1">
                  <c:v>Go Back</c:v>
                </c:pt>
                <c:pt idx="2">
                  <c:v>Denied opportunity</c:v>
                </c:pt>
                <c:pt idx="3">
                  <c:v>Foreign language</c:v>
                </c:pt>
                <c:pt idx="4">
                  <c:v>Treated unfairly</c:v>
                </c:pt>
                <c:pt idx="5">
                  <c:v>US citizenship questioned</c:v>
                </c:pt>
                <c:pt idx="6">
                  <c:v>Surprised by English</c:v>
                </c:pt>
                <c:pt idx="7">
                  <c:v>Where are you from</c:v>
                </c:pt>
                <c:pt idx="8">
                  <c:v>Speak to you slow/loud</c:v>
                </c:pt>
              </c:strCache>
            </c:strRef>
          </c:cat>
          <c:val>
            <c:numRef>
              <c:f>Sheet1!$C$2:$C$10</c:f>
              <c:numCache>
                <c:formatCode>General</c:formatCode>
                <c:ptCount val="9"/>
                <c:pt idx="0">
                  <c:v>34.5</c:v>
                </c:pt>
                <c:pt idx="1">
                  <c:v>60.5</c:v>
                </c:pt>
                <c:pt idx="2">
                  <c:v>25.200000000000003</c:v>
                </c:pt>
                <c:pt idx="3">
                  <c:v>61.3</c:v>
                </c:pt>
                <c:pt idx="4">
                  <c:v>48.3</c:v>
                </c:pt>
                <c:pt idx="5">
                  <c:v>51.3</c:v>
                </c:pt>
                <c:pt idx="6">
                  <c:v>55.5</c:v>
                </c:pt>
                <c:pt idx="7">
                  <c:v>79</c:v>
                </c:pt>
                <c:pt idx="8">
                  <c:v>47.1</c:v>
                </c:pt>
              </c:numCache>
            </c:numRef>
          </c:val>
          <c:extLst>
            <c:ext xmlns:c16="http://schemas.microsoft.com/office/drawing/2014/chart" uri="{C3380CC4-5D6E-409C-BE32-E72D297353CC}">
              <c16:uniqueId val="{00000007-D462-214B-9113-8D64D0637110}"/>
            </c:ext>
          </c:extLst>
        </c:ser>
        <c:dLbls>
          <c:showLegendKey val="0"/>
          <c:showVal val="1"/>
          <c:showCatName val="0"/>
          <c:showSerName val="0"/>
          <c:showPercent val="0"/>
          <c:showBubbleSize val="0"/>
        </c:dLbls>
        <c:gapWidth val="150"/>
        <c:overlap val="-25"/>
        <c:axId val="800233967"/>
        <c:axId val="800863231"/>
      </c:barChart>
      <c:catAx>
        <c:axId val="8002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0863231"/>
        <c:crosses val="autoZero"/>
        <c:auto val="1"/>
        <c:lblAlgn val="ctr"/>
        <c:lblOffset val="100"/>
        <c:noMultiLvlLbl val="0"/>
      </c:catAx>
      <c:valAx>
        <c:axId val="800863231"/>
        <c:scaling>
          <c:orientation val="minMax"/>
          <c:max val="100"/>
          <c:min val="0"/>
        </c:scaling>
        <c:delete val="1"/>
        <c:axPos val="l"/>
        <c:numFmt formatCode="General" sourceLinked="1"/>
        <c:majorTickMark val="none"/>
        <c:minorTickMark val="none"/>
        <c:tickLblPos val="nextTo"/>
        <c:crossAx val="800233967"/>
        <c:crosses val="autoZero"/>
        <c:crossBetween val="between"/>
        <c:majorUnit val="10"/>
      </c:valAx>
      <c:spPr>
        <a:noFill/>
        <a:ln>
          <a:noFill/>
        </a:ln>
        <a:effectLst/>
      </c:spPr>
    </c:plotArea>
    <c:legend>
      <c:legendPos val="t"/>
      <c:layout>
        <c:manualLayout>
          <c:xMode val="edge"/>
          <c:yMode val="edge"/>
          <c:x val="0.83147082763725677"/>
          <c:y val="3.7038898246451582E-2"/>
          <c:w val="0.15809832311803623"/>
          <c:h val="7.905056583591252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w="28575">
              <a:solidFill>
                <a:srgbClr val="C04D3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Sheet1!$B$4:$B$8</c:f>
              <c:strCache>
                <c:ptCount val="5"/>
                <c:pt idx="0">
                  <c:v>Feel Proud</c:v>
                </c:pt>
                <c:pt idx="1">
                  <c:v>Important People/Events</c:v>
                </c:pt>
                <c:pt idx="2">
                  <c:v>Current Events</c:v>
                </c:pt>
                <c:pt idx="3">
                  <c:v>Take Action</c:v>
                </c:pt>
                <c:pt idx="4">
                  <c:v>Positive Impact</c:v>
                </c:pt>
              </c:strCache>
            </c:strRef>
          </c:cat>
          <c:val>
            <c:numRef>
              <c:f>Sheet1!$C$4:$C$8</c:f>
              <c:numCache>
                <c:formatCode>General</c:formatCode>
                <c:ptCount val="5"/>
                <c:pt idx="0">
                  <c:v>85</c:v>
                </c:pt>
                <c:pt idx="1">
                  <c:v>85</c:v>
                </c:pt>
                <c:pt idx="2">
                  <c:v>59</c:v>
                </c:pt>
                <c:pt idx="3">
                  <c:v>58</c:v>
                </c:pt>
                <c:pt idx="4">
                  <c:v>59</c:v>
                </c:pt>
              </c:numCache>
            </c:numRef>
          </c:val>
          <c:extLst>
            <c:ext xmlns:c16="http://schemas.microsoft.com/office/drawing/2014/chart" uri="{C3380CC4-5D6E-409C-BE32-E72D297353CC}">
              <c16:uniqueId val="{00000000-13F1-3047-90CC-4F0303B9877B}"/>
            </c:ext>
          </c:extLst>
        </c:ser>
        <c:dLbls>
          <c:showLegendKey val="0"/>
          <c:showVal val="1"/>
          <c:showCatName val="0"/>
          <c:showSerName val="0"/>
          <c:showPercent val="0"/>
          <c:showBubbleSize val="0"/>
        </c:dLbls>
        <c:gapWidth val="150"/>
        <c:overlap val="-25"/>
        <c:axId val="1497098991"/>
        <c:axId val="1497100671"/>
      </c:barChart>
      <c:catAx>
        <c:axId val="149709899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t"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97100671"/>
        <c:crosses val="autoZero"/>
        <c:auto val="1"/>
        <c:lblAlgn val="ctr"/>
        <c:lblOffset val="100"/>
        <c:noMultiLvlLbl val="0"/>
      </c:catAx>
      <c:valAx>
        <c:axId val="1497100671"/>
        <c:scaling>
          <c:orientation val="minMax"/>
          <c:max val="100"/>
        </c:scaling>
        <c:delete val="1"/>
        <c:axPos val="l"/>
        <c:numFmt formatCode="General" sourceLinked="1"/>
        <c:majorTickMark val="none"/>
        <c:minorTickMark val="none"/>
        <c:tickLblPos val="nextTo"/>
        <c:crossAx val="1497098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stacked"/>
        <c:varyColors val="0"/>
        <c:ser>
          <c:idx val="0"/>
          <c:order val="0"/>
          <c:tx>
            <c:v>Anti-Black</c:v>
          </c:tx>
          <c:spPr>
            <a:solidFill>
              <a:schemeClr val="accent1">
                <a:tint val="58000"/>
              </a:schemeClr>
            </a:solidFill>
            <a:ln>
              <a:noFill/>
            </a:ln>
            <a:effectLst/>
          </c:spPr>
          <c:cat>
            <c:numRef>
              <c:f>Sheet1!$F$2:$F$17</c:f>
              <c:numCache>
                <c:formatCode>General</c:formatCode>
                <c:ptCount val="16"/>
                <c:pt idx="0">
                  <c:v>2004</c:v>
                </c:pt>
                <c:pt idx="4">
                  <c:v>2008</c:v>
                </c:pt>
                <c:pt idx="8">
                  <c:v>2012</c:v>
                </c:pt>
                <c:pt idx="12">
                  <c:v>2016</c:v>
                </c:pt>
                <c:pt idx="15">
                  <c:v>2019</c:v>
                </c:pt>
              </c:numCache>
            </c:numRef>
          </c:cat>
          <c:val>
            <c:numRef>
              <c:f>Sheet1!$G$2:$G$17</c:f>
              <c:numCache>
                <c:formatCode>#,##0</c:formatCode>
                <c:ptCount val="16"/>
                <c:pt idx="0">
                  <c:v>2731</c:v>
                </c:pt>
                <c:pt idx="1">
                  <c:v>2630</c:v>
                </c:pt>
                <c:pt idx="2">
                  <c:v>2640</c:v>
                </c:pt>
                <c:pt idx="3">
                  <c:v>2658</c:v>
                </c:pt>
                <c:pt idx="4">
                  <c:v>2876</c:v>
                </c:pt>
                <c:pt idx="5">
                  <c:v>2284</c:v>
                </c:pt>
                <c:pt idx="6">
                  <c:v>2201</c:v>
                </c:pt>
                <c:pt idx="7">
                  <c:v>2076</c:v>
                </c:pt>
                <c:pt idx="8">
                  <c:v>1805</c:v>
                </c:pt>
                <c:pt idx="9">
                  <c:v>1856</c:v>
                </c:pt>
                <c:pt idx="10">
                  <c:v>1621</c:v>
                </c:pt>
                <c:pt idx="11">
                  <c:v>1745</c:v>
                </c:pt>
                <c:pt idx="12">
                  <c:v>1739</c:v>
                </c:pt>
                <c:pt idx="13">
                  <c:v>2013</c:v>
                </c:pt>
                <c:pt idx="14">
                  <c:v>1943</c:v>
                </c:pt>
                <c:pt idx="15">
                  <c:v>1930</c:v>
                </c:pt>
              </c:numCache>
            </c:numRef>
          </c:val>
          <c:extLst>
            <c:ext xmlns:c16="http://schemas.microsoft.com/office/drawing/2014/chart" uri="{C3380CC4-5D6E-409C-BE32-E72D297353CC}">
              <c16:uniqueId val="{00000000-ECAA-C345-B14E-4DAF3C46F874}"/>
            </c:ext>
          </c:extLst>
        </c:ser>
        <c:ser>
          <c:idx val="1"/>
          <c:order val="1"/>
          <c:tx>
            <c:v>Anti-NA/AN</c:v>
          </c:tx>
          <c:spPr>
            <a:solidFill>
              <a:schemeClr val="tx2">
                <a:lumMod val="75000"/>
              </a:schemeClr>
            </a:solidFill>
            <a:ln>
              <a:noFill/>
            </a:ln>
            <a:effectLst/>
          </c:spPr>
          <c:cat>
            <c:numRef>
              <c:f>Sheet1!$F$2:$F$17</c:f>
              <c:numCache>
                <c:formatCode>General</c:formatCode>
                <c:ptCount val="16"/>
                <c:pt idx="0">
                  <c:v>2004</c:v>
                </c:pt>
                <c:pt idx="4">
                  <c:v>2008</c:v>
                </c:pt>
                <c:pt idx="8">
                  <c:v>2012</c:v>
                </c:pt>
                <c:pt idx="12">
                  <c:v>2016</c:v>
                </c:pt>
                <c:pt idx="15">
                  <c:v>2019</c:v>
                </c:pt>
              </c:numCache>
            </c:numRef>
          </c:cat>
          <c:val>
            <c:numRef>
              <c:f>Sheet1!$H$2:$H$17</c:f>
              <c:numCache>
                <c:formatCode>General</c:formatCode>
                <c:ptCount val="16"/>
                <c:pt idx="0">
                  <c:v>83</c:v>
                </c:pt>
                <c:pt idx="1">
                  <c:v>79</c:v>
                </c:pt>
                <c:pt idx="2">
                  <c:v>60</c:v>
                </c:pt>
                <c:pt idx="3">
                  <c:v>61</c:v>
                </c:pt>
                <c:pt idx="4">
                  <c:v>54</c:v>
                </c:pt>
                <c:pt idx="5">
                  <c:v>65</c:v>
                </c:pt>
                <c:pt idx="6">
                  <c:v>44</c:v>
                </c:pt>
                <c:pt idx="7">
                  <c:v>61</c:v>
                </c:pt>
                <c:pt idx="8">
                  <c:v>101</c:v>
                </c:pt>
                <c:pt idx="9">
                  <c:v>129</c:v>
                </c:pt>
                <c:pt idx="10">
                  <c:v>130</c:v>
                </c:pt>
                <c:pt idx="11">
                  <c:v>131</c:v>
                </c:pt>
                <c:pt idx="12">
                  <c:v>154</c:v>
                </c:pt>
                <c:pt idx="13">
                  <c:v>251</c:v>
                </c:pt>
                <c:pt idx="14">
                  <c:v>194</c:v>
                </c:pt>
                <c:pt idx="15">
                  <c:v>119</c:v>
                </c:pt>
              </c:numCache>
            </c:numRef>
          </c:val>
          <c:extLst>
            <c:ext xmlns:c16="http://schemas.microsoft.com/office/drawing/2014/chart" uri="{C3380CC4-5D6E-409C-BE32-E72D297353CC}">
              <c16:uniqueId val="{00000001-ECAA-C345-B14E-4DAF3C46F874}"/>
            </c:ext>
          </c:extLst>
        </c:ser>
        <c:ser>
          <c:idx val="2"/>
          <c:order val="2"/>
          <c:tx>
            <c:v>Anti-Latinx</c:v>
          </c:tx>
          <c:spPr>
            <a:solidFill>
              <a:schemeClr val="accent5">
                <a:lumMod val="40000"/>
                <a:lumOff val="60000"/>
              </a:schemeClr>
            </a:solidFill>
            <a:ln>
              <a:noFill/>
            </a:ln>
            <a:effectLst/>
          </c:spPr>
          <c:cat>
            <c:numRef>
              <c:f>Sheet1!$F$2:$F$17</c:f>
              <c:numCache>
                <c:formatCode>General</c:formatCode>
                <c:ptCount val="16"/>
                <c:pt idx="0">
                  <c:v>2004</c:v>
                </c:pt>
                <c:pt idx="4">
                  <c:v>2008</c:v>
                </c:pt>
                <c:pt idx="8">
                  <c:v>2012</c:v>
                </c:pt>
                <c:pt idx="12">
                  <c:v>2016</c:v>
                </c:pt>
                <c:pt idx="15">
                  <c:v>2019</c:v>
                </c:pt>
              </c:numCache>
            </c:numRef>
          </c:cat>
          <c:val>
            <c:numRef>
              <c:f>Sheet1!$I$2:$I$17</c:f>
              <c:numCache>
                <c:formatCode>General</c:formatCode>
                <c:ptCount val="16"/>
                <c:pt idx="0">
                  <c:v>475</c:v>
                </c:pt>
                <c:pt idx="1">
                  <c:v>522</c:v>
                </c:pt>
                <c:pt idx="2">
                  <c:v>576</c:v>
                </c:pt>
                <c:pt idx="3">
                  <c:v>595</c:v>
                </c:pt>
                <c:pt idx="4">
                  <c:v>561</c:v>
                </c:pt>
                <c:pt idx="5">
                  <c:v>483</c:v>
                </c:pt>
                <c:pt idx="6">
                  <c:v>534</c:v>
                </c:pt>
                <c:pt idx="7">
                  <c:v>405</c:v>
                </c:pt>
                <c:pt idx="8">
                  <c:v>384</c:v>
                </c:pt>
                <c:pt idx="9">
                  <c:v>331</c:v>
                </c:pt>
                <c:pt idx="10">
                  <c:v>299</c:v>
                </c:pt>
                <c:pt idx="11">
                  <c:v>299</c:v>
                </c:pt>
                <c:pt idx="12">
                  <c:v>344</c:v>
                </c:pt>
                <c:pt idx="13">
                  <c:v>427</c:v>
                </c:pt>
                <c:pt idx="14">
                  <c:v>485</c:v>
                </c:pt>
                <c:pt idx="15">
                  <c:v>527</c:v>
                </c:pt>
              </c:numCache>
            </c:numRef>
          </c:val>
          <c:extLst>
            <c:ext xmlns:c16="http://schemas.microsoft.com/office/drawing/2014/chart" uri="{C3380CC4-5D6E-409C-BE32-E72D297353CC}">
              <c16:uniqueId val="{00000003-ECAA-C345-B14E-4DAF3C46F874}"/>
            </c:ext>
          </c:extLst>
        </c:ser>
        <c:ser>
          <c:idx val="3"/>
          <c:order val="3"/>
          <c:tx>
            <c:v>Anti-Asian/PI</c:v>
          </c:tx>
          <c:spPr>
            <a:solidFill>
              <a:schemeClr val="accent1"/>
            </a:solidFill>
            <a:ln>
              <a:noFill/>
            </a:ln>
            <a:effectLst/>
          </c:spPr>
          <c:cat>
            <c:numRef>
              <c:f>Sheet1!$F$2:$F$17</c:f>
              <c:numCache>
                <c:formatCode>General</c:formatCode>
                <c:ptCount val="16"/>
                <c:pt idx="0">
                  <c:v>2004</c:v>
                </c:pt>
                <c:pt idx="4">
                  <c:v>2008</c:v>
                </c:pt>
                <c:pt idx="8">
                  <c:v>2012</c:v>
                </c:pt>
                <c:pt idx="12">
                  <c:v>2016</c:v>
                </c:pt>
                <c:pt idx="15">
                  <c:v>2019</c:v>
                </c:pt>
              </c:numCache>
            </c:numRef>
          </c:cat>
          <c:val>
            <c:numRef>
              <c:f>Sheet1!$J$2:$J$17</c:f>
              <c:numCache>
                <c:formatCode>General</c:formatCode>
                <c:ptCount val="16"/>
                <c:pt idx="0">
                  <c:v>217</c:v>
                </c:pt>
                <c:pt idx="1">
                  <c:v>199</c:v>
                </c:pt>
                <c:pt idx="2">
                  <c:v>181</c:v>
                </c:pt>
                <c:pt idx="3">
                  <c:v>188</c:v>
                </c:pt>
                <c:pt idx="4">
                  <c:v>137</c:v>
                </c:pt>
                <c:pt idx="5">
                  <c:v>126</c:v>
                </c:pt>
                <c:pt idx="6">
                  <c:v>150</c:v>
                </c:pt>
                <c:pt idx="7">
                  <c:v>138</c:v>
                </c:pt>
                <c:pt idx="8">
                  <c:v>121</c:v>
                </c:pt>
                <c:pt idx="9">
                  <c:v>138</c:v>
                </c:pt>
                <c:pt idx="10">
                  <c:v>143</c:v>
                </c:pt>
                <c:pt idx="11">
                  <c:v>115</c:v>
                </c:pt>
                <c:pt idx="12">
                  <c:v>122</c:v>
                </c:pt>
                <c:pt idx="13">
                  <c:v>147</c:v>
                </c:pt>
                <c:pt idx="14">
                  <c:v>168</c:v>
                </c:pt>
                <c:pt idx="15">
                  <c:v>179</c:v>
                </c:pt>
              </c:numCache>
            </c:numRef>
          </c:val>
          <c:extLst>
            <c:ext xmlns:c16="http://schemas.microsoft.com/office/drawing/2014/chart" uri="{C3380CC4-5D6E-409C-BE32-E72D297353CC}">
              <c16:uniqueId val="{00000004-ECAA-C345-B14E-4DAF3C46F874}"/>
            </c:ext>
          </c:extLst>
        </c:ser>
        <c:dLbls>
          <c:showLegendKey val="0"/>
          <c:showVal val="0"/>
          <c:showCatName val="0"/>
          <c:showSerName val="0"/>
          <c:showPercent val="0"/>
          <c:showBubbleSize val="0"/>
        </c:dLbls>
        <c:axId val="2118993615"/>
        <c:axId val="2118995263"/>
      </c:areaChart>
      <c:catAx>
        <c:axId val="211899361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8995263"/>
        <c:crosses val="autoZero"/>
        <c:auto val="1"/>
        <c:lblAlgn val="ctr"/>
        <c:lblOffset val="100"/>
        <c:noMultiLvlLbl val="0"/>
      </c:catAx>
      <c:valAx>
        <c:axId val="2118995263"/>
        <c:scaling>
          <c:orientation val="minMax"/>
          <c:max val="4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899361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Exploration</c:v>
                </c:pt>
              </c:strCache>
            </c:strRef>
          </c:tx>
          <c:spPr>
            <a:ln w="50800" cap="rnd">
              <a:solidFill>
                <a:srgbClr val="71BFF0"/>
              </a:solidFill>
              <a:round/>
            </a:ln>
            <a:effectLst/>
          </c:spPr>
          <c:marker>
            <c:symbol val="circle"/>
            <c:size val="10"/>
            <c:spPr>
              <a:solidFill>
                <a:schemeClr val="accent1"/>
              </a:solidFill>
              <a:ln w="63500" cap="sq">
                <a:solidFill>
                  <a:schemeClr val="accent1"/>
                </a:solidFill>
                <a:round/>
              </a:ln>
              <a:effectLst/>
            </c:spPr>
          </c:marker>
          <c:cat>
            <c:strRef>
              <c:f>Sheet1!$B$1:$D$1</c:f>
              <c:strCache>
                <c:ptCount val="3"/>
                <c:pt idx="0">
                  <c:v>W1</c:v>
                </c:pt>
                <c:pt idx="1">
                  <c:v>W2</c:v>
                </c:pt>
                <c:pt idx="2">
                  <c:v>W3</c:v>
                </c:pt>
              </c:strCache>
            </c:strRef>
          </c:cat>
          <c:val>
            <c:numRef>
              <c:f>Sheet1!$B$2:$D$2</c:f>
              <c:numCache>
                <c:formatCode>General</c:formatCode>
                <c:ptCount val="3"/>
                <c:pt idx="0">
                  <c:v>2.75</c:v>
                </c:pt>
                <c:pt idx="1">
                  <c:v>2.9</c:v>
                </c:pt>
                <c:pt idx="2">
                  <c:v>3.05</c:v>
                </c:pt>
              </c:numCache>
            </c:numRef>
          </c:val>
          <c:smooth val="0"/>
          <c:extLst>
            <c:ext xmlns:c16="http://schemas.microsoft.com/office/drawing/2014/chart" uri="{C3380CC4-5D6E-409C-BE32-E72D297353CC}">
              <c16:uniqueId val="{00000000-39E7-8440-A293-C544E635DF63}"/>
            </c:ext>
          </c:extLst>
        </c:ser>
        <c:ser>
          <c:idx val="1"/>
          <c:order val="1"/>
          <c:tx>
            <c:strRef>
              <c:f>Sheet1!$A$3</c:f>
              <c:strCache>
                <c:ptCount val="1"/>
                <c:pt idx="0">
                  <c:v>Resolution</c:v>
                </c:pt>
              </c:strCache>
            </c:strRef>
          </c:tx>
          <c:spPr>
            <a:ln w="57150" cap="sq">
              <a:solidFill>
                <a:srgbClr val="C04D32"/>
              </a:solidFill>
              <a:round/>
            </a:ln>
            <a:effectLst/>
          </c:spPr>
          <c:marker>
            <c:symbol val="square"/>
            <c:size val="10"/>
            <c:spPr>
              <a:solidFill>
                <a:srgbClr val="C00000"/>
              </a:solidFill>
              <a:ln w="50800">
                <a:solidFill>
                  <a:srgbClr val="C00000"/>
                </a:solidFill>
              </a:ln>
              <a:effectLst/>
            </c:spPr>
          </c:marker>
          <c:cat>
            <c:strRef>
              <c:f>Sheet1!$B$1:$D$1</c:f>
              <c:strCache>
                <c:ptCount val="3"/>
                <c:pt idx="0">
                  <c:v>W1</c:v>
                </c:pt>
                <c:pt idx="1">
                  <c:v>W2</c:v>
                </c:pt>
                <c:pt idx="2">
                  <c:v>W3</c:v>
                </c:pt>
              </c:strCache>
            </c:strRef>
          </c:cat>
          <c:val>
            <c:numRef>
              <c:f>Sheet1!$B$3:$D$3</c:f>
              <c:numCache>
                <c:formatCode>General</c:formatCode>
                <c:ptCount val="3"/>
                <c:pt idx="0">
                  <c:v>3.19</c:v>
                </c:pt>
                <c:pt idx="1">
                  <c:v>3.27</c:v>
                </c:pt>
                <c:pt idx="2">
                  <c:v>3.35</c:v>
                </c:pt>
              </c:numCache>
            </c:numRef>
          </c:val>
          <c:smooth val="0"/>
          <c:extLst>
            <c:ext xmlns:c16="http://schemas.microsoft.com/office/drawing/2014/chart" uri="{C3380CC4-5D6E-409C-BE32-E72D297353CC}">
              <c16:uniqueId val="{00000001-39E7-8440-A293-C544E635DF63}"/>
            </c:ext>
          </c:extLst>
        </c:ser>
        <c:dLbls>
          <c:showLegendKey val="0"/>
          <c:showVal val="0"/>
          <c:showCatName val="0"/>
          <c:showSerName val="0"/>
          <c:showPercent val="0"/>
          <c:showBubbleSize val="0"/>
        </c:dLbls>
        <c:marker val="1"/>
        <c:smooth val="0"/>
        <c:axId val="800233967"/>
        <c:axId val="800863231"/>
      </c:lineChart>
      <c:catAx>
        <c:axId val="800233967"/>
        <c:scaling>
          <c:orientation val="minMax"/>
        </c:scaling>
        <c:delete val="1"/>
        <c:axPos val="b"/>
        <c:numFmt formatCode="General" sourceLinked="1"/>
        <c:majorTickMark val="none"/>
        <c:minorTickMark val="none"/>
        <c:tickLblPos val="nextTo"/>
        <c:crossAx val="800863231"/>
        <c:crosses val="autoZero"/>
        <c:auto val="1"/>
        <c:lblAlgn val="ctr"/>
        <c:lblOffset val="100"/>
        <c:noMultiLvlLbl val="0"/>
      </c:catAx>
      <c:valAx>
        <c:axId val="800863231"/>
        <c:scaling>
          <c:orientation val="minMax"/>
          <c:max val="3.5"/>
          <c:min val="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00233967"/>
        <c:crosses val="autoZero"/>
        <c:crossBetween val="between"/>
        <c:majorUnit val="0.5"/>
      </c:valAx>
      <c:spPr>
        <a:noFill/>
        <a:ln>
          <a:noFill/>
        </a:ln>
        <a:effectLst/>
      </c:spPr>
    </c:plotArea>
    <c:legend>
      <c:legendPos val="b"/>
      <c:layout>
        <c:manualLayout>
          <c:xMode val="edge"/>
          <c:yMode val="edge"/>
          <c:x val="7.8490203778422502E-2"/>
          <c:y val="6.9941940204692299E-2"/>
          <c:w val="0.37572424078688704"/>
          <c:h val="7.28693934113011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Exploration</c:v>
                </c:pt>
              </c:strCache>
            </c:strRef>
          </c:tx>
          <c:spPr>
            <a:ln w="50800" cap="rnd">
              <a:solidFill>
                <a:srgbClr val="71BFF0"/>
              </a:solidFill>
              <a:round/>
            </a:ln>
            <a:effectLst/>
          </c:spPr>
          <c:marker>
            <c:symbol val="circle"/>
            <c:size val="10"/>
            <c:spPr>
              <a:solidFill>
                <a:schemeClr val="accent1"/>
              </a:solidFill>
              <a:ln w="63500" cap="sq">
                <a:solidFill>
                  <a:schemeClr val="accent1"/>
                </a:solidFill>
                <a:round/>
              </a:ln>
              <a:effectLst/>
            </c:spPr>
          </c:marker>
          <c:val>
            <c:numRef>
              <c:f>Sheet1!$B$2:$I$2</c:f>
              <c:numCache>
                <c:formatCode>General</c:formatCode>
                <c:ptCount val="8"/>
                <c:pt idx="0">
                  <c:v>2.61</c:v>
                </c:pt>
                <c:pt idx="1">
                  <c:v>2.68</c:v>
                </c:pt>
                <c:pt idx="2">
                  <c:v>2.75</c:v>
                </c:pt>
                <c:pt idx="3">
                  <c:v>2.82</c:v>
                </c:pt>
                <c:pt idx="5">
                  <c:v>2.75</c:v>
                </c:pt>
                <c:pt idx="6">
                  <c:v>2.9</c:v>
                </c:pt>
                <c:pt idx="7">
                  <c:v>3.05</c:v>
                </c:pt>
              </c:numCache>
            </c:numRef>
          </c:val>
          <c:smooth val="0"/>
          <c:extLst>
            <c:ext xmlns:c16="http://schemas.microsoft.com/office/drawing/2014/chart" uri="{C3380CC4-5D6E-409C-BE32-E72D297353CC}">
              <c16:uniqueId val="{00000000-39E7-8440-A293-C544E635DF63}"/>
            </c:ext>
          </c:extLst>
        </c:ser>
        <c:ser>
          <c:idx val="1"/>
          <c:order val="1"/>
          <c:tx>
            <c:strRef>
              <c:f>Sheet1!$A$3</c:f>
              <c:strCache>
                <c:ptCount val="1"/>
                <c:pt idx="0">
                  <c:v>Resolution</c:v>
                </c:pt>
              </c:strCache>
            </c:strRef>
          </c:tx>
          <c:spPr>
            <a:ln w="57150" cap="sq">
              <a:solidFill>
                <a:srgbClr val="C04D32"/>
              </a:solidFill>
              <a:round/>
            </a:ln>
            <a:effectLst/>
          </c:spPr>
          <c:marker>
            <c:symbol val="square"/>
            <c:size val="10"/>
            <c:spPr>
              <a:solidFill>
                <a:srgbClr val="C00000"/>
              </a:solidFill>
              <a:ln w="50800">
                <a:solidFill>
                  <a:srgbClr val="C00000"/>
                </a:solidFill>
              </a:ln>
              <a:effectLst/>
            </c:spPr>
          </c:marker>
          <c:val>
            <c:numRef>
              <c:f>Sheet1!$B$3:$I$3</c:f>
              <c:numCache>
                <c:formatCode>General</c:formatCode>
                <c:ptCount val="8"/>
                <c:pt idx="0">
                  <c:v>3</c:v>
                </c:pt>
                <c:pt idx="1">
                  <c:v>3.04</c:v>
                </c:pt>
                <c:pt idx="2">
                  <c:v>3.08</c:v>
                </c:pt>
                <c:pt idx="3">
                  <c:v>3.12</c:v>
                </c:pt>
                <c:pt idx="5">
                  <c:v>3.19</c:v>
                </c:pt>
                <c:pt idx="6">
                  <c:v>3.27</c:v>
                </c:pt>
                <c:pt idx="7">
                  <c:v>3.35</c:v>
                </c:pt>
              </c:numCache>
            </c:numRef>
          </c:val>
          <c:smooth val="0"/>
          <c:extLst>
            <c:ext xmlns:c16="http://schemas.microsoft.com/office/drawing/2014/chart" uri="{C3380CC4-5D6E-409C-BE32-E72D297353CC}">
              <c16:uniqueId val="{00000001-39E7-8440-A293-C544E635DF63}"/>
            </c:ext>
          </c:extLst>
        </c:ser>
        <c:dLbls>
          <c:showLegendKey val="0"/>
          <c:showVal val="0"/>
          <c:showCatName val="0"/>
          <c:showSerName val="0"/>
          <c:showPercent val="0"/>
          <c:showBubbleSize val="0"/>
        </c:dLbls>
        <c:marker val="1"/>
        <c:smooth val="0"/>
        <c:axId val="800233967"/>
        <c:axId val="800863231"/>
      </c:lineChart>
      <c:catAx>
        <c:axId val="800233967"/>
        <c:scaling>
          <c:orientation val="minMax"/>
        </c:scaling>
        <c:delete val="1"/>
        <c:axPos val="b"/>
        <c:numFmt formatCode="General" sourceLinked="1"/>
        <c:majorTickMark val="none"/>
        <c:minorTickMark val="none"/>
        <c:tickLblPos val="nextTo"/>
        <c:crossAx val="800863231"/>
        <c:crosses val="autoZero"/>
        <c:auto val="1"/>
        <c:lblAlgn val="ctr"/>
        <c:lblOffset val="100"/>
        <c:noMultiLvlLbl val="0"/>
      </c:catAx>
      <c:valAx>
        <c:axId val="800863231"/>
        <c:scaling>
          <c:orientation val="minMax"/>
          <c:max val="4"/>
          <c:min val="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00233967"/>
        <c:crosses val="autoZero"/>
        <c:crossBetween val="between"/>
        <c:majorUnit val="0.5"/>
      </c:valAx>
      <c:spPr>
        <a:noFill/>
        <a:ln>
          <a:noFill/>
        </a:ln>
        <a:effectLst/>
      </c:spPr>
    </c:plotArea>
    <c:legend>
      <c:legendPos val="b"/>
      <c:layout>
        <c:manualLayout>
          <c:xMode val="edge"/>
          <c:yMode val="edge"/>
          <c:x val="6.6217347526149301E-2"/>
          <c:y val="6.011645564484891E-2"/>
          <c:w val="0.32958692693762792"/>
          <c:h val="7.28693934113011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1">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30FC58-9500-BE47-B237-4B6143BC936C}" type="doc">
      <dgm:prSet loTypeId="urn:microsoft.com/office/officeart/2005/8/layout/cycle3" loCatId="" qsTypeId="urn:microsoft.com/office/officeart/2005/8/quickstyle/simple3" qsCatId="simple" csTypeId="urn:microsoft.com/office/officeart/2005/8/colors/colorful1" csCatId="colorful" phldr="1"/>
      <dgm:spPr/>
      <dgm:t>
        <a:bodyPr/>
        <a:lstStyle/>
        <a:p>
          <a:endParaRPr lang="en-US"/>
        </a:p>
      </dgm:t>
    </dgm:pt>
    <dgm:pt modelId="{BB67DCCF-F8DD-334F-A294-CF22D7209C75}">
      <dgm:prSet phldrT="[Text]" custT="1"/>
      <dgm:spPr/>
      <dgm:t>
        <a:bodyPr/>
        <a:lstStyle/>
        <a:p>
          <a:r>
            <a:rPr lang="en-US" sz="2000"/>
            <a:t>Advancing Justice</a:t>
          </a:r>
          <a:endParaRPr lang="en-US" sz="2000" dirty="0"/>
        </a:p>
      </dgm:t>
    </dgm:pt>
    <dgm:pt modelId="{02E32DED-AEB3-A04F-95BF-9F9B23D6168B}" type="parTrans" cxnId="{55E2830B-A73B-CC42-B645-84A78F2410BC}">
      <dgm:prSet/>
      <dgm:spPr/>
      <dgm:t>
        <a:bodyPr/>
        <a:lstStyle/>
        <a:p>
          <a:endParaRPr lang="en-US" sz="2000">
            <a:solidFill>
              <a:schemeClr val="tx1"/>
            </a:solidFill>
          </a:endParaRPr>
        </a:p>
      </dgm:t>
    </dgm:pt>
    <dgm:pt modelId="{BB9EB967-DD2A-E049-84C2-587F5BC20A3C}" type="sibTrans" cxnId="{55E2830B-A73B-CC42-B645-84A78F2410BC}">
      <dgm:prSet/>
      <dgm:spPr>
        <a:solidFill>
          <a:schemeClr val="tx1">
            <a:lumMod val="50000"/>
            <a:lumOff val="50000"/>
          </a:schemeClr>
        </a:solidFill>
      </dgm:spPr>
      <dgm:t>
        <a:bodyPr/>
        <a:lstStyle/>
        <a:p>
          <a:endParaRPr lang="en-US" sz="2000">
            <a:solidFill>
              <a:schemeClr val="tx1"/>
            </a:solidFill>
          </a:endParaRPr>
        </a:p>
      </dgm:t>
    </dgm:pt>
    <dgm:pt modelId="{2C37B1C0-80F3-314B-987D-FF507717159C}">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2000" dirty="0"/>
            <a:t>Naming the Problem</a:t>
          </a:r>
        </a:p>
      </dgm:t>
    </dgm:pt>
    <dgm:pt modelId="{0A645447-9689-124F-9119-F16F5E57A4B7}" type="parTrans" cxnId="{7C7E0E56-D0E1-EA4F-B98C-0B834736FA14}">
      <dgm:prSet/>
      <dgm:spPr/>
      <dgm:t>
        <a:bodyPr/>
        <a:lstStyle/>
        <a:p>
          <a:endParaRPr lang="en-US" sz="2000">
            <a:solidFill>
              <a:schemeClr val="tx1"/>
            </a:solidFill>
          </a:endParaRPr>
        </a:p>
      </dgm:t>
    </dgm:pt>
    <dgm:pt modelId="{34C15B6A-E63F-5C46-82E4-5027056F7424}" type="sibTrans" cxnId="{7C7E0E56-D0E1-EA4F-B98C-0B834736FA14}">
      <dgm:prSet/>
      <dgm:spPr/>
      <dgm:t>
        <a:bodyPr/>
        <a:lstStyle/>
        <a:p>
          <a:endParaRPr lang="en-US" sz="2000">
            <a:solidFill>
              <a:schemeClr val="tx1"/>
            </a:solidFill>
          </a:endParaRPr>
        </a:p>
      </dgm:t>
    </dgm:pt>
    <dgm:pt modelId="{A155CC1A-AA21-A845-8649-F435E4B2D44C}">
      <dgm:prSet phldrT="[Text]" custT="1">
        <dgm:style>
          <a:lnRef idx="1">
            <a:schemeClr val="accent5"/>
          </a:lnRef>
          <a:fillRef idx="2">
            <a:schemeClr val="accent5"/>
          </a:fillRef>
          <a:effectRef idx="1">
            <a:schemeClr val="accent5"/>
          </a:effectRef>
          <a:fontRef idx="minor">
            <a:schemeClr val="dk1"/>
          </a:fontRef>
        </dgm:style>
      </dgm:prSet>
      <dgm:spPr/>
      <dgm:t>
        <a:bodyPr/>
        <a:lstStyle/>
        <a:p>
          <a:pPr>
            <a:lnSpc>
              <a:spcPct val="100000"/>
            </a:lnSpc>
            <a:spcAft>
              <a:spcPts val="0"/>
            </a:spcAft>
          </a:pPr>
          <a:r>
            <a:rPr lang="en-US" sz="2000" dirty="0"/>
            <a:t>Identifying Community Assets</a:t>
          </a:r>
        </a:p>
      </dgm:t>
    </dgm:pt>
    <dgm:pt modelId="{B36E2A4B-2335-134C-8872-410FD4F4D661}" type="parTrans" cxnId="{DBF1D3CF-FB29-DC4F-A400-253170A887CE}">
      <dgm:prSet/>
      <dgm:spPr/>
      <dgm:t>
        <a:bodyPr/>
        <a:lstStyle/>
        <a:p>
          <a:endParaRPr lang="en-US" sz="2000">
            <a:solidFill>
              <a:schemeClr val="tx1"/>
            </a:solidFill>
          </a:endParaRPr>
        </a:p>
      </dgm:t>
    </dgm:pt>
    <dgm:pt modelId="{A8F6F102-A294-C64A-BF3D-DB5FA54D21B4}" type="sibTrans" cxnId="{DBF1D3CF-FB29-DC4F-A400-253170A887CE}">
      <dgm:prSet/>
      <dgm:spPr/>
      <dgm:t>
        <a:bodyPr/>
        <a:lstStyle/>
        <a:p>
          <a:endParaRPr lang="en-US" sz="2000">
            <a:solidFill>
              <a:schemeClr val="tx1"/>
            </a:solidFill>
          </a:endParaRPr>
        </a:p>
      </dgm:t>
    </dgm:pt>
    <dgm:pt modelId="{F8682731-466B-7548-A267-4F6856A8B981}">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000"/>
            <a:t>Learning from Youth</a:t>
          </a:r>
          <a:endParaRPr lang="en-US" sz="2000" dirty="0"/>
        </a:p>
      </dgm:t>
    </dgm:pt>
    <dgm:pt modelId="{382103D5-9CBC-A040-BEAD-59D01665EDBC}" type="parTrans" cxnId="{88E337C6-7A27-164A-AF59-B2D9E0EF7C21}">
      <dgm:prSet/>
      <dgm:spPr/>
      <dgm:t>
        <a:bodyPr/>
        <a:lstStyle/>
        <a:p>
          <a:endParaRPr lang="en-US" sz="2000">
            <a:solidFill>
              <a:schemeClr val="tx1"/>
            </a:solidFill>
          </a:endParaRPr>
        </a:p>
      </dgm:t>
    </dgm:pt>
    <dgm:pt modelId="{C7EFDC33-64A6-9A49-BEA8-E1A4E090FC52}" type="sibTrans" cxnId="{88E337C6-7A27-164A-AF59-B2D9E0EF7C21}">
      <dgm:prSet/>
      <dgm:spPr/>
      <dgm:t>
        <a:bodyPr/>
        <a:lstStyle/>
        <a:p>
          <a:endParaRPr lang="en-US" sz="2000">
            <a:solidFill>
              <a:schemeClr val="tx1"/>
            </a:solidFill>
          </a:endParaRPr>
        </a:p>
      </dgm:t>
    </dgm:pt>
    <dgm:pt modelId="{0BAC1D0F-1250-1D44-94BA-A9F4D20A3A2C}">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000" dirty="0"/>
            <a:t>Learning from Families</a:t>
          </a:r>
        </a:p>
      </dgm:t>
    </dgm:pt>
    <dgm:pt modelId="{B4DFAD74-D709-2245-9B41-F61CA40E10EC}" type="parTrans" cxnId="{AB39E8B1-3E0A-3146-BE2C-B7354AFF14D2}">
      <dgm:prSet/>
      <dgm:spPr/>
      <dgm:t>
        <a:bodyPr/>
        <a:lstStyle/>
        <a:p>
          <a:endParaRPr lang="en-US" sz="2000">
            <a:solidFill>
              <a:schemeClr val="tx1"/>
            </a:solidFill>
          </a:endParaRPr>
        </a:p>
      </dgm:t>
    </dgm:pt>
    <dgm:pt modelId="{39EAAB36-9C60-1D45-91C9-4443E90A1650}" type="sibTrans" cxnId="{AB39E8B1-3E0A-3146-BE2C-B7354AFF14D2}">
      <dgm:prSet/>
      <dgm:spPr/>
      <dgm:t>
        <a:bodyPr/>
        <a:lstStyle/>
        <a:p>
          <a:endParaRPr lang="en-US" sz="2000">
            <a:solidFill>
              <a:schemeClr val="tx1"/>
            </a:solidFill>
          </a:endParaRPr>
        </a:p>
      </dgm:t>
    </dgm:pt>
    <dgm:pt modelId="{2F115A42-C4B4-EB40-AA1D-88C7D9BB13B3}">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000" dirty="0"/>
            <a:t>Learning from Educators</a:t>
          </a:r>
        </a:p>
      </dgm:t>
    </dgm:pt>
    <dgm:pt modelId="{BFC76495-4C19-834F-871E-4BC35BC0372D}" type="parTrans" cxnId="{F319775E-61AD-9B45-AC5C-E1F6379AAF01}">
      <dgm:prSet/>
      <dgm:spPr/>
      <dgm:t>
        <a:bodyPr/>
        <a:lstStyle/>
        <a:p>
          <a:endParaRPr lang="en-US" sz="2000">
            <a:solidFill>
              <a:schemeClr val="tx1"/>
            </a:solidFill>
          </a:endParaRPr>
        </a:p>
      </dgm:t>
    </dgm:pt>
    <dgm:pt modelId="{795ABB37-5E82-0849-9FEF-41B4E9CCDAA6}" type="sibTrans" cxnId="{F319775E-61AD-9B45-AC5C-E1F6379AAF01}">
      <dgm:prSet/>
      <dgm:spPr/>
      <dgm:t>
        <a:bodyPr/>
        <a:lstStyle/>
        <a:p>
          <a:endParaRPr lang="en-US" sz="2000">
            <a:solidFill>
              <a:schemeClr val="tx1"/>
            </a:solidFill>
          </a:endParaRPr>
        </a:p>
      </dgm:t>
    </dgm:pt>
    <dgm:pt modelId="{A9236B14-5B26-3F4E-90B6-FCCF2AE32688}" type="pres">
      <dgm:prSet presAssocID="{1F30FC58-9500-BE47-B237-4B6143BC936C}" presName="Name0" presStyleCnt="0">
        <dgm:presLayoutVars>
          <dgm:dir/>
          <dgm:resizeHandles val="exact"/>
        </dgm:presLayoutVars>
      </dgm:prSet>
      <dgm:spPr/>
    </dgm:pt>
    <dgm:pt modelId="{87C42AE9-DFC1-E247-B64A-688172F33989}" type="pres">
      <dgm:prSet presAssocID="{1F30FC58-9500-BE47-B237-4B6143BC936C}" presName="cycle" presStyleCnt="0"/>
      <dgm:spPr/>
    </dgm:pt>
    <dgm:pt modelId="{3AA67320-635E-E84F-9831-B9DE95A4BF4A}" type="pres">
      <dgm:prSet presAssocID="{BB67DCCF-F8DD-334F-A294-CF22D7209C75}" presName="nodeFirstNode" presStyleLbl="node1" presStyleIdx="0" presStyleCnt="6">
        <dgm:presLayoutVars>
          <dgm:bulletEnabled val="1"/>
        </dgm:presLayoutVars>
      </dgm:prSet>
      <dgm:spPr/>
    </dgm:pt>
    <dgm:pt modelId="{DC455BBF-D4A1-4A4D-8B66-19F4684BD84E}" type="pres">
      <dgm:prSet presAssocID="{BB9EB967-DD2A-E049-84C2-587F5BC20A3C}" presName="sibTransFirstNode" presStyleLbl="bgShp" presStyleIdx="0" presStyleCnt="1"/>
      <dgm:spPr/>
    </dgm:pt>
    <dgm:pt modelId="{880DC02A-1EC8-8547-8E94-6B0AEA67DF07}" type="pres">
      <dgm:prSet presAssocID="{2C37B1C0-80F3-314B-987D-FF507717159C}" presName="nodeFollowingNodes" presStyleLbl="node1" presStyleIdx="1" presStyleCnt="6">
        <dgm:presLayoutVars>
          <dgm:bulletEnabled val="1"/>
        </dgm:presLayoutVars>
      </dgm:prSet>
      <dgm:spPr/>
    </dgm:pt>
    <dgm:pt modelId="{D400BAC5-510A-984C-9AF0-158344CF43BE}" type="pres">
      <dgm:prSet presAssocID="{A155CC1A-AA21-A845-8649-F435E4B2D44C}" presName="nodeFollowingNodes" presStyleLbl="node1" presStyleIdx="2" presStyleCnt="6" custScaleY="100116" custRadScaleRad="97951" custRadScaleInc="-16656">
        <dgm:presLayoutVars>
          <dgm:bulletEnabled val="1"/>
        </dgm:presLayoutVars>
      </dgm:prSet>
      <dgm:spPr/>
    </dgm:pt>
    <dgm:pt modelId="{390E4B8B-1796-BE49-BE40-76D94A72E5AE}" type="pres">
      <dgm:prSet presAssocID="{F8682731-466B-7548-A267-4F6856A8B981}" presName="nodeFollowingNodes" presStyleLbl="node1" presStyleIdx="3" presStyleCnt="6" custScaleY="100116" custRadScaleRad="98188" custRadScaleInc="-3009">
        <dgm:presLayoutVars>
          <dgm:bulletEnabled val="1"/>
        </dgm:presLayoutVars>
      </dgm:prSet>
      <dgm:spPr/>
    </dgm:pt>
    <dgm:pt modelId="{776128A4-1881-F34A-B529-E17C082980C3}" type="pres">
      <dgm:prSet presAssocID="{0BAC1D0F-1250-1D44-94BA-A9F4D20A3A2C}" presName="nodeFollowingNodes" presStyleLbl="node1" presStyleIdx="4" presStyleCnt="6" custScaleY="100116" custRadScaleRad="105777" custRadScaleInc="11438">
        <dgm:presLayoutVars>
          <dgm:bulletEnabled val="1"/>
        </dgm:presLayoutVars>
      </dgm:prSet>
      <dgm:spPr/>
    </dgm:pt>
    <dgm:pt modelId="{74C55452-4B8C-E54A-A775-23DBE8065478}" type="pres">
      <dgm:prSet presAssocID="{2F115A42-C4B4-EB40-AA1D-88C7D9BB13B3}" presName="nodeFollowingNodes" presStyleLbl="node1" presStyleIdx="5" presStyleCnt="6" custScaleY="100116">
        <dgm:presLayoutVars>
          <dgm:bulletEnabled val="1"/>
        </dgm:presLayoutVars>
      </dgm:prSet>
      <dgm:spPr/>
    </dgm:pt>
  </dgm:ptLst>
  <dgm:cxnLst>
    <dgm:cxn modelId="{55E2830B-A73B-CC42-B645-84A78F2410BC}" srcId="{1F30FC58-9500-BE47-B237-4B6143BC936C}" destId="{BB67DCCF-F8DD-334F-A294-CF22D7209C75}" srcOrd="0" destOrd="0" parTransId="{02E32DED-AEB3-A04F-95BF-9F9B23D6168B}" sibTransId="{BB9EB967-DD2A-E049-84C2-587F5BC20A3C}"/>
    <dgm:cxn modelId="{BFD8032D-341A-1444-9942-BD494503F2CF}" type="presOf" srcId="{F8682731-466B-7548-A267-4F6856A8B981}" destId="{390E4B8B-1796-BE49-BE40-76D94A72E5AE}" srcOrd="0" destOrd="0" presId="urn:microsoft.com/office/officeart/2005/8/layout/cycle3"/>
    <dgm:cxn modelId="{F319775E-61AD-9B45-AC5C-E1F6379AAF01}" srcId="{1F30FC58-9500-BE47-B237-4B6143BC936C}" destId="{2F115A42-C4B4-EB40-AA1D-88C7D9BB13B3}" srcOrd="5" destOrd="0" parTransId="{BFC76495-4C19-834F-871E-4BC35BC0372D}" sibTransId="{795ABB37-5E82-0849-9FEF-41B4E9CCDAA6}"/>
    <dgm:cxn modelId="{2B2B996A-7D36-E046-8863-2B5BD411630D}" type="presOf" srcId="{1F30FC58-9500-BE47-B237-4B6143BC936C}" destId="{A9236B14-5B26-3F4E-90B6-FCCF2AE32688}" srcOrd="0" destOrd="0" presId="urn:microsoft.com/office/officeart/2005/8/layout/cycle3"/>
    <dgm:cxn modelId="{7C7E0E56-D0E1-EA4F-B98C-0B834736FA14}" srcId="{1F30FC58-9500-BE47-B237-4B6143BC936C}" destId="{2C37B1C0-80F3-314B-987D-FF507717159C}" srcOrd="1" destOrd="0" parTransId="{0A645447-9689-124F-9119-F16F5E57A4B7}" sibTransId="{34C15B6A-E63F-5C46-82E4-5027056F7424}"/>
    <dgm:cxn modelId="{536257AA-D6F3-FE46-9F32-AF7A4F034F8D}" type="presOf" srcId="{2F115A42-C4B4-EB40-AA1D-88C7D9BB13B3}" destId="{74C55452-4B8C-E54A-A775-23DBE8065478}" srcOrd="0" destOrd="0" presId="urn:microsoft.com/office/officeart/2005/8/layout/cycle3"/>
    <dgm:cxn modelId="{AB39E8B1-3E0A-3146-BE2C-B7354AFF14D2}" srcId="{1F30FC58-9500-BE47-B237-4B6143BC936C}" destId="{0BAC1D0F-1250-1D44-94BA-A9F4D20A3A2C}" srcOrd="4" destOrd="0" parTransId="{B4DFAD74-D709-2245-9B41-F61CA40E10EC}" sibTransId="{39EAAB36-9C60-1D45-91C9-4443E90A1650}"/>
    <dgm:cxn modelId="{810AF7B4-6891-A944-A20A-191B93F26774}" type="presOf" srcId="{BB67DCCF-F8DD-334F-A294-CF22D7209C75}" destId="{3AA67320-635E-E84F-9831-B9DE95A4BF4A}" srcOrd="0" destOrd="0" presId="urn:microsoft.com/office/officeart/2005/8/layout/cycle3"/>
    <dgm:cxn modelId="{C19C0DC1-6EC6-4744-86AA-8857A441577F}" type="presOf" srcId="{2C37B1C0-80F3-314B-987D-FF507717159C}" destId="{880DC02A-1EC8-8547-8E94-6B0AEA67DF07}" srcOrd="0" destOrd="0" presId="urn:microsoft.com/office/officeart/2005/8/layout/cycle3"/>
    <dgm:cxn modelId="{88E337C6-7A27-164A-AF59-B2D9E0EF7C21}" srcId="{1F30FC58-9500-BE47-B237-4B6143BC936C}" destId="{F8682731-466B-7548-A267-4F6856A8B981}" srcOrd="3" destOrd="0" parTransId="{382103D5-9CBC-A040-BEAD-59D01665EDBC}" sibTransId="{C7EFDC33-64A6-9A49-BEA8-E1A4E090FC52}"/>
    <dgm:cxn modelId="{EB2200CF-3500-D84C-86EA-51F615129625}" type="presOf" srcId="{0BAC1D0F-1250-1D44-94BA-A9F4D20A3A2C}" destId="{776128A4-1881-F34A-B529-E17C082980C3}" srcOrd="0" destOrd="0" presId="urn:microsoft.com/office/officeart/2005/8/layout/cycle3"/>
    <dgm:cxn modelId="{DBF1D3CF-FB29-DC4F-A400-253170A887CE}" srcId="{1F30FC58-9500-BE47-B237-4B6143BC936C}" destId="{A155CC1A-AA21-A845-8649-F435E4B2D44C}" srcOrd="2" destOrd="0" parTransId="{B36E2A4B-2335-134C-8872-410FD4F4D661}" sibTransId="{A8F6F102-A294-C64A-BF3D-DB5FA54D21B4}"/>
    <dgm:cxn modelId="{16BA5EE1-AAB7-3B45-A5D1-56BF0904A1C9}" type="presOf" srcId="{A155CC1A-AA21-A845-8649-F435E4B2D44C}" destId="{D400BAC5-510A-984C-9AF0-158344CF43BE}" srcOrd="0" destOrd="0" presId="urn:microsoft.com/office/officeart/2005/8/layout/cycle3"/>
    <dgm:cxn modelId="{80995CF0-0C8B-234A-B016-BFB34899D872}" type="presOf" srcId="{BB9EB967-DD2A-E049-84C2-587F5BC20A3C}" destId="{DC455BBF-D4A1-4A4D-8B66-19F4684BD84E}" srcOrd="0" destOrd="0" presId="urn:microsoft.com/office/officeart/2005/8/layout/cycle3"/>
    <dgm:cxn modelId="{2047E778-EB79-0A42-9178-EE16FD835F5F}" type="presParOf" srcId="{A9236B14-5B26-3F4E-90B6-FCCF2AE32688}" destId="{87C42AE9-DFC1-E247-B64A-688172F33989}" srcOrd="0" destOrd="0" presId="urn:microsoft.com/office/officeart/2005/8/layout/cycle3"/>
    <dgm:cxn modelId="{DD1D64AD-D549-2D47-896D-6EF501BCDD45}" type="presParOf" srcId="{87C42AE9-DFC1-E247-B64A-688172F33989}" destId="{3AA67320-635E-E84F-9831-B9DE95A4BF4A}" srcOrd="0" destOrd="0" presId="urn:microsoft.com/office/officeart/2005/8/layout/cycle3"/>
    <dgm:cxn modelId="{280376A9-E055-724B-8743-5557F17EFC1A}" type="presParOf" srcId="{87C42AE9-DFC1-E247-B64A-688172F33989}" destId="{DC455BBF-D4A1-4A4D-8B66-19F4684BD84E}" srcOrd="1" destOrd="0" presId="urn:microsoft.com/office/officeart/2005/8/layout/cycle3"/>
    <dgm:cxn modelId="{0B3072D4-00E6-424F-B57A-56D81E48530A}" type="presParOf" srcId="{87C42AE9-DFC1-E247-B64A-688172F33989}" destId="{880DC02A-1EC8-8547-8E94-6B0AEA67DF07}" srcOrd="2" destOrd="0" presId="urn:microsoft.com/office/officeart/2005/8/layout/cycle3"/>
    <dgm:cxn modelId="{592A6383-8F7A-5E46-B254-10C256A07413}" type="presParOf" srcId="{87C42AE9-DFC1-E247-B64A-688172F33989}" destId="{D400BAC5-510A-984C-9AF0-158344CF43BE}" srcOrd="3" destOrd="0" presId="urn:microsoft.com/office/officeart/2005/8/layout/cycle3"/>
    <dgm:cxn modelId="{6F7EB2FB-B463-9A40-BF83-551B50DB8B4A}" type="presParOf" srcId="{87C42AE9-DFC1-E247-B64A-688172F33989}" destId="{390E4B8B-1796-BE49-BE40-76D94A72E5AE}" srcOrd="4" destOrd="0" presId="urn:microsoft.com/office/officeart/2005/8/layout/cycle3"/>
    <dgm:cxn modelId="{27367EE3-EA5C-D144-AF6A-EF94D706EBE0}" type="presParOf" srcId="{87C42AE9-DFC1-E247-B64A-688172F33989}" destId="{776128A4-1881-F34A-B529-E17C082980C3}" srcOrd="5" destOrd="0" presId="urn:microsoft.com/office/officeart/2005/8/layout/cycle3"/>
    <dgm:cxn modelId="{F9D60EBD-CE3C-3F4C-BCD6-D73008891291}" type="presParOf" srcId="{87C42AE9-DFC1-E247-B64A-688172F33989}" destId="{74C55452-4B8C-E54A-A775-23DBE8065478}" srcOrd="6"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F30FC58-9500-BE47-B237-4B6143BC936C}" type="doc">
      <dgm:prSet loTypeId="urn:microsoft.com/office/officeart/2005/8/layout/cycle3" loCatId="" qsTypeId="urn:microsoft.com/office/officeart/2005/8/quickstyle/simple3" qsCatId="simple" csTypeId="urn:microsoft.com/office/officeart/2005/8/colors/colorful1" csCatId="colorful" phldr="1"/>
      <dgm:spPr/>
      <dgm:t>
        <a:bodyPr/>
        <a:lstStyle/>
        <a:p>
          <a:endParaRPr lang="en-US"/>
        </a:p>
      </dgm:t>
    </dgm:pt>
    <dgm:pt modelId="{BB67DCCF-F8DD-334F-A294-CF22D7209C75}">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a:t>Advancing Justice</a:t>
          </a:r>
          <a:endParaRPr lang="en-US" sz="2000" dirty="0"/>
        </a:p>
      </dgm:t>
    </dgm:pt>
    <dgm:pt modelId="{02E32DED-AEB3-A04F-95BF-9F9B23D6168B}" type="parTrans" cxnId="{55E2830B-A73B-CC42-B645-84A78F2410BC}">
      <dgm:prSet/>
      <dgm:spPr/>
      <dgm:t>
        <a:bodyPr/>
        <a:lstStyle/>
        <a:p>
          <a:endParaRPr lang="en-US" sz="2000">
            <a:solidFill>
              <a:schemeClr val="tx1"/>
            </a:solidFill>
          </a:endParaRPr>
        </a:p>
      </dgm:t>
    </dgm:pt>
    <dgm:pt modelId="{BB9EB967-DD2A-E049-84C2-587F5BC20A3C}" type="sibTrans" cxnId="{55E2830B-A73B-CC42-B645-84A78F2410BC}">
      <dgm:prSet/>
      <dgm:spPr>
        <a:solidFill>
          <a:schemeClr val="tx1">
            <a:lumMod val="50000"/>
            <a:lumOff val="50000"/>
          </a:schemeClr>
        </a:solidFill>
      </dgm:spPr>
      <dgm:t>
        <a:bodyPr/>
        <a:lstStyle/>
        <a:p>
          <a:endParaRPr lang="en-US" sz="2000">
            <a:solidFill>
              <a:schemeClr val="tx1"/>
            </a:solidFill>
          </a:endParaRPr>
        </a:p>
      </dgm:t>
    </dgm:pt>
    <dgm:pt modelId="{2C37B1C0-80F3-314B-987D-FF507717159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Naming the Problem</a:t>
          </a:r>
        </a:p>
      </dgm:t>
    </dgm:pt>
    <dgm:pt modelId="{0A645447-9689-124F-9119-F16F5E57A4B7}" type="parTrans" cxnId="{7C7E0E56-D0E1-EA4F-B98C-0B834736FA14}">
      <dgm:prSet/>
      <dgm:spPr/>
      <dgm:t>
        <a:bodyPr/>
        <a:lstStyle/>
        <a:p>
          <a:endParaRPr lang="en-US" sz="2000">
            <a:solidFill>
              <a:schemeClr val="tx1"/>
            </a:solidFill>
          </a:endParaRPr>
        </a:p>
      </dgm:t>
    </dgm:pt>
    <dgm:pt modelId="{34C15B6A-E63F-5C46-82E4-5027056F7424}" type="sibTrans" cxnId="{7C7E0E56-D0E1-EA4F-B98C-0B834736FA14}">
      <dgm:prSet/>
      <dgm:spPr/>
      <dgm:t>
        <a:bodyPr/>
        <a:lstStyle/>
        <a:p>
          <a:endParaRPr lang="en-US" sz="2000">
            <a:solidFill>
              <a:schemeClr val="tx1"/>
            </a:solidFill>
          </a:endParaRPr>
        </a:p>
      </dgm:t>
    </dgm:pt>
    <dgm:pt modelId="{A155CC1A-AA21-A845-8649-F435E4B2D44C}">
      <dgm:prSet phldrT="[Text]" custT="1">
        <dgm:style>
          <a:lnRef idx="1">
            <a:schemeClr val="accent5"/>
          </a:lnRef>
          <a:fillRef idx="2">
            <a:schemeClr val="accent5"/>
          </a:fillRef>
          <a:effectRef idx="1">
            <a:schemeClr val="accent5"/>
          </a:effectRef>
          <a:fontRef idx="minor">
            <a:schemeClr val="dk1"/>
          </a:fontRef>
        </dgm:style>
      </dgm:prSet>
      <dgm:spPr/>
      <dgm:t>
        <a:bodyPr/>
        <a:lstStyle/>
        <a:p>
          <a:pPr>
            <a:lnSpc>
              <a:spcPct val="100000"/>
            </a:lnSpc>
            <a:spcAft>
              <a:spcPts val="0"/>
            </a:spcAft>
          </a:pPr>
          <a:r>
            <a:rPr lang="en-US" sz="2000" dirty="0"/>
            <a:t>Identifying Community Assets</a:t>
          </a:r>
        </a:p>
      </dgm:t>
    </dgm:pt>
    <dgm:pt modelId="{B36E2A4B-2335-134C-8872-410FD4F4D661}" type="parTrans" cxnId="{DBF1D3CF-FB29-DC4F-A400-253170A887CE}">
      <dgm:prSet/>
      <dgm:spPr/>
      <dgm:t>
        <a:bodyPr/>
        <a:lstStyle/>
        <a:p>
          <a:endParaRPr lang="en-US" sz="2000">
            <a:solidFill>
              <a:schemeClr val="tx1"/>
            </a:solidFill>
          </a:endParaRPr>
        </a:p>
      </dgm:t>
    </dgm:pt>
    <dgm:pt modelId="{A8F6F102-A294-C64A-BF3D-DB5FA54D21B4}" type="sibTrans" cxnId="{DBF1D3CF-FB29-DC4F-A400-253170A887CE}">
      <dgm:prSet/>
      <dgm:spPr/>
      <dgm:t>
        <a:bodyPr/>
        <a:lstStyle/>
        <a:p>
          <a:endParaRPr lang="en-US" sz="2000">
            <a:solidFill>
              <a:schemeClr val="tx1"/>
            </a:solidFill>
          </a:endParaRPr>
        </a:p>
      </dgm:t>
    </dgm:pt>
    <dgm:pt modelId="{F8682731-466B-7548-A267-4F6856A8B981}">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a:t>Learning from Youth</a:t>
          </a:r>
          <a:endParaRPr lang="en-US" sz="2000" dirty="0"/>
        </a:p>
      </dgm:t>
    </dgm:pt>
    <dgm:pt modelId="{382103D5-9CBC-A040-BEAD-59D01665EDBC}" type="parTrans" cxnId="{88E337C6-7A27-164A-AF59-B2D9E0EF7C21}">
      <dgm:prSet/>
      <dgm:spPr/>
      <dgm:t>
        <a:bodyPr/>
        <a:lstStyle/>
        <a:p>
          <a:endParaRPr lang="en-US" sz="2000">
            <a:solidFill>
              <a:schemeClr val="tx1"/>
            </a:solidFill>
          </a:endParaRPr>
        </a:p>
      </dgm:t>
    </dgm:pt>
    <dgm:pt modelId="{C7EFDC33-64A6-9A49-BEA8-E1A4E090FC52}" type="sibTrans" cxnId="{88E337C6-7A27-164A-AF59-B2D9E0EF7C21}">
      <dgm:prSet/>
      <dgm:spPr/>
      <dgm:t>
        <a:bodyPr/>
        <a:lstStyle/>
        <a:p>
          <a:endParaRPr lang="en-US" sz="2000">
            <a:solidFill>
              <a:schemeClr val="tx1"/>
            </a:solidFill>
          </a:endParaRPr>
        </a:p>
      </dgm:t>
    </dgm:pt>
    <dgm:pt modelId="{0BAC1D0F-1250-1D44-94BA-A9F4D20A3A2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Learning from Families</a:t>
          </a:r>
        </a:p>
      </dgm:t>
    </dgm:pt>
    <dgm:pt modelId="{B4DFAD74-D709-2245-9B41-F61CA40E10EC}" type="parTrans" cxnId="{AB39E8B1-3E0A-3146-BE2C-B7354AFF14D2}">
      <dgm:prSet/>
      <dgm:spPr/>
      <dgm:t>
        <a:bodyPr/>
        <a:lstStyle/>
        <a:p>
          <a:endParaRPr lang="en-US" sz="2000">
            <a:solidFill>
              <a:schemeClr val="tx1"/>
            </a:solidFill>
          </a:endParaRPr>
        </a:p>
      </dgm:t>
    </dgm:pt>
    <dgm:pt modelId="{39EAAB36-9C60-1D45-91C9-4443E90A1650}" type="sibTrans" cxnId="{AB39E8B1-3E0A-3146-BE2C-B7354AFF14D2}">
      <dgm:prSet/>
      <dgm:spPr/>
      <dgm:t>
        <a:bodyPr/>
        <a:lstStyle/>
        <a:p>
          <a:endParaRPr lang="en-US" sz="2000">
            <a:solidFill>
              <a:schemeClr val="tx1"/>
            </a:solidFill>
          </a:endParaRPr>
        </a:p>
      </dgm:t>
    </dgm:pt>
    <dgm:pt modelId="{2F115A42-C4B4-EB40-AA1D-88C7D9BB13B3}">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Learning from Educators</a:t>
          </a:r>
        </a:p>
      </dgm:t>
    </dgm:pt>
    <dgm:pt modelId="{BFC76495-4C19-834F-871E-4BC35BC0372D}" type="parTrans" cxnId="{F319775E-61AD-9B45-AC5C-E1F6379AAF01}">
      <dgm:prSet/>
      <dgm:spPr/>
      <dgm:t>
        <a:bodyPr/>
        <a:lstStyle/>
        <a:p>
          <a:endParaRPr lang="en-US" sz="2000">
            <a:solidFill>
              <a:schemeClr val="tx1"/>
            </a:solidFill>
          </a:endParaRPr>
        </a:p>
      </dgm:t>
    </dgm:pt>
    <dgm:pt modelId="{795ABB37-5E82-0849-9FEF-41B4E9CCDAA6}" type="sibTrans" cxnId="{F319775E-61AD-9B45-AC5C-E1F6379AAF01}">
      <dgm:prSet/>
      <dgm:spPr/>
      <dgm:t>
        <a:bodyPr/>
        <a:lstStyle/>
        <a:p>
          <a:endParaRPr lang="en-US" sz="2000">
            <a:solidFill>
              <a:schemeClr val="tx1"/>
            </a:solidFill>
          </a:endParaRPr>
        </a:p>
      </dgm:t>
    </dgm:pt>
    <dgm:pt modelId="{A9236B14-5B26-3F4E-90B6-FCCF2AE32688}" type="pres">
      <dgm:prSet presAssocID="{1F30FC58-9500-BE47-B237-4B6143BC936C}" presName="Name0" presStyleCnt="0">
        <dgm:presLayoutVars>
          <dgm:dir/>
          <dgm:resizeHandles val="exact"/>
        </dgm:presLayoutVars>
      </dgm:prSet>
      <dgm:spPr/>
    </dgm:pt>
    <dgm:pt modelId="{87C42AE9-DFC1-E247-B64A-688172F33989}" type="pres">
      <dgm:prSet presAssocID="{1F30FC58-9500-BE47-B237-4B6143BC936C}" presName="cycle" presStyleCnt="0"/>
      <dgm:spPr/>
    </dgm:pt>
    <dgm:pt modelId="{3AA67320-635E-E84F-9831-B9DE95A4BF4A}" type="pres">
      <dgm:prSet presAssocID="{BB67DCCF-F8DD-334F-A294-CF22D7209C75}" presName="nodeFirstNode" presStyleLbl="node1" presStyleIdx="0" presStyleCnt="6">
        <dgm:presLayoutVars>
          <dgm:bulletEnabled val="1"/>
        </dgm:presLayoutVars>
      </dgm:prSet>
      <dgm:spPr/>
    </dgm:pt>
    <dgm:pt modelId="{DC455BBF-D4A1-4A4D-8B66-19F4684BD84E}" type="pres">
      <dgm:prSet presAssocID="{BB9EB967-DD2A-E049-84C2-587F5BC20A3C}" presName="sibTransFirstNode" presStyleLbl="bgShp" presStyleIdx="0" presStyleCnt="1"/>
      <dgm:spPr/>
    </dgm:pt>
    <dgm:pt modelId="{880DC02A-1EC8-8547-8E94-6B0AEA67DF07}" type="pres">
      <dgm:prSet presAssocID="{2C37B1C0-80F3-314B-987D-FF507717159C}" presName="nodeFollowingNodes" presStyleLbl="node1" presStyleIdx="1" presStyleCnt="6">
        <dgm:presLayoutVars>
          <dgm:bulletEnabled val="1"/>
        </dgm:presLayoutVars>
      </dgm:prSet>
      <dgm:spPr/>
    </dgm:pt>
    <dgm:pt modelId="{D400BAC5-510A-984C-9AF0-158344CF43BE}" type="pres">
      <dgm:prSet presAssocID="{A155CC1A-AA21-A845-8649-F435E4B2D44C}" presName="nodeFollowingNodes" presStyleLbl="node1" presStyleIdx="2" presStyleCnt="6" custScaleY="100116" custRadScaleRad="97951" custRadScaleInc="-16656">
        <dgm:presLayoutVars>
          <dgm:bulletEnabled val="1"/>
        </dgm:presLayoutVars>
      </dgm:prSet>
      <dgm:spPr/>
    </dgm:pt>
    <dgm:pt modelId="{390E4B8B-1796-BE49-BE40-76D94A72E5AE}" type="pres">
      <dgm:prSet presAssocID="{F8682731-466B-7548-A267-4F6856A8B981}" presName="nodeFollowingNodes" presStyleLbl="node1" presStyleIdx="3" presStyleCnt="6" custScaleY="100116" custRadScaleRad="98188" custRadScaleInc="-3009">
        <dgm:presLayoutVars>
          <dgm:bulletEnabled val="1"/>
        </dgm:presLayoutVars>
      </dgm:prSet>
      <dgm:spPr/>
    </dgm:pt>
    <dgm:pt modelId="{776128A4-1881-F34A-B529-E17C082980C3}" type="pres">
      <dgm:prSet presAssocID="{0BAC1D0F-1250-1D44-94BA-A9F4D20A3A2C}" presName="nodeFollowingNodes" presStyleLbl="node1" presStyleIdx="4" presStyleCnt="6" custScaleY="100116" custRadScaleRad="105777" custRadScaleInc="11438">
        <dgm:presLayoutVars>
          <dgm:bulletEnabled val="1"/>
        </dgm:presLayoutVars>
      </dgm:prSet>
      <dgm:spPr/>
    </dgm:pt>
    <dgm:pt modelId="{74C55452-4B8C-E54A-A775-23DBE8065478}" type="pres">
      <dgm:prSet presAssocID="{2F115A42-C4B4-EB40-AA1D-88C7D9BB13B3}" presName="nodeFollowingNodes" presStyleLbl="node1" presStyleIdx="5" presStyleCnt="6" custScaleY="100116">
        <dgm:presLayoutVars>
          <dgm:bulletEnabled val="1"/>
        </dgm:presLayoutVars>
      </dgm:prSet>
      <dgm:spPr/>
    </dgm:pt>
  </dgm:ptLst>
  <dgm:cxnLst>
    <dgm:cxn modelId="{55E2830B-A73B-CC42-B645-84A78F2410BC}" srcId="{1F30FC58-9500-BE47-B237-4B6143BC936C}" destId="{BB67DCCF-F8DD-334F-A294-CF22D7209C75}" srcOrd="0" destOrd="0" parTransId="{02E32DED-AEB3-A04F-95BF-9F9B23D6168B}" sibTransId="{BB9EB967-DD2A-E049-84C2-587F5BC20A3C}"/>
    <dgm:cxn modelId="{BFD8032D-341A-1444-9942-BD494503F2CF}" type="presOf" srcId="{F8682731-466B-7548-A267-4F6856A8B981}" destId="{390E4B8B-1796-BE49-BE40-76D94A72E5AE}" srcOrd="0" destOrd="0" presId="urn:microsoft.com/office/officeart/2005/8/layout/cycle3"/>
    <dgm:cxn modelId="{F319775E-61AD-9B45-AC5C-E1F6379AAF01}" srcId="{1F30FC58-9500-BE47-B237-4B6143BC936C}" destId="{2F115A42-C4B4-EB40-AA1D-88C7D9BB13B3}" srcOrd="5" destOrd="0" parTransId="{BFC76495-4C19-834F-871E-4BC35BC0372D}" sibTransId="{795ABB37-5E82-0849-9FEF-41B4E9CCDAA6}"/>
    <dgm:cxn modelId="{2B2B996A-7D36-E046-8863-2B5BD411630D}" type="presOf" srcId="{1F30FC58-9500-BE47-B237-4B6143BC936C}" destId="{A9236B14-5B26-3F4E-90B6-FCCF2AE32688}" srcOrd="0" destOrd="0" presId="urn:microsoft.com/office/officeart/2005/8/layout/cycle3"/>
    <dgm:cxn modelId="{7C7E0E56-D0E1-EA4F-B98C-0B834736FA14}" srcId="{1F30FC58-9500-BE47-B237-4B6143BC936C}" destId="{2C37B1C0-80F3-314B-987D-FF507717159C}" srcOrd="1" destOrd="0" parTransId="{0A645447-9689-124F-9119-F16F5E57A4B7}" sibTransId="{34C15B6A-E63F-5C46-82E4-5027056F7424}"/>
    <dgm:cxn modelId="{536257AA-D6F3-FE46-9F32-AF7A4F034F8D}" type="presOf" srcId="{2F115A42-C4B4-EB40-AA1D-88C7D9BB13B3}" destId="{74C55452-4B8C-E54A-A775-23DBE8065478}" srcOrd="0" destOrd="0" presId="urn:microsoft.com/office/officeart/2005/8/layout/cycle3"/>
    <dgm:cxn modelId="{AB39E8B1-3E0A-3146-BE2C-B7354AFF14D2}" srcId="{1F30FC58-9500-BE47-B237-4B6143BC936C}" destId="{0BAC1D0F-1250-1D44-94BA-A9F4D20A3A2C}" srcOrd="4" destOrd="0" parTransId="{B4DFAD74-D709-2245-9B41-F61CA40E10EC}" sibTransId="{39EAAB36-9C60-1D45-91C9-4443E90A1650}"/>
    <dgm:cxn modelId="{810AF7B4-6891-A944-A20A-191B93F26774}" type="presOf" srcId="{BB67DCCF-F8DD-334F-A294-CF22D7209C75}" destId="{3AA67320-635E-E84F-9831-B9DE95A4BF4A}" srcOrd="0" destOrd="0" presId="urn:microsoft.com/office/officeart/2005/8/layout/cycle3"/>
    <dgm:cxn modelId="{C19C0DC1-6EC6-4744-86AA-8857A441577F}" type="presOf" srcId="{2C37B1C0-80F3-314B-987D-FF507717159C}" destId="{880DC02A-1EC8-8547-8E94-6B0AEA67DF07}" srcOrd="0" destOrd="0" presId="urn:microsoft.com/office/officeart/2005/8/layout/cycle3"/>
    <dgm:cxn modelId="{88E337C6-7A27-164A-AF59-B2D9E0EF7C21}" srcId="{1F30FC58-9500-BE47-B237-4B6143BC936C}" destId="{F8682731-466B-7548-A267-4F6856A8B981}" srcOrd="3" destOrd="0" parTransId="{382103D5-9CBC-A040-BEAD-59D01665EDBC}" sibTransId="{C7EFDC33-64A6-9A49-BEA8-E1A4E090FC52}"/>
    <dgm:cxn modelId="{EB2200CF-3500-D84C-86EA-51F615129625}" type="presOf" srcId="{0BAC1D0F-1250-1D44-94BA-A9F4D20A3A2C}" destId="{776128A4-1881-F34A-B529-E17C082980C3}" srcOrd="0" destOrd="0" presId="urn:microsoft.com/office/officeart/2005/8/layout/cycle3"/>
    <dgm:cxn modelId="{DBF1D3CF-FB29-DC4F-A400-253170A887CE}" srcId="{1F30FC58-9500-BE47-B237-4B6143BC936C}" destId="{A155CC1A-AA21-A845-8649-F435E4B2D44C}" srcOrd="2" destOrd="0" parTransId="{B36E2A4B-2335-134C-8872-410FD4F4D661}" sibTransId="{A8F6F102-A294-C64A-BF3D-DB5FA54D21B4}"/>
    <dgm:cxn modelId="{16BA5EE1-AAB7-3B45-A5D1-56BF0904A1C9}" type="presOf" srcId="{A155CC1A-AA21-A845-8649-F435E4B2D44C}" destId="{D400BAC5-510A-984C-9AF0-158344CF43BE}" srcOrd="0" destOrd="0" presId="urn:microsoft.com/office/officeart/2005/8/layout/cycle3"/>
    <dgm:cxn modelId="{80995CF0-0C8B-234A-B016-BFB34899D872}" type="presOf" srcId="{BB9EB967-DD2A-E049-84C2-587F5BC20A3C}" destId="{DC455BBF-D4A1-4A4D-8B66-19F4684BD84E}" srcOrd="0" destOrd="0" presId="urn:microsoft.com/office/officeart/2005/8/layout/cycle3"/>
    <dgm:cxn modelId="{2047E778-EB79-0A42-9178-EE16FD835F5F}" type="presParOf" srcId="{A9236B14-5B26-3F4E-90B6-FCCF2AE32688}" destId="{87C42AE9-DFC1-E247-B64A-688172F33989}" srcOrd="0" destOrd="0" presId="urn:microsoft.com/office/officeart/2005/8/layout/cycle3"/>
    <dgm:cxn modelId="{DD1D64AD-D549-2D47-896D-6EF501BCDD45}" type="presParOf" srcId="{87C42AE9-DFC1-E247-B64A-688172F33989}" destId="{3AA67320-635E-E84F-9831-B9DE95A4BF4A}" srcOrd="0" destOrd="0" presId="urn:microsoft.com/office/officeart/2005/8/layout/cycle3"/>
    <dgm:cxn modelId="{280376A9-E055-724B-8743-5557F17EFC1A}" type="presParOf" srcId="{87C42AE9-DFC1-E247-B64A-688172F33989}" destId="{DC455BBF-D4A1-4A4D-8B66-19F4684BD84E}" srcOrd="1" destOrd="0" presId="urn:microsoft.com/office/officeart/2005/8/layout/cycle3"/>
    <dgm:cxn modelId="{0B3072D4-00E6-424F-B57A-56D81E48530A}" type="presParOf" srcId="{87C42AE9-DFC1-E247-B64A-688172F33989}" destId="{880DC02A-1EC8-8547-8E94-6B0AEA67DF07}" srcOrd="2" destOrd="0" presId="urn:microsoft.com/office/officeart/2005/8/layout/cycle3"/>
    <dgm:cxn modelId="{592A6383-8F7A-5E46-B254-10C256A07413}" type="presParOf" srcId="{87C42AE9-DFC1-E247-B64A-688172F33989}" destId="{D400BAC5-510A-984C-9AF0-158344CF43BE}" srcOrd="3" destOrd="0" presId="urn:microsoft.com/office/officeart/2005/8/layout/cycle3"/>
    <dgm:cxn modelId="{6F7EB2FB-B463-9A40-BF83-551B50DB8B4A}" type="presParOf" srcId="{87C42AE9-DFC1-E247-B64A-688172F33989}" destId="{390E4B8B-1796-BE49-BE40-76D94A72E5AE}" srcOrd="4" destOrd="0" presId="urn:microsoft.com/office/officeart/2005/8/layout/cycle3"/>
    <dgm:cxn modelId="{27367EE3-EA5C-D144-AF6A-EF94D706EBE0}" type="presParOf" srcId="{87C42AE9-DFC1-E247-B64A-688172F33989}" destId="{776128A4-1881-F34A-B529-E17C082980C3}" srcOrd="5" destOrd="0" presId="urn:microsoft.com/office/officeart/2005/8/layout/cycle3"/>
    <dgm:cxn modelId="{F9D60EBD-CE3C-3F4C-BCD6-D73008891291}" type="presParOf" srcId="{87C42AE9-DFC1-E247-B64A-688172F33989}" destId="{74C55452-4B8C-E54A-A775-23DBE8065478}" srcOrd="6"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tyle>
          <a:lnRef idx="1">
            <a:schemeClr val="accent5"/>
          </a:lnRef>
          <a:fillRef idx="2">
            <a:schemeClr val="accent5"/>
          </a:fillRef>
          <a:effectRef idx="1">
            <a:schemeClr val="accent5"/>
          </a:effectRef>
          <a:fontRef idx="minor">
            <a:schemeClr val="dk1"/>
          </a:fontRef>
        </dgm:style>
      </dgm:prSet>
      <dgm:spPr>
        <a:ln>
          <a:noFill/>
        </a:ln>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tyle>
          <a:lnRef idx="1">
            <a:schemeClr val="accent5"/>
          </a:lnRef>
          <a:fillRef idx="2">
            <a:schemeClr val="accent5"/>
          </a:fillRef>
          <a:effectRef idx="1">
            <a:schemeClr val="accent5"/>
          </a:effectRef>
          <a:fontRef idx="minor">
            <a:schemeClr val="dk1"/>
          </a:fontRef>
        </dgm:style>
      </dgm:prSet>
      <dgm:spPr>
        <a:ln>
          <a:noFill/>
        </a:ln>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tyle>
          <a:lnRef idx="1">
            <a:schemeClr val="accent5"/>
          </a:lnRef>
          <a:fillRef idx="2">
            <a:schemeClr val="accent5"/>
          </a:fillRef>
          <a:effectRef idx="1">
            <a:schemeClr val="accent5"/>
          </a:effectRef>
          <a:fontRef idx="minor">
            <a:schemeClr val="dk1"/>
          </a:fontRef>
        </dgm:style>
      </dgm:prSet>
      <dgm:spPr>
        <a:ln>
          <a:noFill/>
        </a:ln>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dirty="0"/>
            <a:t>Problem</a:t>
          </a:r>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F30FC58-9500-BE47-B237-4B6143BC936C}" type="doc">
      <dgm:prSet loTypeId="urn:microsoft.com/office/officeart/2005/8/layout/cycle3" loCatId="" qsTypeId="urn:microsoft.com/office/officeart/2005/8/quickstyle/simple3" qsCatId="simple" csTypeId="urn:microsoft.com/office/officeart/2005/8/colors/colorful1" csCatId="colorful" phldr="1"/>
      <dgm:spPr/>
      <dgm:t>
        <a:bodyPr/>
        <a:lstStyle/>
        <a:p>
          <a:endParaRPr lang="en-US"/>
        </a:p>
      </dgm:t>
    </dgm:pt>
    <dgm:pt modelId="{BB67DCCF-F8DD-334F-A294-CF22D7209C75}">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a:t>Advancing Justice</a:t>
          </a:r>
          <a:endParaRPr lang="en-US" sz="2000" dirty="0"/>
        </a:p>
      </dgm:t>
    </dgm:pt>
    <dgm:pt modelId="{02E32DED-AEB3-A04F-95BF-9F9B23D6168B}" type="parTrans" cxnId="{55E2830B-A73B-CC42-B645-84A78F2410BC}">
      <dgm:prSet/>
      <dgm:spPr/>
      <dgm:t>
        <a:bodyPr/>
        <a:lstStyle/>
        <a:p>
          <a:endParaRPr lang="en-US" sz="2000">
            <a:solidFill>
              <a:schemeClr val="tx1"/>
            </a:solidFill>
          </a:endParaRPr>
        </a:p>
      </dgm:t>
    </dgm:pt>
    <dgm:pt modelId="{BB9EB967-DD2A-E049-84C2-587F5BC20A3C}" type="sibTrans" cxnId="{55E2830B-A73B-CC42-B645-84A78F2410BC}">
      <dgm:prSet/>
      <dgm:spPr>
        <a:solidFill>
          <a:schemeClr val="tx1">
            <a:lumMod val="50000"/>
            <a:lumOff val="50000"/>
          </a:schemeClr>
        </a:solidFill>
      </dgm:spPr>
      <dgm:t>
        <a:bodyPr/>
        <a:lstStyle/>
        <a:p>
          <a:endParaRPr lang="en-US" sz="2000">
            <a:solidFill>
              <a:schemeClr val="tx1"/>
            </a:solidFill>
          </a:endParaRPr>
        </a:p>
      </dgm:t>
    </dgm:pt>
    <dgm:pt modelId="{2C37B1C0-80F3-314B-987D-FF507717159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Naming the Problem</a:t>
          </a:r>
        </a:p>
      </dgm:t>
    </dgm:pt>
    <dgm:pt modelId="{0A645447-9689-124F-9119-F16F5E57A4B7}" type="parTrans" cxnId="{7C7E0E56-D0E1-EA4F-B98C-0B834736FA14}">
      <dgm:prSet/>
      <dgm:spPr/>
      <dgm:t>
        <a:bodyPr/>
        <a:lstStyle/>
        <a:p>
          <a:endParaRPr lang="en-US" sz="2000">
            <a:solidFill>
              <a:schemeClr val="tx1"/>
            </a:solidFill>
          </a:endParaRPr>
        </a:p>
      </dgm:t>
    </dgm:pt>
    <dgm:pt modelId="{34C15B6A-E63F-5C46-82E4-5027056F7424}" type="sibTrans" cxnId="{7C7E0E56-D0E1-EA4F-B98C-0B834736FA14}">
      <dgm:prSet/>
      <dgm:spPr/>
      <dgm:t>
        <a:bodyPr/>
        <a:lstStyle/>
        <a:p>
          <a:endParaRPr lang="en-US" sz="2000">
            <a:solidFill>
              <a:schemeClr val="tx1"/>
            </a:solidFill>
          </a:endParaRPr>
        </a:p>
      </dgm:t>
    </dgm:pt>
    <dgm:pt modelId="{A155CC1A-AA21-A845-8649-F435E4B2D44C}">
      <dgm:prSet phldrT="[Text]" custT="1">
        <dgm:style>
          <a:lnRef idx="1">
            <a:schemeClr val="accent3"/>
          </a:lnRef>
          <a:fillRef idx="2">
            <a:schemeClr val="accent3"/>
          </a:fillRef>
          <a:effectRef idx="1">
            <a:schemeClr val="accent3"/>
          </a:effectRef>
          <a:fontRef idx="minor">
            <a:schemeClr val="dk1"/>
          </a:fontRef>
        </dgm:style>
      </dgm:prSet>
      <dgm:spPr/>
      <dgm:t>
        <a:bodyPr/>
        <a:lstStyle/>
        <a:p>
          <a:pPr>
            <a:lnSpc>
              <a:spcPct val="100000"/>
            </a:lnSpc>
            <a:spcAft>
              <a:spcPts val="0"/>
            </a:spcAft>
          </a:pPr>
          <a:r>
            <a:rPr lang="en-US" sz="2000" dirty="0"/>
            <a:t>Identifying Community Assets</a:t>
          </a:r>
        </a:p>
      </dgm:t>
    </dgm:pt>
    <dgm:pt modelId="{B36E2A4B-2335-134C-8872-410FD4F4D661}" type="parTrans" cxnId="{DBF1D3CF-FB29-DC4F-A400-253170A887CE}">
      <dgm:prSet/>
      <dgm:spPr/>
      <dgm:t>
        <a:bodyPr/>
        <a:lstStyle/>
        <a:p>
          <a:endParaRPr lang="en-US" sz="2000">
            <a:solidFill>
              <a:schemeClr val="tx1"/>
            </a:solidFill>
          </a:endParaRPr>
        </a:p>
      </dgm:t>
    </dgm:pt>
    <dgm:pt modelId="{A8F6F102-A294-C64A-BF3D-DB5FA54D21B4}" type="sibTrans" cxnId="{DBF1D3CF-FB29-DC4F-A400-253170A887CE}">
      <dgm:prSet/>
      <dgm:spPr/>
      <dgm:t>
        <a:bodyPr/>
        <a:lstStyle/>
        <a:p>
          <a:endParaRPr lang="en-US" sz="2000">
            <a:solidFill>
              <a:schemeClr val="tx1"/>
            </a:solidFill>
          </a:endParaRPr>
        </a:p>
      </dgm:t>
    </dgm:pt>
    <dgm:pt modelId="{F8682731-466B-7548-A267-4F6856A8B981}">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000" dirty="0"/>
            <a:t>Learning from Youth</a:t>
          </a:r>
        </a:p>
      </dgm:t>
    </dgm:pt>
    <dgm:pt modelId="{382103D5-9CBC-A040-BEAD-59D01665EDBC}" type="parTrans" cxnId="{88E337C6-7A27-164A-AF59-B2D9E0EF7C21}">
      <dgm:prSet/>
      <dgm:spPr/>
      <dgm:t>
        <a:bodyPr/>
        <a:lstStyle/>
        <a:p>
          <a:endParaRPr lang="en-US" sz="2000">
            <a:solidFill>
              <a:schemeClr val="tx1"/>
            </a:solidFill>
          </a:endParaRPr>
        </a:p>
      </dgm:t>
    </dgm:pt>
    <dgm:pt modelId="{C7EFDC33-64A6-9A49-BEA8-E1A4E090FC52}" type="sibTrans" cxnId="{88E337C6-7A27-164A-AF59-B2D9E0EF7C21}">
      <dgm:prSet/>
      <dgm:spPr/>
      <dgm:t>
        <a:bodyPr/>
        <a:lstStyle/>
        <a:p>
          <a:endParaRPr lang="en-US" sz="2000">
            <a:solidFill>
              <a:schemeClr val="tx1"/>
            </a:solidFill>
          </a:endParaRPr>
        </a:p>
      </dgm:t>
    </dgm:pt>
    <dgm:pt modelId="{0BAC1D0F-1250-1D44-94BA-A9F4D20A3A2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Learning from Families</a:t>
          </a:r>
        </a:p>
      </dgm:t>
    </dgm:pt>
    <dgm:pt modelId="{B4DFAD74-D709-2245-9B41-F61CA40E10EC}" type="parTrans" cxnId="{AB39E8B1-3E0A-3146-BE2C-B7354AFF14D2}">
      <dgm:prSet/>
      <dgm:spPr/>
      <dgm:t>
        <a:bodyPr/>
        <a:lstStyle/>
        <a:p>
          <a:endParaRPr lang="en-US" sz="2000">
            <a:solidFill>
              <a:schemeClr val="tx1"/>
            </a:solidFill>
          </a:endParaRPr>
        </a:p>
      </dgm:t>
    </dgm:pt>
    <dgm:pt modelId="{39EAAB36-9C60-1D45-91C9-4443E90A1650}" type="sibTrans" cxnId="{AB39E8B1-3E0A-3146-BE2C-B7354AFF14D2}">
      <dgm:prSet/>
      <dgm:spPr/>
      <dgm:t>
        <a:bodyPr/>
        <a:lstStyle/>
        <a:p>
          <a:endParaRPr lang="en-US" sz="2000">
            <a:solidFill>
              <a:schemeClr val="tx1"/>
            </a:solidFill>
          </a:endParaRPr>
        </a:p>
      </dgm:t>
    </dgm:pt>
    <dgm:pt modelId="{2F115A42-C4B4-EB40-AA1D-88C7D9BB13B3}">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Learning from Educators</a:t>
          </a:r>
        </a:p>
      </dgm:t>
    </dgm:pt>
    <dgm:pt modelId="{BFC76495-4C19-834F-871E-4BC35BC0372D}" type="parTrans" cxnId="{F319775E-61AD-9B45-AC5C-E1F6379AAF01}">
      <dgm:prSet/>
      <dgm:spPr/>
      <dgm:t>
        <a:bodyPr/>
        <a:lstStyle/>
        <a:p>
          <a:endParaRPr lang="en-US" sz="2000">
            <a:solidFill>
              <a:schemeClr val="tx1"/>
            </a:solidFill>
          </a:endParaRPr>
        </a:p>
      </dgm:t>
    </dgm:pt>
    <dgm:pt modelId="{795ABB37-5E82-0849-9FEF-41B4E9CCDAA6}" type="sibTrans" cxnId="{F319775E-61AD-9B45-AC5C-E1F6379AAF01}">
      <dgm:prSet/>
      <dgm:spPr/>
      <dgm:t>
        <a:bodyPr/>
        <a:lstStyle/>
        <a:p>
          <a:endParaRPr lang="en-US" sz="2000">
            <a:solidFill>
              <a:schemeClr val="tx1"/>
            </a:solidFill>
          </a:endParaRPr>
        </a:p>
      </dgm:t>
    </dgm:pt>
    <dgm:pt modelId="{A9236B14-5B26-3F4E-90B6-FCCF2AE32688}" type="pres">
      <dgm:prSet presAssocID="{1F30FC58-9500-BE47-B237-4B6143BC936C}" presName="Name0" presStyleCnt="0">
        <dgm:presLayoutVars>
          <dgm:dir/>
          <dgm:resizeHandles val="exact"/>
        </dgm:presLayoutVars>
      </dgm:prSet>
      <dgm:spPr/>
    </dgm:pt>
    <dgm:pt modelId="{87C42AE9-DFC1-E247-B64A-688172F33989}" type="pres">
      <dgm:prSet presAssocID="{1F30FC58-9500-BE47-B237-4B6143BC936C}" presName="cycle" presStyleCnt="0"/>
      <dgm:spPr/>
    </dgm:pt>
    <dgm:pt modelId="{3AA67320-635E-E84F-9831-B9DE95A4BF4A}" type="pres">
      <dgm:prSet presAssocID="{BB67DCCF-F8DD-334F-A294-CF22D7209C75}" presName="nodeFirstNode" presStyleLbl="node1" presStyleIdx="0" presStyleCnt="6">
        <dgm:presLayoutVars>
          <dgm:bulletEnabled val="1"/>
        </dgm:presLayoutVars>
      </dgm:prSet>
      <dgm:spPr/>
    </dgm:pt>
    <dgm:pt modelId="{DC455BBF-D4A1-4A4D-8B66-19F4684BD84E}" type="pres">
      <dgm:prSet presAssocID="{BB9EB967-DD2A-E049-84C2-587F5BC20A3C}" presName="sibTransFirstNode" presStyleLbl="bgShp" presStyleIdx="0" presStyleCnt="1"/>
      <dgm:spPr/>
    </dgm:pt>
    <dgm:pt modelId="{880DC02A-1EC8-8547-8E94-6B0AEA67DF07}" type="pres">
      <dgm:prSet presAssocID="{2C37B1C0-80F3-314B-987D-FF507717159C}" presName="nodeFollowingNodes" presStyleLbl="node1" presStyleIdx="1" presStyleCnt="6">
        <dgm:presLayoutVars>
          <dgm:bulletEnabled val="1"/>
        </dgm:presLayoutVars>
      </dgm:prSet>
      <dgm:spPr/>
    </dgm:pt>
    <dgm:pt modelId="{D400BAC5-510A-984C-9AF0-158344CF43BE}" type="pres">
      <dgm:prSet presAssocID="{A155CC1A-AA21-A845-8649-F435E4B2D44C}" presName="nodeFollowingNodes" presStyleLbl="node1" presStyleIdx="2" presStyleCnt="6" custScaleY="93864" custRadScaleRad="97951" custRadScaleInc="-16656">
        <dgm:presLayoutVars>
          <dgm:bulletEnabled val="1"/>
        </dgm:presLayoutVars>
      </dgm:prSet>
      <dgm:spPr/>
    </dgm:pt>
    <dgm:pt modelId="{390E4B8B-1796-BE49-BE40-76D94A72E5AE}" type="pres">
      <dgm:prSet presAssocID="{F8682731-466B-7548-A267-4F6856A8B981}" presName="nodeFollowingNodes" presStyleLbl="node1" presStyleIdx="3" presStyleCnt="6" custScaleY="100116" custRadScaleRad="98188" custRadScaleInc="-3009">
        <dgm:presLayoutVars>
          <dgm:bulletEnabled val="1"/>
        </dgm:presLayoutVars>
      </dgm:prSet>
      <dgm:spPr/>
    </dgm:pt>
    <dgm:pt modelId="{776128A4-1881-F34A-B529-E17C082980C3}" type="pres">
      <dgm:prSet presAssocID="{0BAC1D0F-1250-1D44-94BA-A9F4D20A3A2C}" presName="nodeFollowingNodes" presStyleLbl="node1" presStyleIdx="4" presStyleCnt="6" custScaleY="100116" custRadScaleRad="105777" custRadScaleInc="11438">
        <dgm:presLayoutVars>
          <dgm:bulletEnabled val="1"/>
        </dgm:presLayoutVars>
      </dgm:prSet>
      <dgm:spPr/>
    </dgm:pt>
    <dgm:pt modelId="{74C55452-4B8C-E54A-A775-23DBE8065478}" type="pres">
      <dgm:prSet presAssocID="{2F115A42-C4B4-EB40-AA1D-88C7D9BB13B3}" presName="nodeFollowingNodes" presStyleLbl="node1" presStyleIdx="5" presStyleCnt="6" custScaleY="100116">
        <dgm:presLayoutVars>
          <dgm:bulletEnabled val="1"/>
        </dgm:presLayoutVars>
      </dgm:prSet>
      <dgm:spPr/>
    </dgm:pt>
  </dgm:ptLst>
  <dgm:cxnLst>
    <dgm:cxn modelId="{55E2830B-A73B-CC42-B645-84A78F2410BC}" srcId="{1F30FC58-9500-BE47-B237-4B6143BC936C}" destId="{BB67DCCF-F8DD-334F-A294-CF22D7209C75}" srcOrd="0" destOrd="0" parTransId="{02E32DED-AEB3-A04F-95BF-9F9B23D6168B}" sibTransId="{BB9EB967-DD2A-E049-84C2-587F5BC20A3C}"/>
    <dgm:cxn modelId="{BFD8032D-341A-1444-9942-BD494503F2CF}" type="presOf" srcId="{F8682731-466B-7548-A267-4F6856A8B981}" destId="{390E4B8B-1796-BE49-BE40-76D94A72E5AE}" srcOrd="0" destOrd="0" presId="urn:microsoft.com/office/officeart/2005/8/layout/cycle3"/>
    <dgm:cxn modelId="{F319775E-61AD-9B45-AC5C-E1F6379AAF01}" srcId="{1F30FC58-9500-BE47-B237-4B6143BC936C}" destId="{2F115A42-C4B4-EB40-AA1D-88C7D9BB13B3}" srcOrd="5" destOrd="0" parTransId="{BFC76495-4C19-834F-871E-4BC35BC0372D}" sibTransId="{795ABB37-5E82-0849-9FEF-41B4E9CCDAA6}"/>
    <dgm:cxn modelId="{2B2B996A-7D36-E046-8863-2B5BD411630D}" type="presOf" srcId="{1F30FC58-9500-BE47-B237-4B6143BC936C}" destId="{A9236B14-5B26-3F4E-90B6-FCCF2AE32688}" srcOrd="0" destOrd="0" presId="urn:microsoft.com/office/officeart/2005/8/layout/cycle3"/>
    <dgm:cxn modelId="{7C7E0E56-D0E1-EA4F-B98C-0B834736FA14}" srcId="{1F30FC58-9500-BE47-B237-4B6143BC936C}" destId="{2C37B1C0-80F3-314B-987D-FF507717159C}" srcOrd="1" destOrd="0" parTransId="{0A645447-9689-124F-9119-F16F5E57A4B7}" sibTransId="{34C15B6A-E63F-5C46-82E4-5027056F7424}"/>
    <dgm:cxn modelId="{536257AA-D6F3-FE46-9F32-AF7A4F034F8D}" type="presOf" srcId="{2F115A42-C4B4-EB40-AA1D-88C7D9BB13B3}" destId="{74C55452-4B8C-E54A-A775-23DBE8065478}" srcOrd="0" destOrd="0" presId="urn:microsoft.com/office/officeart/2005/8/layout/cycle3"/>
    <dgm:cxn modelId="{AB39E8B1-3E0A-3146-BE2C-B7354AFF14D2}" srcId="{1F30FC58-9500-BE47-B237-4B6143BC936C}" destId="{0BAC1D0F-1250-1D44-94BA-A9F4D20A3A2C}" srcOrd="4" destOrd="0" parTransId="{B4DFAD74-D709-2245-9B41-F61CA40E10EC}" sibTransId="{39EAAB36-9C60-1D45-91C9-4443E90A1650}"/>
    <dgm:cxn modelId="{810AF7B4-6891-A944-A20A-191B93F26774}" type="presOf" srcId="{BB67DCCF-F8DD-334F-A294-CF22D7209C75}" destId="{3AA67320-635E-E84F-9831-B9DE95A4BF4A}" srcOrd="0" destOrd="0" presId="urn:microsoft.com/office/officeart/2005/8/layout/cycle3"/>
    <dgm:cxn modelId="{C19C0DC1-6EC6-4744-86AA-8857A441577F}" type="presOf" srcId="{2C37B1C0-80F3-314B-987D-FF507717159C}" destId="{880DC02A-1EC8-8547-8E94-6B0AEA67DF07}" srcOrd="0" destOrd="0" presId="urn:microsoft.com/office/officeart/2005/8/layout/cycle3"/>
    <dgm:cxn modelId="{88E337C6-7A27-164A-AF59-B2D9E0EF7C21}" srcId="{1F30FC58-9500-BE47-B237-4B6143BC936C}" destId="{F8682731-466B-7548-A267-4F6856A8B981}" srcOrd="3" destOrd="0" parTransId="{382103D5-9CBC-A040-BEAD-59D01665EDBC}" sibTransId="{C7EFDC33-64A6-9A49-BEA8-E1A4E090FC52}"/>
    <dgm:cxn modelId="{EB2200CF-3500-D84C-86EA-51F615129625}" type="presOf" srcId="{0BAC1D0F-1250-1D44-94BA-A9F4D20A3A2C}" destId="{776128A4-1881-F34A-B529-E17C082980C3}" srcOrd="0" destOrd="0" presId="urn:microsoft.com/office/officeart/2005/8/layout/cycle3"/>
    <dgm:cxn modelId="{DBF1D3CF-FB29-DC4F-A400-253170A887CE}" srcId="{1F30FC58-9500-BE47-B237-4B6143BC936C}" destId="{A155CC1A-AA21-A845-8649-F435E4B2D44C}" srcOrd="2" destOrd="0" parTransId="{B36E2A4B-2335-134C-8872-410FD4F4D661}" sibTransId="{A8F6F102-A294-C64A-BF3D-DB5FA54D21B4}"/>
    <dgm:cxn modelId="{16BA5EE1-AAB7-3B45-A5D1-56BF0904A1C9}" type="presOf" srcId="{A155CC1A-AA21-A845-8649-F435E4B2D44C}" destId="{D400BAC5-510A-984C-9AF0-158344CF43BE}" srcOrd="0" destOrd="0" presId="urn:microsoft.com/office/officeart/2005/8/layout/cycle3"/>
    <dgm:cxn modelId="{80995CF0-0C8B-234A-B016-BFB34899D872}" type="presOf" srcId="{BB9EB967-DD2A-E049-84C2-587F5BC20A3C}" destId="{DC455BBF-D4A1-4A4D-8B66-19F4684BD84E}" srcOrd="0" destOrd="0" presId="urn:microsoft.com/office/officeart/2005/8/layout/cycle3"/>
    <dgm:cxn modelId="{2047E778-EB79-0A42-9178-EE16FD835F5F}" type="presParOf" srcId="{A9236B14-5B26-3F4E-90B6-FCCF2AE32688}" destId="{87C42AE9-DFC1-E247-B64A-688172F33989}" srcOrd="0" destOrd="0" presId="urn:microsoft.com/office/officeart/2005/8/layout/cycle3"/>
    <dgm:cxn modelId="{DD1D64AD-D549-2D47-896D-6EF501BCDD45}" type="presParOf" srcId="{87C42AE9-DFC1-E247-B64A-688172F33989}" destId="{3AA67320-635E-E84F-9831-B9DE95A4BF4A}" srcOrd="0" destOrd="0" presId="urn:microsoft.com/office/officeart/2005/8/layout/cycle3"/>
    <dgm:cxn modelId="{280376A9-E055-724B-8743-5557F17EFC1A}" type="presParOf" srcId="{87C42AE9-DFC1-E247-B64A-688172F33989}" destId="{DC455BBF-D4A1-4A4D-8B66-19F4684BD84E}" srcOrd="1" destOrd="0" presId="urn:microsoft.com/office/officeart/2005/8/layout/cycle3"/>
    <dgm:cxn modelId="{0B3072D4-00E6-424F-B57A-56D81E48530A}" type="presParOf" srcId="{87C42AE9-DFC1-E247-B64A-688172F33989}" destId="{880DC02A-1EC8-8547-8E94-6B0AEA67DF07}" srcOrd="2" destOrd="0" presId="urn:microsoft.com/office/officeart/2005/8/layout/cycle3"/>
    <dgm:cxn modelId="{592A6383-8F7A-5E46-B254-10C256A07413}" type="presParOf" srcId="{87C42AE9-DFC1-E247-B64A-688172F33989}" destId="{D400BAC5-510A-984C-9AF0-158344CF43BE}" srcOrd="3" destOrd="0" presId="urn:microsoft.com/office/officeart/2005/8/layout/cycle3"/>
    <dgm:cxn modelId="{6F7EB2FB-B463-9A40-BF83-551B50DB8B4A}" type="presParOf" srcId="{87C42AE9-DFC1-E247-B64A-688172F33989}" destId="{390E4B8B-1796-BE49-BE40-76D94A72E5AE}" srcOrd="4" destOrd="0" presId="urn:microsoft.com/office/officeart/2005/8/layout/cycle3"/>
    <dgm:cxn modelId="{27367EE3-EA5C-D144-AF6A-EF94D706EBE0}" type="presParOf" srcId="{87C42AE9-DFC1-E247-B64A-688172F33989}" destId="{776128A4-1881-F34A-B529-E17C082980C3}" srcOrd="5" destOrd="0" presId="urn:microsoft.com/office/officeart/2005/8/layout/cycle3"/>
    <dgm:cxn modelId="{F9D60EBD-CE3C-3F4C-BCD6-D73008891291}" type="presParOf" srcId="{87C42AE9-DFC1-E247-B64A-688172F33989}" destId="{74C55452-4B8C-E54A-A775-23DBE8065478}" srcOrd="6" destOrd="0" presId="urn:microsoft.com/office/officeart/2005/8/layout/cycle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dirty="0"/>
            <a:t>Problem</a:t>
          </a:r>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F30FC58-9500-BE47-B237-4B6143BC936C}" type="doc">
      <dgm:prSet loTypeId="urn:microsoft.com/office/officeart/2005/8/layout/cycle3" loCatId="" qsTypeId="urn:microsoft.com/office/officeart/2005/8/quickstyle/simple3" qsCatId="simple" csTypeId="urn:microsoft.com/office/officeart/2005/8/colors/colorful1" csCatId="colorful" phldr="1"/>
      <dgm:spPr/>
      <dgm:t>
        <a:bodyPr/>
        <a:lstStyle/>
        <a:p>
          <a:endParaRPr lang="en-US"/>
        </a:p>
      </dgm:t>
    </dgm:pt>
    <dgm:pt modelId="{BB67DCCF-F8DD-334F-A294-CF22D7209C75}">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a:t>Advancing Justice</a:t>
          </a:r>
          <a:endParaRPr lang="en-US" sz="2000" dirty="0"/>
        </a:p>
      </dgm:t>
    </dgm:pt>
    <dgm:pt modelId="{02E32DED-AEB3-A04F-95BF-9F9B23D6168B}" type="parTrans" cxnId="{55E2830B-A73B-CC42-B645-84A78F2410BC}">
      <dgm:prSet/>
      <dgm:spPr/>
      <dgm:t>
        <a:bodyPr/>
        <a:lstStyle/>
        <a:p>
          <a:endParaRPr lang="en-US" sz="2000">
            <a:solidFill>
              <a:schemeClr val="tx1"/>
            </a:solidFill>
          </a:endParaRPr>
        </a:p>
      </dgm:t>
    </dgm:pt>
    <dgm:pt modelId="{BB9EB967-DD2A-E049-84C2-587F5BC20A3C}" type="sibTrans" cxnId="{55E2830B-A73B-CC42-B645-84A78F2410BC}">
      <dgm:prSet/>
      <dgm:spPr>
        <a:solidFill>
          <a:schemeClr val="tx1">
            <a:lumMod val="50000"/>
            <a:lumOff val="50000"/>
          </a:schemeClr>
        </a:solidFill>
      </dgm:spPr>
      <dgm:t>
        <a:bodyPr/>
        <a:lstStyle/>
        <a:p>
          <a:endParaRPr lang="en-US" sz="2000">
            <a:solidFill>
              <a:schemeClr val="tx1"/>
            </a:solidFill>
          </a:endParaRPr>
        </a:p>
      </dgm:t>
    </dgm:pt>
    <dgm:pt modelId="{2C37B1C0-80F3-314B-987D-FF507717159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Naming the Problem</a:t>
          </a:r>
        </a:p>
      </dgm:t>
    </dgm:pt>
    <dgm:pt modelId="{0A645447-9689-124F-9119-F16F5E57A4B7}" type="parTrans" cxnId="{7C7E0E56-D0E1-EA4F-B98C-0B834736FA14}">
      <dgm:prSet/>
      <dgm:spPr/>
      <dgm:t>
        <a:bodyPr/>
        <a:lstStyle/>
        <a:p>
          <a:endParaRPr lang="en-US" sz="2000">
            <a:solidFill>
              <a:schemeClr val="tx1"/>
            </a:solidFill>
          </a:endParaRPr>
        </a:p>
      </dgm:t>
    </dgm:pt>
    <dgm:pt modelId="{34C15B6A-E63F-5C46-82E4-5027056F7424}" type="sibTrans" cxnId="{7C7E0E56-D0E1-EA4F-B98C-0B834736FA14}">
      <dgm:prSet/>
      <dgm:spPr/>
      <dgm:t>
        <a:bodyPr/>
        <a:lstStyle/>
        <a:p>
          <a:endParaRPr lang="en-US" sz="2000">
            <a:solidFill>
              <a:schemeClr val="tx1"/>
            </a:solidFill>
          </a:endParaRPr>
        </a:p>
      </dgm:t>
    </dgm:pt>
    <dgm:pt modelId="{A155CC1A-AA21-A845-8649-F435E4B2D44C}">
      <dgm:prSet phldrT="[Text]" custT="1">
        <dgm:style>
          <a:lnRef idx="1">
            <a:schemeClr val="accent3"/>
          </a:lnRef>
          <a:fillRef idx="2">
            <a:schemeClr val="accent3"/>
          </a:fillRef>
          <a:effectRef idx="1">
            <a:schemeClr val="accent3"/>
          </a:effectRef>
          <a:fontRef idx="minor">
            <a:schemeClr val="dk1"/>
          </a:fontRef>
        </dgm:style>
      </dgm:prSet>
      <dgm:spPr/>
      <dgm:t>
        <a:bodyPr/>
        <a:lstStyle/>
        <a:p>
          <a:pPr>
            <a:lnSpc>
              <a:spcPct val="100000"/>
            </a:lnSpc>
            <a:spcAft>
              <a:spcPts val="0"/>
            </a:spcAft>
          </a:pPr>
          <a:r>
            <a:rPr lang="en-US" sz="2000" dirty="0"/>
            <a:t>Identifying</a:t>
          </a:r>
        </a:p>
        <a:p>
          <a:pPr>
            <a:lnSpc>
              <a:spcPct val="100000"/>
            </a:lnSpc>
            <a:spcAft>
              <a:spcPts val="0"/>
            </a:spcAft>
          </a:pPr>
          <a:r>
            <a:rPr lang="en-US" sz="2000" dirty="0"/>
            <a:t>Community Assets</a:t>
          </a:r>
        </a:p>
      </dgm:t>
    </dgm:pt>
    <dgm:pt modelId="{B36E2A4B-2335-134C-8872-410FD4F4D661}" type="parTrans" cxnId="{DBF1D3CF-FB29-DC4F-A400-253170A887CE}">
      <dgm:prSet/>
      <dgm:spPr/>
      <dgm:t>
        <a:bodyPr/>
        <a:lstStyle/>
        <a:p>
          <a:endParaRPr lang="en-US" sz="2000">
            <a:solidFill>
              <a:schemeClr val="tx1"/>
            </a:solidFill>
          </a:endParaRPr>
        </a:p>
      </dgm:t>
    </dgm:pt>
    <dgm:pt modelId="{A8F6F102-A294-C64A-BF3D-DB5FA54D21B4}" type="sibTrans" cxnId="{DBF1D3CF-FB29-DC4F-A400-253170A887CE}">
      <dgm:prSet/>
      <dgm:spPr/>
      <dgm:t>
        <a:bodyPr/>
        <a:lstStyle/>
        <a:p>
          <a:endParaRPr lang="en-US" sz="2000">
            <a:solidFill>
              <a:schemeClr val="tx1"/>
            </a:solidFill>
          </a:endParaRPr>
        </a:p>
      </dgm:t>
    </dgm:pt>
    <dgm:pt modelId="{F8682731-466B-7548-A267-4F6856A8B981}">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a:t>Learning from Youth</a:t>
          </a:r>
          <a:endParaRPr lang="en-US" sz="2000" dirty="0"/>
        </a:p>
      </dgm:t>
    </dgm:pt>
    <dgm:pt modelId="{382103D5-9CBC-A040-BEAD-59D01665EDBC}" type="parTrans" cxnId="{88E337C6-7A27-164A-AF59-B2D9E0EF7C21}">
      <dgm:prSet/>
      <dgm:spPr/>
      <dgm:t>
        <a:bodyPr/>
        <a:lstStyle/>
        <a:p>
          <a:endParaRPr lang="en-US" sz="2000">
            <a:solidFill>
              <a:schemeClr val="tx1"/>
            </a:solidFill>
          </a:endParaRPr>
        </a:p>
      </dgm:t>
    </dgm:pt>
    <dgm:pt modelId="{C7EFDC33-64A6-9A49-BEA8-E1A4E090FC52}" type="sibTrans" cxnId="{88E337C6-7A27-164A-AF59-B2D9E0EF7C21}">
      <dgm:prSet/>
      <dgm:spPr/>
      <dgm:t>
        <a:bodyPr/>
        <a:lstStyle/>
        <a:p>
          <a:endParaRPr lang="en-US" sz="2000">
            <a:solidFill>
              <a:schemeClr val="tx1"/>
            </a:solidFill>
          </a:endParaRPr>
        </a:p>
      </dgm:t>
    </dgm:pt>
    <dgm:pt modelId="{0BAC1D0F-1250-1D44-94BA-A9F4D20A3A2C}">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000" dirty="0"/>
            <a:t>Learning from Families</a:t>
          </a:r>
        </a:p>
      </dgm:t>
    </dgm:pt>
    <dgm:pt modelId="{B4DFAD74-D709-2245-9B41-F61CA40E10EC}" type="parTrans" cxnId="{AB39E8B1-3E0A-3146-BE2C-B7354AFF14D2}">
      <dgm:prSet/>
      <dgm:spPr/>
      <dgm:t>
        <a:bodyPr/>
        <a:lstStyle/>
        <a:p>
          <a:endParaRPr lang="en-US" sz="2000">
            <a:solidFill>
              <a:schemeClr val="tx1"/>
            </a:solidFill>
          </a:endParaRPr>
        </a:p>
      </dgm:t>
    </dgm:pt>
    <dgm:pt modelId="{39EAAB36-9C60-1D45-91C9-4443E90A1650}" type="sibTrans" cxnId="{AB39E8B1-3E0A-3146-BE2C-B7354AFF14D2}">
      <dgm:prSet/>
      <dgm:spPr/>
      <dgm:t>
        <a:bodyPr/>
        <a:lstStyle/>
        <a:p>
          <a:endParaRPr lang="en-US" sz="2000">
            <a:solidFill>
              <a:schemeClr val="tx1"/>
            </a:solidFill>
          </a:endParaRPr>
        </a:p>
      </dgm:t>
    </dgm:pt>
    <dgm:pt modelId="{2F115A42-C4B4-EB40-AA1D-88C7D9BB13B3}">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Learning from Educators</a:t>
          </a:r>
        </a:p>
      </dgm:t>
    </dgm:pt>
    <dgm:pt modelId="{BFC76495-4C19-834F-871E-4BC35BC0372D}" type="parTrans" cxnId="{F319775E-61AD-9B45-AC5C-E1F6379AAF01}">
      <dgm:prSet/>
      <dgm:spPr/>
      <dgm:t>
        <a:bodyPr/>
        <a:lstStyle/>
        <a:p>
          <a:endParaRPr lang="en-US" sz="2000">
            <a:solidFill>
              <a:schemeClr val="tx1"/>
            </a:solidFill>
          </a:endParaRPr>
        </a:p>
      </dgm:t>
    </dgm:pt>
    <dgm:pt modelId="{795ABB37-5E82-0849-9FEF-41B4E9CCDAA6}" type="sibTrans" cxnId="{F319775E-61AD-9B45-AC5C-E1F6379AAF01}">
      <dgm:prSet/>
      <dgm:spPr/>
      <dgm:t>
        <a:bodyPr/>
        <a:lstStyle/>
        <a:p>
          <a:endParaRPr lang="en-US" sz="2000">
            <a:solidFill>
              <a:schemeClr val="tx1"/>
            </a:solidFill>
          </a:endParaRPr>
        </a:p>
      </dgm:t>
    </dgm:pt>
    <dgm:pt modelId="{A9236B14-5B26-3F4E-90B6-FCCF2AE32688}" type="pres">
      <dgm:prSet presAssocID="{1F30FC58-9500-BE47-B237-4B6143BC936C}" presName="Name0" presStyleCnt="0">
        <dgm:presLayoutVars>
          <dgm:dir/>
          <dgm:resizeHandles val="exact"/>
        </dgm:presLayoutVars>
      </dgm:prSet>
      <dgm:spPr/>
    </dgm:pt>
    <dgm:pt modelId="{87C42AE9-DFC1-E247-B64A-688172F33989}" type="pres">
      <dgm:prSet presAssocID="{1F30FC58-9500-BE47-B237-4B6143BC936C}" presName="cycle" presStyleCnt="0"/>
      <dgm:spPr/>
    </dgm:pt>
    <dgm:pt modelId="{3AA67320-635E-E84F-9831-B9DE95A4BF4A}" type="pres">
      <dgm:prSet presAssocID="{BB67DCCF-F8DD-334F-A294-CF22D7209C75}" presName="nodeFirstNode" presStyleLbl="node1" presStyleIdx="0" presStyleCnt="6">
        <dgm:presLayoutVars>
          <dgm:bulletEnabled val="1"/>
        </dgm:presLayoutVars>
      </dgm:prSet>
      <dgm:spPr/>
    </dgm:pt>
    <dgm:pt modelId="{DC455BBF-D4A1-4A4D-8B66-19F4684BD84E}" type="pres">
      <dgm:prSet presAssocID="{BB9EB967-DD2A-E049-84C2-587F5BC20A3C}" presName="sibTransFirstNode" presStyleLbl="bgShp" presStyleIdx="0" presStyleCnt="1"/>
      <dgm:spPr/>
    </dgm:pt>
    <dgm:pt modelId="{880DC02A-1EC8-8547-8E94-6B0AEA67DF07}" type="pres">
      <dgm:prSet presAssocID="{2C37B1C0-80F3-314B-987D-FF507717159C}" presName="nodeFollowingNodes" presStyleLbl="node1" presStyleIdx="1" presStyleCnt="6">
        <dgm:presLayoutVars>
          <dgm:bulletEnabled val="1"/>
        </dgm:presLayoutVars>
      </dgm:prSet>
      <dgm:spPr/>
    </dgm:pt>
    <dgm:pt modelId="{D400BAC5-510A-984C-9AF0-158344CF43BE}" type="pres">
      <dgm:prSet presAssocID="{A155CC1A-AA21-A845-8649-F435E4B2D44C}" presName="nodeFollowingNodes" presStyleLbl="node1" presStyleIdx="2" presStyleCnt="6" custScaleY="100116" custRadScaleRad="97951" custRadScaleInc="-16656">
        <dgm:presLayoutVars>
          <dgm:bulletEnabled val="1"/>
        </dgm:presLayoutVars>
      </dgm:prSet>
      <dgm:spPr/>
    </dgm:pt>
    <dgm:pt modelId="{390E4B8B-1796-BE49-BE40-76D94A72E5AE}" type="pres">
      <dgm:prSet presAssocID="{F8682731-466B-7548-A267-4F6856A8B981}" presName="nodeFollowingNodes" presStyleLbl="node1" presStyleIdx="3" presStyleCnt="6" custScaleY="100116" custRadScaleRad="98188" custRadScaleInc="-3009">
        <dgm:presLayoutVars>
          <dgm:bulletEnabled val="1"/>
        </dgm:presLayoutVars>
      </dgm:prSet>
      <dgm:spPr/>
    </dgm:pt>
    <dgm:pt modelId="{776128A4-1881-F34A-B529-E17C082980C3}" type="pres">
      <dgm:prSet presAssocID="{0BAC1D0F-1250-1D44-94BA-A9F4D20A3A2C}" presName="nodeFollowingNodes" presStyleLbl="node1" presStyleIdx="4" presStyleCnt="6" custScaleY="100116" custRadScaleRad="105777" custRadScaleInc="11438">
        <dgm:presLayoutVars>
          <dgm:bulletEnabled val="1"/>
        </dgm:presLayoutVars>
      </dgm:prSet>
      <dgm:spPr/>
    </dgm:pt>
    <dgm:pt modelId="{74C55452-4B8C-E54A-A775-23DBE8065478}" type="pres">
      <dgm:prSet presAssocID="{2F115A42-C4B4-EB40-AA1D-88C7D9BB13B3}" presName="nodeFollowingNodes" presStyleLbl="node1" presStyleIdx="5" presStyleCnt="6" custScaleY="100116">
        <dgm:presLayoutVars>
          <dgm:bulletEnabled val="1"/>
        </dgm:presLayoutVars>
      </dgm:prSet>
      <dgm:spPr/>
    </dgm:pt>
  </dgm:ptLst>
  <dgm:cxnLst>
    <dgm:cxn modelId="{55E2830B-A73B-CC42-B645-84A78F2410BC}" srcId="{1F30FC58-9500-BE47-B237-4B6143BC936C}" destId="{BB67DCCF-F8DD-334F-A294-CF22D7209C75}" srcOrd="0" destOrd="0" parTransId="{02E32DED-AEB3-A04F-95BF-9F9B23D6168B}" sibTransId="{BB9EB967-DD2A-E049-84C2-587F5BC20A3C}"/>
    <dgm:cxn modelId="{BFD8032D-341A-1444-9942-BD494503F2CF}" type="presOf" srcId="{F8682731-466B-7548-A267-4F6856A8B981}" destId="{390E4B8B-1796-BE49-BE40-76D94A72E5AE}" srcOrd="0" destOrd="0" presId="urn:microsoft.com/office/officeart/2005/8/layout/cycle3"/>
    <dgm:cxn modelId="{F319775E-61AD-9B45-AC5C-E1F6379AAF01}" srcId="{1F30FC58-9500-BE47-B237-4B6143BC936C}" destId="{2F115A42-C4B4-EB40-AA1D-88C7D9BB13B3}" srcOrd="5" destOrd="0" parTransId="{BFC76495-4C19-834F-871E-4BC35BC0372D}" sibTransId="{795ABB37-5E82-0849-9FEF-41B4E9CCDAA6}"/>
    <dgm:cxn modelId="{2B2B996A-7D36-E046-8863-2B5BD411630D}" type="presOf" srcId="{1F30FC58-9500-BE47-B237-4B6143BC936C}" destId="{A9236B14-5B26-3F4E-90B6-FCCF2AE32688}" srcOrd="0" destOrd="0" presId="urn:microsoft.com/office/officeart/2005/8/layout/cycle3"/>
    <dgm:cxn modelId="{7C7E0E56-D0E1-EA4F-B98C-0B834736FA14}" srcId="{1F30FC58-9500-BE47-B237-4B6143BC936C}" destId="{2C37B1C0-80F3-314B-987D-FF507717159C}" srcOrd="1" destOrd="0" parTransId="{0A645447-9689-124F-9119-F16F5E57A4B7}" sibTransId="{34C15B6A-E63F-5C46-82E4-5027056F7424}"/>
    <dgm:cxn modelId="{536257AA-D6F3-FE46-9F32-AF7A4F034F8D}" type="presOf" srcId="{2F115A42-C4B4-EB40-AA1D-88C7D9BB13B3}" destId="{74C55452-4B8C-E54A-A775-23DBE8065478}" srcOrd="0" destOrd="0" presId="urn:microsoft.com/office/officeart/2005/8/layout/cycle3"/>
    <dgm:cxn modelId="{AB39E8B1-3E0A-3146-BE2C-B7354AFF14D2}" srcId="{1F30FC58-9500-BE47-B237-4B6143BC936C}" destId="{0BAC1D0F-1250-1D44-94BA-A9F4D20A3A2C}" srcOrd="4" destOrd="0" parTransId="{B4DFAD74-D709-2245-9B41-F61CA40E10EC}" sibTransId="{39EAAB36-9C60-1D45-91C9-4443E90A1650}"/>
    <dgm:cxn modelId="{810AF7B4-6891-A944-A20A-191B93F26774}" type="presOf" srcId="{BB67DCCF-F8DD-334F-A294-CF22D7209C75}" destId="{3AA67320-635E-E84F-9831-B9DE95A4BF4A}" srcOrd="0" destOrd="0" presId="urn:microsoft.com/office/officeart/2005/8/layout/cycle3"/>
    <dgm:cxn modelId="{C19C0DC1-6EC6-4744-86AA-8857A441577F}" type="presOf" srcId="{2C37B1C0-80F3-314B-987D-FF507717159C}" destId="{880DC02A-1EC8-8547-8E94-6B0AEA67DF07}" srcOrd="0" destOrd="0" presId="urn:microsoft.com/office/officeart/2005/8/layout/cycle3"/>
    <dgm:cxn modelId="{88E337C6-7A27-164A-AF59-B2D9E0EF7C21}" srcId="{1F30FC58-9500-BE47-B237-4B6143BC936C}" destId="{F8682731-466B-7548-A267-4F6856A8B981}" srcOrd="3" destOrd="0" parTransId="{382103D5-9CBC-A040-BEAD-59D01665EDBC}" sibTransId="{C7EFDC33-64A6-9A49-BEA8-E1A4E090FC52}"/>
    <dgm:cxn modelId="{EB2200CF-3500-D84C-86EA-51F615129625}" type="presOf" srcId="{0BAC1D0F-1250-1D44-94BA-A9F4D20A3A2C}" destId="{776128A4-1881-F34A-B529-E17C082980C3}" srcOrd="0" destOrd="0" presId="urn:microsoft.com/office/officeart/2005/8/layout/cycle3"/>
    <dgm:cxn modelId="{DBF1D3CF-FB29-DC4F-A400-253170A887CE}" srcId="{1F30FC58-9500-BE47-B237-4B6143BC936C}" destId="{A155CC1A-AA21-A845-8649-F435E4B2D44C}" srcOrd="2" destOrd="0" parTransId="{B36E2A4B-2335-134C-8872-410FD4F4D661}" sibTransId="{A8F6F102-A294-C64A-BF3D-DB5FA54D21B4}"/>
    <dgm:cxn modelId="{16BA5EE1-AAB7-3B45-A5D1-56BF0904A1C9}" type="presOf" srcId="{A155CC1A-AA21-A845-8649-F435E4B2D44C}" destId="{D400BAC5-510A-984C-9AF0-158344CF43BE}" srcOrd="0" destOrd="0" presId="urn:microsoft.com/office/officeart/2005/8/layout/cycle3"/>
    <dgm:cxn modelId="{80995CF0-0C8B-234A-B016-BFB34899D872}" type="presOf" srcId="{BB9EB967-DD2A-E049-84C2-587F5BC20A3C}" destId="{DC455BBF-D4A1-4A4D-8B66-19F4684BD84E}" srcOrd="0" destOrd="0" presId="urn:microsoft.com/office/officeart/2005/8/layout/cycle3"/>
    <dgm:cxn modelId="{2047E778-EB79-0A42-9178-EE16FD835F5F}" type="presParOf" srcId="{A9236B14-5B26-3F4E-90B6-FCCF2AE32688}" destId="{87C42AE9-DFC1-E247-B64A-688172F33989}" srcOrd="0" destOrd="0" presId="urn:microsoft.com/office/officeart/2005/8/layout/cycle3"/>
    <dgm:cxn modelId="{DD1D64AD-D549-2D47-896D-6EF501BCDD45}" type="presParOf" srcId="{87C42AE9-DFC1-E247-B64A-688172F33989}" destId="{3AA67320-635E-E84F-9831-B9DE95A4BF4A}" srcOrd="0" destOrd="0" presId="urn:microsoft.com/office/officeart/2005/8/layout/cycle3"/>
    <dgm:cxn modelId="{280376A9-E055-724B-8743-5557F17EFC1A}" type="presParOf" srcId="{87C42AE9-DFC1-E247-B64A-688172F33989}" destId="{DC455BBF-D4A1-4A4D-8B66-19F4684BD84E}" srcOrd="1" destOrd="0" presId="urn:microsoft.com/office/officeart/2005/8/layout/cycle3"/>
    <dgm:cxn modelId="{0B3072D4-00E6-424F-B57A-56D81E48530A}" type="presParOf" srcId="{87C42AE9-DFC1-E247-B64A-688172F33989}" destId="{880DC02A-1EC8-8547-8E94-6B0AEA67DF07}" srcOrd="2" destOrd="0" presId="urn:microsoft.com/office/officeart/2005/8/layout/cycle3"/>
    <dgm:cxn modelId="{592A6383-8F7A-5E46-B254-10C256A07413}" type="presParOf" srcId="{87C42AE9-DFC1-E247-B64A-688172F33989}" destId="{D400BAC5-510A-984C-9AF0-158344CF43BE}" srcOrd="3" destOrd="0" presId="urn:microsoft.com/office/officeart/2005/8/layout/cycle3"/>
    <dgm:cxn modelId="{6F7EB2FB-B463-9A40-BF83-551B50DB8B4A}" type="presParOf" srcId="{87C42AE9-DFC1-E247-B64A-688172F33989}" destId="{390E4B8B-1796-BE49-BE40-76D94A72E5AE}" srcOrd="4" destOrd="0" presId="urn:microsoft.com/office/officeart/2005/8/layout/cycle3"/>
    <dgm:cxn modelId="{27367EE3-EA5C-D144-AF6A-EF94D706EBE0}" type="presParOf" srcId="{87C42AE9-DFC1-E247-B64A-688172F33989}" destId="{776128A4-1881-F34A-B529-E17C082980C3}" srcOrd="5" destOrd="0" presId="urn:microsoft.com/office/officeart/2005/8/layout/cycle3"/>
    <dgm:cxn modelId="{F9D60EBD-CE3C-3F4C-BCD6-D73008891291}" type="presParOf" srcId="{87C42AE9-DFC1-E247-B64A-688172F33989}" destId="{74C55452-4B8C-E54A-A775-23DBE8065478}" srcOrd="6"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F30FC58-9500-BE47-B237-4B6143BC936C}" type="doc">
      <dgm:prSet loTypeId="urn:microsoft.com/office/officeart/2005/8/layout/cycle3" loCatId="" qsTypeId="urn:microsoft.com/office/officeart/2005/8/quickstyle/simple3" qsCatId="simple" csTypeId="urn:microsoft.com/office/officeart/2005/8/colors/colorful1" csCatId="colorful" phldr="1"/>
      <dgm:spPr/>
      <dgm:t>
        <a:bodyPr/>
        <a:lstStyle/>
        <a:p>
          <a:endParaRPr lang="en-US"/>
        </a:p>
      </dgm:t>
    </dgm:pt>
    <dgm:pt modelId="{BB67DCCF-F8DD-334F-A294-CF22D7209C75}">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a:t>Advancing Justice</a:t>
          </a:r>
          <a:endParaRPr lang="en-US" sz="2000" dirty="0"/>
        </a:p>
      </dgm:t>
    </dgm:pt>
    <dgm:pt modelId="{02E32DED-AEB3-A04F-95BF-9F9B23D6168B}" type="parTrans" cxnId="{55E2830B-A73B-CC42-B645-84A78F2410BC}">
      <dgm:prSet/>
      <dgm:spPr/>
      <dgm:t>
        <a:bodyPr/>
        <a:lstStyle/>
        <a:p>
          <a:endParaRPr lang="en-US" sz="2000">
            <a:solidFill>
              <a:schemeClr val="tx1"/>
            </a:solidFill>
          </a:endParaRPr>
        </a:p>
      </dgm:t>
    </dgm:pt>
    <dgm:pt modelId="{BB9EB967-DD2A-E049-84C2-587F5BC20A3C}" type="sibTrans" cxnId="{55E2830B-A73B-CC42-B645-84A78F2410BC}">
      <dgm:prSet/>
      <dgm:spPr>
        <a:solidFill>
          <a:schemeClr val="tx1">
            <a:lumMod val="50000"/>
            <a:lumOff val="50000"/>
          </a:schemeClr>
        </a:solidFill>
      </dgm:spPr>
      <dgm:t>
        <a:bodyPr/>
        <a:lstStyle/>
        <a:p>
          <a:endParaRPr lang="en-US" sz="2000">
            <a:solidFill>
              <a:schemeClr val="tx1"/>
            </a:solidFill>
          </a:endParaRPr>
        </a:p>
      </dgm:t>
    </dgm:pt>
    <dgm:pt modelId="{2C37B1C0-80F3-314B-987D-FF507717159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Naming the Problem</a:t>
          </a:r>
        </a:p>
      </dgm:t>
    </dgm:pt>
    <dgm:pt modelId="{0A645447-9689-124F-9119-F16F5E57A4B7}" type="parTrans" cxnId="{7C7E0E56-D0E1-EA4F-B98C-0B834736FA14}">
      <dgm:prSet/>
      <dgm:spPr/>
      <dgm:t>
        <a:bodyPr/>
        <a:lstStyle/>
        <a:p>
          <a:endParaRPr lang="en-US" sz="2000">
            <a:solidFill>
              <a:schemeClr val="tx1"/>
            </a:solidFill>
          </a:endParaRPr>
        </a:p>
      </dgm:t>
    </dgm:pt>
    <dgm:pt modelId="{34C15B6A-E63F-5C46-82E4-5027056F7424}" type="sibTrans" cxnId="{7C7E0E56-D0E1-EA4F-B98C-0B834736FA14}">
      <dgm:prSet/>
      <dgm:spPr/>
      <dgm:t>
        <a:bodyPr/>
        <a:lstStyle/>
        <a:p>
          <a:endParaRPr lang="en-US" sz="2000">
            <a:solidFill>
              <a:schemeClr val="tx1"/>
            </a:solidFill>
          </a:endParaRPr>
        </a:p>
      </dgm:t>
    </dgm:pt>
    <dgm:pt modelId="{A155CC1A-AA21-A845-8649-F435E4B2D44C}">
      <dgm:prSet phldrT="[Text]" custT="1">
        <dgm:style>
          <a:lnRef idx="1">
            <a:schemeClr val="accent3"/>
          </a:lnRef>
          <a:fillRef idx="2">
            <a:schemeClr val="accent3"/>
          </a:fillRef>
          <a:effectRef idx="1">
            <a:schemeClr val="accent3"/>
          </a:effectRef>
          <a:fontRef idx="minor">
            <a:schemeClr val="dk1"/>
          </a:fontRef>
        </dgm:style>
      </dgm:prSet>
      <dgm:spPr/>
      <dgm:t>
        <a:bodyPr/>
        <a:lstStyle/>
        <a:p>
          <a:pPr>
            <a:lnSpc>
              <a:spcPct val="100000"/>
            </a:lnSpc>
            <a:spcAft>
              <a:spcPts val="0"/>
            </a:spcAft>
          </a:pPr>
          <a:r>
            <a:rPr lang="en-US" sz="2000" dirty="0"/>
            <a:t>Identifying Community Assets</a:t>
          </a:r>
        </a:p>
      </dgm:t>
    </dgm:pt>
    <dgm:pt modelId="{B36E2A4B-2335-134C-8872-410FD4F4D661}" type="parTrans" cxnId="{DBF1D3CF-FB29-DC4F-A400-253170A887CE}">
      <dgm:prSet/>
      <dgm:spPr/>
      <dgm:t>
        <a:bodyPr/>
        <a:lstStyle/>
        <a:p>
          <a:endParaRPr lang="en-US" sz="2000">
            <a:solidFill>
              <a:schemeClr val="tx1"/>
            </a:solidFill>
          </a:endParaRPr>
        </a:p>
      </dgm:t>
    </dgm:pt>
    <dgm:pt modelId="{A8F6F102-A294-C64A-BF3D-DB5FA54D21B4}" type="sibTrans" cxnId="{DBF1D3CF-FB29-DC4F-A400-253170A887CE}">
      <dgm:prSet/>
      <dgm:spPr/>
      <dgm:t>
        <a:bodyPr/>
        <a:lstStyle/>
        <a:p>
          <a:endParaRPr lang="en-US" sz="2000">
            <a:solidFill>
              <a:schemeClr val="tx1"/>
            </a:solidFill>
          </a:endParaRPr>
        </a:p>
      </dgm:t>
    </dgm:pt>
    <dgm:pt modelId="{F8682731-466B-7548-A267-4F6856A8B981}">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a:t>Learning from Youth</a:t>
          </a:r>
          <a:endParaRPr lang="en-US" sz="2000" dirty="0"/>
        </a:p>
      </dgm:t>
    </dgm:pt>
    <dgm:pt modelId="{382103D5-9CBC-A040-BEAD-59D01665EDBC}" type="parTrans" cxnId="{88E337C6-7A27-164A-AF59-B2D9E0EF7C21}">
      <dgm:prSet/>
      <dgm:spPr/>
      <dgm:t>
        <a:bodyPr/>
        <a:lstStyle/>
        <a:p>
          <a:endParaRPr lang="en-US" sz="2000">
            <a:solidFill>
              <a:schemeClr val="tx1"/>
            </a:solidFill>
          </a:endParaRPr>
        </a:p>
      </dgm:t>
    </dgm:pt>
    <dgm:pt modelId="{C7EFDC33-64A6-9A49-BEA8-E1A4E090FC52}" type="sibTrans" cxnId="{88E337C6-7A27-164A-AF59-B2D9E0EF7C21}">
      <dgm:prSet/>
      <dgm:spPr/>
      <dgm:t>
        <a:bodyPr/>
        <a:lstStyle/>
        <a:p>
          <a:endParaRPr lang="en-US" sz="2000">
            <a:solidFill>
              <a:schemeClr val="tx1"/>
            </a:solidFill>
          </a:endParaRPr>
        </a:p>
      </dgm:t>
    </dgm:pt>
    <dgm:pt modelId="{0BAC1D0F-1250-1D44-94BA-A9F4D20A3A2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Learning from Families</a:t>
          </a:r>
        </a:p>
      </dgm:t>
    </dgm:pt>
    <dgm:pt modelId="{B4DFAD74-D709-2245-9B41-F61CA40E10EC}" type="parTrans" cxnId="{AB39E8B1-3E0A-3146-BE2C-B7354AFF14D2}">
      <dgm:prSet/>
      <dgm:spPr/>
      <dgm:t>
        <a:bodyPr/>
        <a:lstStyle/>
        <a:p>
          <a:endParaRPr lang="en-US" sz="2000">
            <a:solidFill>
              <a:schemeClr val="tx1"/>
            </a:solidFill>
          </a:endParaRPr>
        </a:p>
      </dgm:t>
    </dgm:pt>
    <dgm:pt modelId="{39EAAB36-9C60-1D45-91C9-4443E90A1650}" type="sibTrans" cxnId="{AB39E8B1-3E0A-3146-BE2C-B7354AFF14D2}">
      <dgm:prSet/>
      <dgm:spPr/>
      <dgm:t>
        <a:bodyPr/>
        <a:lstStyle/>
        <a:p>
          <a:endParaRPr lang="en-US" sz="2000">
            <a:solidFill>
              <a:schemeClr val="tx1"/>
            </a:solidFill>
          </a:endParaRPr>
        </a:p>
      </dgm:t>
    </dgm:pt>
    <dgm:pt modelId="{2F115A42-C4B4-EB40-AA1D-88C7D9BB13B3}">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000" dirty="0"/>
            <a:t>Learning from Educators</a:t>
          </a:r>
        </a:p>
      </dgm:t>
    </dgm:pt>
    <dgm:pt modelId="{BFC76495-4C19-834F-871E-4BC35BC0372D}" type="parTrans" cxnId="{F319775E-61AD-9B45-AC5C-E1F6379AAF01}">
      <dgm:prSet/>
      <dgm:spPr/>
      <dgm:t>
        <a:bodyPr/>
        <a:lstStyle/>
        <a:p>
          <a:endParaRPr lang="en-US" sz="2000">
            <a:solidFill>
              <a:schemeClr val="tx1"/>
            </a:solidFill>
          </a:endParaRPr>
        </a:p>
      </dgm:t>
    </dgm:pt>
    <dgm:pt modelId="{795ABB37-5E82-0849-9FEF-41B4E9CCDAA6}" type="sibTrans" cxnId="{F319775E-61AD-9B45-AC5C-E1F6379AAF01}">
      <dgm:prSet/>
      <dgm:spPr/>
      <dgm:t>
        <a:bodyPr/>
        <a:lstStyle/>
        <a:p>
          <a:endParaRPr lang="en-US" sz="2000">
            <a:solidFill>
              <a:schemeClr val="tx1"/>
            </a:solidFill>
          </a:endParaRPr>
        </a:p>
      </dgm:t>
    </dgm:pt>
    <dgm:pt modelId="{A9236B14-5B26-3F4E-90B6-FCCF2AE32688}" type="pres">
      <dgm:prSet presAssocID="{1F30FC58-9500-BE47-B237-4B6143BC936C}" presName="Name0" presStyleCnt="0">
        <dgm:presLayoutVars>
          <dgm:dir/>
          <dgm:resizeHandles val="exact"/>
        </dgm:presLayoutVars>
      </dgm:prSet>
      <dgm:spPr/>
    </dgm:pt>
    <dgm:pt modelId="{87C42AE9-DFC1-E247-B64A-688172F33989}" type="pres">
      <dgm:prSet presAssocID="{1F30FC58-9500-BE47-B237-4B6143BC936C}" presName="cycle" presStyleCnt="0"/>
      <dgm:spPr/>
    </dgm:pt>
    <dgm:pt modelId="{3AA67320-635E-E84F-9831-B9DE95A4BF4A}" type="pres">
      <dgm:prSet presAssocID="{BB67DCCF-F8DD-334F-A294-CF22D7209C75}" presName="nodeFirstNode" presStyleLbl="node1" presStyleIdx="0" presStyleCnt="6">
        <dgm:presLayoutVars>
          <dgm:bulletEnabled val="1"/>
        </dgm:presLayoutVars>
      </dgm:prSet>
      <dgm:spPr/>
    </dgm:pt>
    <dgm:pt modelId="{DC455BBF-D4A1-4A4D-8B66-19F4684BD84E}" type="pres">
      <dgm:prSet presAssocID="{BB9EB967-DD2A-E049-84C2-587F5BC20A3C}" presName="sibTransFirstNode" presStyleLbl="bgShp" presStyleIdx="0" presStyleCnt="1"/>
      <dgm:spPr/>
    </dgm:pt>
    <dgm:pt modelId="{880DC02A-1EC8-8547-8E94-6B0AEA67DF07}" type="pres">
      <dgm:prSet presAssocID="{2C37B1C0-80F3-314B-987D-FF507717159C}" presName="nodeFollowingNodes" presStyleLbl="node1" presStyleIdx="1" presStyleCnt="6">
        <dgm:presLayoutVars>
          <dgm:bulletEnabled val="1"/>
        </dgm:presLayoutVars>
      </dgm:prSet>
      <dgm:spPr/>
    </dgm:pt>
    <dgm:pt modelId="{D400BAC5-510A-984C-9AF0-158344CF43BE}" type="pres">
      <dgm:prSet presAssocID="{A155CC1A-AA21-A845-8649-F435E4B2D44C}" presName="nodeFollowingNodes" presStyleLbl="node1" presStyleIdx="2" presStyleCnt="6" custScaleY="100116" custRadScaleRad="97951" custRadScaleInc="-16656">
        <dgm:presLayoutVars>
          <dgm:bulletEnabled val="1"/>
        </dgm:presLayoutVars>
      </dgm:prSet>
      <dgm:spPr/>
    </dgm:pt>
    <dgm:pt modelId="{390E4B8B-1796-BE49-BE40-76D94A72E5AE}" type="pres">
      <dgm:prSet presAssocID="{F8682731-466B-7548-A267-4F6856A8B981}" presName="nodeFollowingNodes" presStyleLbl="node1" presStyleIdx="3" presStyleCnt="6" custScaleY="100116" custRadScaleRad="98188" custRadScaleInc="-3009">
        <dgm:presLayoutVars>
          <dgm:bulletEnabled val="1"/>
        </dgm:presLayoutVars>
      </dgm:prSet>
      <dgm:spPr/>
    </dgm:pt>
    <dgm:pt modelId="{776128A4-1881-F34A-B529-E17C082980C3}" type="pres">
      <dgm:prSet presAssocID="{0BAC1D0F-1250-1D44-94BA-A9F4D20A3A2C}" presName="nodeFollowingNodes" presStyleLbl="node1" presStyleIdx="4" presStyleCnt="6" custScaleY="100116" custRadScaleRad="105777" custRadScaleInc="11438">
        <dgm:presLayoutVars>
          <dgm:bulletEnabled val="1"/>
        </dgm:presLayoutVars>
      </dgm:prSet>
      <dgm:spPr/>
    </dgm:pt>
    <dgm:pt modelId="{74C55452-4B8C-E54A-A775-23DBE8065478}" type="pres">
      <dgm:prSet presAssocID="{2F115A42-C4B4-EB40-AA1D-88C7D9BB13B3}" presName="nodeFollowingNodes" presStyleLbl="node1" presStyleIdx="5" presStyleCnt="6" custScaleY="100116">
        <dgm:presLayoutVars>
          <dgm:bulletEnabled val="1"/>
        </dgm:presLayoutVars>
      </dgm:prSet>
      <dgm:spPr/>
    </dgm:pt>
  </dgm:ptLst>
  <dgm:cxnLst>
    <dgm:cxn modelId="{55E2830B-A73B-CC42-B645-84A78F2410BC}" srcId="{1F30FC58-9500-BE47-B237-4B6143BC936C}" destId="{BB67DCCF-F8DD-334F-A294-CF22D7209C75}" srcOrd="0" destOrd="0" parTransId="{02E32DED-AEB3-A04F-95BF-9F9B23D6168B}" sibTransId="{BB9EB967-DD2A-E049-84C2-587F5BC20A3C}"/>
    <dgm:cxn modelId="{BFD8032D-341A-1444-9942-BD494503F2CF}" type="presOf" srcId="{F8682731-466B-7548-A267-4F6856A8B981}" destId="{390E4B8B-1796-BE49-BE40-76D94A72E5AE}" srcOrd="0" destOrd="0" presId="urn:microsoft.com/office/officeart/2005/8/layout/cycle3"/>
    <dgm:cxn modelId="{F319775E-61AD-9B45-AC5C-E1F6379AAF01}" srcId="{1F30FC58-9500-BE47-B237-4B6143BC936C}" destId="{2F115A42-C4B4-EB40-AA1D-88C7D9BB13B3}" srcOrd="5" destOrd="0" parTransId="{BFC76495-4C19-834F-871E-4BC35BC0372D}" sibTransId="{795ABB37-5E82-0849-9FEF-41B4E9CCDAA6}"/>
    <dgm:cxn modelId="{2B2B996A-7D36-E046-8863-2B5BD411630D}" type="presOf" srcId="{1F30FC58-9500-BE47-B237-4B6143BC936C}" destId="{A9236B14-5B26-3F4E-90B6-FCCF2AE32688}" srcOrd="0" destOrd="0" presId="urn:microsoft.com/office/officeart/2005/8/layout/cycle3"/>
    <dgm:cxn modelId="{7C7E0E56-D0E1-EA4F-B98C-0B834736FA14}" srcId="{1F30FC58-9500-BE47-B237-4B6143BC936C}" destId="{2C37B1C0-80F3-314B-987D-FF507717159C}" srcOrd="1" destOrd="0" parTransId="{0A645447-9689-124F-9119-F16F5E57A4B7}" sibTransId="{34C15B6A-E63F-5C46-82E4-5027056F7424}"/>
    <dgm:cxn modelId="{536257AA-D6F3-FE46-9F32-AF7A4F034F8D}" type="presOf" srcId="{2F115A42-C4B4-EB40-AA1D-88C7D9BB13B3}" destId="{74C55452-4B8C-E54A-A775-23DBE8065478}" srcOrd="0" destOrd="0" presId="urn:microsoft.com/office/officeart/2005/8/layout/cycle3"/>
    <dgm:cxn modelId="{AB39E8B1-3E0A-3146-BE2C-B7354AFF14D2}" srcId="{1F30FC58-9500-BE47-B237-4B6143BC936C}" destId="{0BAC1D0F-1250-1D44-94BA-A9F4D20A3A2C}" srcOrd="4" destOrd="0" parTransId="{B4DFAD74-D709-2245-9B41-F61CA40E10EC}" sibTransId="{39EAAB36-9C60-1D45-91C9-4443E90A1650}"/>
    <dgm:cxn modelId="{810AF7B4-6891-A944-A20A-191B93F26774}" type="presOf" srcId="{BB67DCCF-F8DD-334F-A294-CF22D7209C75}" destId="{3AA67320-635E-E84F-9831-B9DE95A4BF4A}" srcOrd="0" destOrd="0" presId="urn:microsoft.com/office/officeart/2005/8/layout/cycle3"/>
    <dgm:cxn modelId="{C19C0DC1-6EC6-4744-86AA-8857A441577F}" type="presOf" srcId="{2C37B1C0-80F3-314B-987D-FF507717159C}" destId="{880DC02A-1EC8-8547-8E94-6B0AEA67DF07}" srcOrd="0" destOrd="0" presId="urn:microsoft.com/office/officeart/2005/8/layout/cycle3"/>
    <dgm:cxn modelId="{88E337C6-7A27-164A-AF59-B2D9E0EF7C21}" srcId="{1F30FC58-9500-BE47-B237-4B6143BC936C}" destId="{F8682731-466B-7548-A267-4F6856A8B981}" srcOrd="3" destOrd="0" parTransId="{382103D5-9CBC-A040-BEAD-59D01665EDBC}" sibTransId="{C7EFDC33-64A6-9A49-BEA8-E1A4E090FC52}"/>
    <dgm:cxn modelId="{EB2200CF-3500-D84C-86EA-51F615129625}" type="presOf" srcId="{0BAC1D0F-1250-1D44-94BA-A9F4D20A3A2C}" destId="{776128A4-1881-F34A-B529-E17C082980C3}" srcOrd="0" destOrd="0" presId="urn:microsoft.com/office/officeart/2005/8/layout/cycle3"/>
    <dgm:cxn modelId="{DBF1D3CF-FB29-DC4F-A400-253170A887CE}" srcId="{1F30FC58-9500-BE47-B237-4B6143BC936C}" destId="{A155CC1A-AA21-A845-8649-F435E4B2D44C}" srcOrd="2" destOrd="0" parTransId="{B36E2A4B-2335-134C-8872-410FD4F4D661}" sibTransId="{A8F6F102-A294-C64A-BF3D-DB5FA54D21B4}"/>
    <dgm:cxn modelId="{16BA5EE1-AAB7-3B45-A5D1-56BF0904A1C9}" type="presOf" srcId="{A155CC1A-AA21-A845-8649-F435E4B2D44C}" destId="{D400BAC5-510A-984C-9AF0-158344CF43BE}" srcOrd="0" destOrd="0" presId="urn:microsoft.com/office/officeart/2005/8/layout/cycle3"/>
    <dgm:cxn modelId="{80995CF0-0C8B-234A-B016-BFB34899D872}" type="presOf" srcId="{BB9EB967-DD2A-E049-84C2-587F5BC20A3C}" destId="{DC455BBF-D4A1-4A4D-8B66-19F4684BD84E}" srcOrd="0" destOrd="0" presId="urn:microsoft.com/office/officeart/2005/8/layout/cycle3"/>
    <dgm:cxn modelId="{2047E778-EB79-0A42-9178-EE16FD835F5F}" type="presParOf" srcId="{A9236B14-5B26-3F4E-90B6-FCCF2AE32688}" destId="{87C42AE9-DFC1-E247-B64A-688172F33989}" srcOrd="0" destOrd="0" presId="urn:microsoft.com/office/officeart/2005/8/layout/cycle3"/>
    <dgm:cxn modelId="{DD1D64AD-D549-2D47-896D-6EF501BCDD45}" type="presParOf" srcId="{87C42AE9-DFC1-E247-B64A-688172F33989}" destId="{3AA67320-635E-E84F-9831-B9DE95A4BF4A}" srcOrd="0" destOrd="0" presId="urn:microsoft.com/office/officeart/2005/8/layout/cycle3"/>
    <dgm:cxn modelId="{280376A9-E055-724B-8743-5557F17EFC1A}" type="presParOf" srcId="{87C42AE9-DFC1-E247-B64A-688172F33989}" destId="{DC455BBF-D4A1-4A4D-8B66-19F4684BD84E}" srcOrd="1" destOrd="0" presId="urn:microsoft.com/office/officeart/2005/8/layout/cycle3"/>
    <dgm:cxn modelId="{0B3072D4-00E6-424F-B57A-56D81E48530A}" type="presParOf" srcId="{87C42AE9-DFC1-E247-B64A-688172F33989}" destId="{880DC02A-1EC8-8547-8E94-6B0AEA67DF07}" srcOrd="2" destOrd="0" presId="urn:microsoft.com/office/officeart/2005/8/layout/cycle3"/>
    <dgm:cxn modelId="{592A6383-8F7A-5E46-B254-10C256A07413}" type="presParOf" srcId="{87C42AE9-DFC1-E247-B64A-688172F33989}" destId="{D400BAC5-510A-984C-9AF0-158344CF43BE}" srcOrd="3" destOrd="0" presId="urn:microsoft.com/office/officeart/2005/8/layout/cycle3"/>
    <dgm:cxn modelId="{6F7EB2FB-B463-9A40-BF83-551B50DB8B4A}" type="presParOf" srcId="{87C42AE9-DFC1-E247-B64A-688172F33989}" destId="{390E4B8B-1796-BE49-BE40-76D94A72E5AE}" srcOrd="4" destOrd="0" presId="urn:microsoft.com/office/officeart/2005/8/layout/cycle3"/>
    <dgm:cxn modelId="{27367EE3-EA5C-D144-AF6A-EF94D706EBE0}" type="presParOf" srcId="{87C42AE9-DFC1-E247-B64A-688172F33989}" destId="{776128A4-1881-F34A-B529-E17C082980C3}" srcOrd="5" destOrd="0" presId="urn:microsoft.com/office/officeart/2005/8/layout/cycle3"/>
    <dgm:cxn modelId="{F9D60EBD-CE3C-3F4C-BCD6-D73008891291}" type="presParOf" srcId="{87C42AE9-DFC1-E247-B64A-688172F33989}" destId="{74C55452-4B8C-E54A-A775-23DBE8065478}" srcOrd="6"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F30FC58-9500-BE47-B237-4B6143BC936C}" type="doc">
      <dgm:prSet loTypeId="urn:microsoft.com/office/officeart/2005/8/layout/cycle3" loCatId="" qsTypeId="urn:microsoft.com/office/officeart/2005/8/quickstyle/simple3" qsCatId="simple" csTypeId="urn:microsoft.com/office/officeart/2005/8/colors/colorful1" csCatId="colorful" phldr="1"/>
      <dgm:spPr/>
      <dgm:t>
        <a:bodyPr/>
        <a:lstStyle/>
        <a:p>
          <a:endParaRPr lang="en-US"/>
        </a:p>
      </dgm:t>
    </dgm:pt>
    <dgm:pt modelId="{BB67DCCF-F8DD-334F-A294-CF22D7209C75}">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000" dirty="0"/>
            <a:t>Advancing Justice</a:t>
          </a:r>
        </a:p>
      </dgm:t>
    </dgm:pt>
    <dgm:pt modelId="{02E32DED-AEB3-A04F-95BF-9F9B23D6168B}" type="parTrans" cxnId="{55E2830B-A73B-CC42-B645-84A78F2410BC}">
      <dgm:prSet/>
      <dgm:spPr/>
      <dgm:t>
        <a:bodyPr/>
        <a:lstStyle/>
        <a:p>
          <a:endParaRPr lang="en-US" sz="2000">
            <a:solidFill>
              <a:schemeClr val="tx1"/>
            </a:solidFill>
          </a:endParaRPr>
        </a:p>
      </dgm:t>
    </dgm:pt>
    <dgm:pt modelId="{BB9EB967-DD2A-E049-84C2-587F5BC20A3C}" type="sibTrans" cxnId="{55E2830B-A73B-CC42-B645-84A78F2410BC}">
      <dgm:prSet/>
      <dgm:spPr>
        <a:solidFill>
          <a:schemeClr val="tx1">
            <a:lumMod val="50000"/>
            <a:lumOff val="50000"/>
          </a:schemeClr>
        </a:solidFill>
      </dgm:spPr>
      <dgm:t>
        <a:bodyPr/>
        <a:lstStyle/>
        <a:p>
          <a:endParaRPr lang="en-US" sz="2000">
            <a:solidFill>
              <a:schemeClr val="tx1"/>
            </a:solidFill>
          </a:endParaRPr>
        </a:p>
      </dgm:t>
    </dgm:pt>
    <dgm:pt modelId="{2C37B1C0-80F3-314B-987D-FF507717159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Naming the Problem</a:t>
          </a:r>
        </a:p>
      </dgm:t>
    </dgm:pt>
    <dgm:pt modelId="{0A645447-9689-124F-9119-F16F5E57A4B7}" type="parTrans" cxnId="{7C7E0E56-D0E1-EA4F-B98C-0B834736FA14}">
      <dgm:prSet/>
      <dgm:spPr/>
      <dgm:t>
        <a:bodyPr/>
        <a:lstStyle/>
        <a:p>
          <a:endParaRPr lang="en-US" sz="2000">
            <a:solidFill>
              <a:schemeClr val="tx1"/>
            </a:solidFill>
          </a:endParaRPr>
        </a:p>
      </dgm:t>
    </dgm:pt>
    <dgm:pt modelId="{34C15B6A-E63F-5C46-82E4-5027056F7424}" type="sibTrans" cxnId="{7C7E0E56-D0E1-EA4F-B98C-0B834736FA14}">
      <dgm:prSet/>
      <dgm:spPr/>
      <dgm:t>
        <a:bodyPr/>
        <a:lstStyle/>
        <a:p>
          <a:endParaRPr lang="en-US" sz="2000">
            <a:solidFill>
              <a:schemeClr val="tx1"/>
            </a:solidFill>
          </a:endParaRPr>
        </a:p>
      </dgm:t>
    </dgm:pt>
    <dgm:pt modelId="{A155CC1A-AA21-A845-8649-F435E4B2D44C}">
      <dgm:prSet phldrT="[Text]" custT="1">
        <dgm:style>
          <a:lnRef idx="1">
            <a:schemeClr val="accent3"/>
          </a:lnRef>
          <a:fillRef idx="2">
            <a:schemeClr val="accent3"/>
          </a:fillRef>
          <a:effectRef idx="1">
            <a:schemeClr val="accent3"/>
          </a:effectRef>
          <a:fontRef idx="minor">
            <a:schemeClr val="dk1"/>
          </a:fontRef>
        </dgm:style>
      </dgm:prSet>
      <dgm:spPr/>
      <dgm:t>
        <a:bodyPr/>
        <a:lstStyle/>
        <a:p>
          <a:pPr>
            <a:lnSpc>
              <a:spcPct val="100000"/>
            </a:lnSpc>
            <a:spcAft>
              <a:spcPts val="0"/>
            </a:spcAft>
          </a:pPr>
          <a:r>
            <a:rPr lang="en-US" sz="2000" dirty="0"/>
            <a:t>Identifying Community Assets</a:t>
          </a:r>
        </a:p>
      </dgm:t>
    </dgm:pt>
    <dgm:pt modelId="{B36E2A4B-2335-134C-8872-410FD4F4D661}" type="parTrans" cxnId="{DBF1D3CF-FB29-DC4F-A400-253170A887CE}">
      <dgm:prSet/>
      <dgm:spPr/>
      <dgm:t>
        <a:bodyPr/>
        <a:lstStyle/>
        <a:p>
          <a:endParaRPr lang="en-US" sz="2000">
            <a:solidFill>
              <a:schemeClr val="tx1"/>
            </a:solidFill>
          </a:endParaRPr>
        </a:p>
      </dgm:t>
    </dgm:pt>
    <dgm:pt modelId="{A8F6F102-A294-C64A-BF3D-DB5FA54D21B4}" type="sibTrans" cxnId="{DBF1D3CF-FB29-DC4F-A400-253170A887CE}">
      <dgm:prSet/>
      <dgm:spPr/>
      <dgm:t>
        <a:bodyPr/>
        <a:lstStyle/>
        <a:p>
          <a:endParaRPr lang="en-US" sz="2000">
            <a:solidFill>
              <a:schemeClr val="tx1"/>
            </a:solidFill>
          </a:endParaRPr>
        </a:p>
      </dgm:t>
    </dgm:pt>
    <dgm:pt modelId="{F8682731-466B-7548-A267-4F6856A8B981}">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a:t>Learning from Youth</a:t>
          </a:r>
          <a:endParaRPr lang="en-US" sz="2000" dirty="0"/>
        </a:p>
      </dgm:t>
    </dgm:pt>
    <dgm:pt modelId="{382103D5-9CBC-A040-BEAD-59D01665EDBC}" type="parTrans" cxnId="{88E337C6-7A27-164A-AF59-B2D9E0EF7C21}">
      <dgm:prSet/>
      <dgm:spPr/>
      <dgm:t>
        <a:bodyPr/>
        <a:lstStyle/>
        <a:p>
          <a:endParaRPr lang="en-US" sz="2000">
            <a:solidFill>
              <a:schemeClr val="tx1"/>
            </a:solidFill>
          </a:endParaRPr>
        </a:p>
      </dgm:t>
    </dgm:pt>
    <dgm:pt modelId="{C7EFDC33-64A6-9A49-BEA8-E1A4E090FC52}" type="sibTrans" cxnId="{88E337C6-7A27-164A-AF59-B2D9E0EF7C21}">
      <dgm:prSet/>
      <dgm:spPr/>
      <dgm:t>
        <a:bodyPr/>
        <a:lstStyle/>
        <a:p>
          <a:endParaRPr lang="en-US" sz="2000">
            <a:solidFill>
              <a:schemeClr val="tx1"/>
            </a:solidFill>
          </a:endParaRPr>
        </a:p>
      </dgm:t>
    </dgm:pt>
    <dgm:pt modelId="{0BAC1D0F-1250-1D44-94BA-A9F4D20A3A2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Learning from Families</a:t>
          </a:r>
        </a:p>
      </dgm:t>
    </dgm:pt>
    <dgm:pt modelId="{B4DFAD74-D709-2245-9B41-F61CA40E10EC}" type="parTrans" cxnId="{AB39E8B1-3E0A-3146-BE2C-B7354AFF14D2}">
      <dgm:prSet/>
      <dgm:spPr/>
      <dgm:t>
        <a:bodyPr/>
        <a:lstStyle/>
        <a:p>
          <a:endParaRPr lang="en-US" sz="2000">
            <a:solidFill>
              <a:schemeClr val="tx1"/>
            </a:solidFill>
          </a:endParaRPr>
        </a:p>
      </dgm:t>
    </dgm:pt>
    <dgm:pt modelId="{39EAAB36-9C60-1D45-91C9-4443E90A1650}" type="sibTrans" cxnId="{AB39E8B1-3E0A-3146-BE2C-B7354AFF14D2}">
      <dgm:prSet/>
      <dgm:spPr/>
      <dgm:t>
        <a:bodyPr/>
        <a:lstStyle/>
        <a:p>
          <a:endParaRPr lang="en-US" sz="2000">
            <a:solidFill>
              <a:schemeClr val="tx1"/>
            </a:solidFill>
          </a:endParaRPr>
        </a:p>
      </dgm:t>
    </dgm:pt>
    <dgm:pt modelId="{2F115A42-C4B4-EB40-AA1D-88C7D9BB13B3}">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dirty="0"/>
            <a:t>Learning from Educators</a:t>
          </a:r>
        </a:p>
      </dgm:t>
    </dgm:pt>
    <dgm:pt modelId="{BFC76495-4C19-834F-871E-4BC35BC0372D}" type="parTrans" cxnId="{F319775E-61AD-9B45-AC5C-E1F6379AAF01}">
      <dgm:prSet/>
      <dgm:spPr/>
      <dgm:t>
        <a:bodyPr/>
        <a:lstStyle/>
        <a:p>
          <a:endParaRPr lang="en-US" sz="2000">
            <a:solidFill>
              <a:schemeClr val="tx1"/>
            </a:solidFill>
          </a:endParaRPr>
        </a:p>
      </dgm:t>
    </dgm:pt>
    <dgm:pt modelId="{795ABB37-5E82-0849-9FEF-41B4E9CCDAA6}" type="sibTrans" cxnId="{F319775E-61AD-9B45-AC5C-E1F6379AAF01}">
      <dgm:prSet/>
      <dgm:spPr/>
      <dgm:t>
        <a:bodyPr/>
        <a:lstStyle/>
        <a:p>
          <a:endParaRPr lang="en-US" sz="2000">
            <a:solidFill>
              <a:schemeClr val="tx1"/>
            </a:solidFill>
          </a:endParaRPr>
        </a:p>
      </dgm:t>
    </dgm:pt>
    <dgm:pt modelId="{A9236B14-5B26-3F4E-90B6-FCCF2AE32688}" type="pres">
      <dgm:prSet presAssocID="{1F30FC58-9500-BE47-B237-4B6143BC936C}" presName="Name0" presStyleCnt="0">
        <dgm:presLayoutVars>
          <dgm:dir/>
          <dgm:resizeHandles val="exact"/>
        </dgm:presLayoutVars>
      </dgm:prSet>
      <dgm:spPr/>
    </dgm:pt>
    <dgm:pt modelId="{87C42AE9-DFC1-E247-B64A-688172F33989}" type="pres">
      <dgm:prSet presAssocID="{1F30FC58-9500-BE47-B237-4B6143BC936C}" presName="cycle" presStyleCnt="0"/>
      <dgm:spPr/>
    </dgm:pt>
    <dgm:pt modelId="{3AA67320-635E-E84F-9831-B9DE95A4BF4A}" type="pres">
      <dgm:prSet presAssocID="{BB67DCCF-F8DD-334F-A294-CF22D7209C75}" presName="nodeFirstNode" presStyleLbl="node1" presStyleIdx="0" presStyleCnt="6">
        <dgm:presLayoutVars>
          <dgm:bulletEnabled val="1"/>
        </dgm:presLayoutVars>
      </dgm:prSet>
      <dgm:spPr/>
    </dgm:pt>
    <dgm:pt modelId="{DC455BBF-D4A1-4A4D-8B66-19F4684BD84E}" type="pres">
      <dgm:prSet presAssocID="{BB9EB967-DD2A-E049-84C2-587F5BC20A3C}" presName="sibTransFirstNode" presStyleLbl="bgShp" presStyleIdx="0" presStyleCnt="1"/>
      <dgm:spPr/>
    </dgm:pt>
    <dgm:pt modelId="{880DC02A-1EC8-8547-8E94-6B0AEA67DF07}" type="pres">
      <dgm:prSet presAssocID="{2C37B1C0-80F3-314B-987D-FF507717159C}" presName="nodeFollowingNodes" presStyleLbl="node1" presStyleIdx="1" presStyleCnt="6">
        <dgm:presLayoutVars>
          <dgm:bulletEnabled val="1"/>
        </dgm:presLayoutVars>
      </dgm:prSet>
      <dgm:spPr/>
    </dgm:pt>
    <dgm:pt modelId="{D400BAC5-510A-984C-9AF0-158344CF43BE}" type="pres">
      <dgm:prSet presAssocID="{A155CC1A-AA21-A845-8649-F435E4B2D44C}" presName="nodeFollowingNodes" presStyleLbl="node1" presStyleIdx="2" presStyleCnt="6" custScaleY="100116" custRadScaleRad="97951" custRadScaleInc="-16656">
        <dgm:presLayoutVars>
          <dgm:bulletEnabled val="1"/>
        </dgm:presLayoutVars>
      </dgm:prSet>
      <dgm:spPr/>
    </dgm:pt>
    <dgm:pt modelId="{390E4B8B-1796-BE49-BE40-76D94A72E5AE}" type="pres">
      <dgm:prSet presAssocID="{F8682731-466B-7548-A267-4F6856A8B981}" presName="nodeFollowingNodes" presStyleLbl="node1" presStyleIdx="3" presStyleCnt="6" custScaleY="100116" custRadScaleRad="98188" custRadScaleInc="-3009">
        <dgm:presLayoutVars>
          <dgm:bulletEnabled val="1"/>
        </dgm:presLayoutVars>
      </dgm:prSet>
      <dgm:spPr/>
    </dgm:pt>
    <dgm:pt modelId="{776128A4-1881-F34A-B529-E17C082980C3}" type="pres">
      <dgm:prSet presAssocID="{0BAC1D0F-1250-1D44-94BA-A9F4D20A3A2C}" presName="nodeFollowingNodes" presStyleLbl="node1" presStyleIdx="4" presStyleCnt="6" custScaleY="100116" custRadScaleRad="105777" custRadScaleInc="11438">
        <dgm:presLayoutVars>
          <dgm:bulletEnabled val="1"/>
        </dgm:presLayoutVars>
      </dgm:prSet>
      <dgm:spPr/>
    </dgm:pt>
    <dgm:pt modelId="{74C55452-4B8C-E54A-A775-23DBE8065478}" type="pres">
      <dgm:prSet presAssocID="{2F115A42-C4B4-EB40-AA1D-88C7D9BB13B3}" presName="nodeFollowingNodes" presStyleLbl="node1" presStyleIdx="5" presStyleCnt="6" custScaleY="100116">
        <dgm:presLayoutVars>
          <dgm:bulletEnabled val="1"/>
        </dgm:presLayoutVars>
      </dgm:prSet>
      <dgm:spPr/>
    </dgm:pt>
  </dgm:ptLst>
  <dgm:cxnLst>
    <dgm:cxn modelId="{55E2830B-A73B-CC42-B645-84A78F2410BC}" srcId="{1F30FC58-9500-BE47-B237-4B6143BC936C}" destId="{BB67DCCF-F8DD-334F-A294-CF22D7209C75}" srcOrd="0" destOrd="0" parTransId="{02E32DED-AEB3-A04F-95BF-9F9B23D6168B}" sibTransId="{BB9EB967-DD2A-E049-84C2-587F5BC20A3C}"/>
    <dgm:cxn modelId="{BFD8032D-341A-1444-9942-BD494503F2CF}" type="presOf" srcId="{F8682731-466B-7548-A267-4F6856A8B981}" destId="{390E4B8B-1796-BE49-BE40-76D94A72E5AE}" srcOrd="0" destOrd="0" presId="urn:microsoft.com/office/officeart/2005/8/layout/cycle3"/>
    <dgm:cxn modelId="{F319775E-61AD-9B45-AC5C-E1F6379AAF01}" srcId="{1F30FC58-9500-BE47-B237-4B6143BC936C}" destId="{2F115A42-C4B4-EB40-AA1D-88C7D9BB13B3}" srcOrd="5" destOrd="0" parTransId="{BFC76495-4C19-834F-871E-4BC35BC0372D}" sibTransId="{795ABB37-5E82-0849-9FEF-41B4E9CCDAA6}"/>
    <dgm:cxn modelId="{2B2B996A-7D36-E046-8863-2B5BD411630D}" type="presOf" srcId="{1F30FC58-9500-BE47-B237-4B6143BC936C}" destId="{A9236B14-5B26-3F4E-90B6-FCCF2AE32688}" srcOrd="0" destOrd="0" presId="urn:microsoft.com/office/officeart/2005/8/layout/cycle3"/>
    <dgm:cxn modelId="{7C7E0E56-D0E1-EA4F-B98C-0B834736FA14}" srcId="{1F30FC58-9500-BE47-B237-4B6143BC936C}" destId="{2C37B1C0-80F3-314B-987D-FF507717159C}" srcOrd="1" destOrd="0" parTransId="{0A645447-9689-124F-9119-F16F5E57A4B7}" sibTransId="{34C15B6A-E63F-5C46-82E4-5027056F7424}"/>
    <dgm:cxn modelId="{536257AA-D6F3-FE46-9F32-AF7A4F034F8D}" type="presOf" srcId="{2F115A42-C4B4-EB40-AA1D-88C7D9BB13B3}" destId="{74C55452-4B8C-E54A-A775-23DBE8065478}" srcOrd="0" destOrd="0" presId="urn:microsoft.com/office/officeart/2005/8/layout/cycle3"/>
    <dgm:cxn modelId="{AB39E8B1-3E0A-3146-BE2C-B7354AFF14D2}" srcId="{1F30FC58-9500-BE47-B237-4B6143BC936C}" destId="{0BAC1D0F-1250-1D44-94BA-A9F4D20A3A2C}" srcOrd="4" destOrd="0" parTransId="{B4DFAD74-D709-2245-9B41-F61CA40E10EC}" sibTransId="{39EAAB36-9C60-1D45-91C9-4443E90A1650}"/>
    <dgm:cxn modelId="{810AF7B4-6891-A944-A20A-191B93F26774}" type="presOf" srcId="{BB67DCCF-F8DD-334F-A294-CF22D7209C75}" destId="{3AA67320-635E-E84F-9831-B9DE95A4BF4A}" srcOrd="0" destOrd="0" presId="urn:microsoft.com/office/officeart/2005/8/layout/cycle3"/>
    <dgm:cxn modelId="{C19C0DC1-6EC6-4744-86AA-8857A441577F}" type="presOf" srcId="{2C37B1C0-80F3-314B-987D-FF507717159C}" destId="{880DC02A-1EC8-8547-8E94-6B0AEA67DF07}" srcOrd="0" destOrd="0" presId="urn:microsoft.com/office/officeart/2005/8/layout/cycle3"/>
    <dgm:cxn modelId="{88E337C6-7A27-164A-AF59-B2D9E0EF7C21}" srcId="{1F30FC58-9500-BE47-B237-4B6143BC936C}" destId="{F8682731-466B-7548-A267-4F6856A8B981}" srcOrd="3" destOrd="0" parTransId="{382103D5-9CBC-A040-BEAD-59D01665EDBC}" sibTransId="{C7EFDC33-64A6-9A49-BEA8-E1A4E090FC52}"/>
    <dgm:cxn modelId="{EB2200CF-3500-D84C-86EA-51F615129625}" type="presOf" srcId="{0BAC1D0F-1250-1D44-94BA-A9F4D20A3A2C}" destId="{776128A4-1881-F34A-B529-E17C082980C3}" srcOrd="0" destOrd="0" presId="urn:microsoft.com/office/officeart/2005/8/layout/cycle3"/>
    <dgm:cxn modelId="{DBF1D3CF-FB29-DC4F-A400-253170A887CE}" srcId="{1F30FC58-9500-BE47-B237-4B6143BC936C}" destId="{A155CC1A-AA21-A845-8649-F435E4B2D44C}" srcOrd="2" destOrd="0" parTransId="{B36E2A4B-2335-134C-8872-410FD4F4D661}" sibTransId="{A8F6F102-A294-C64A-BF3D-DB5FA54D21B4}"/>
    <dgm:cxn modelId="{16BA5EE1-AAB7-3B45-A5D1-56BF0904A1C9}" type="presOf" srcId="{A155CC1A-AA21-A845-8649-F435E4B2D44C}" destId="{D400BAC5-510A-984C-9AF0-158344CF43BE}" srcOrd="0" destOrd="0" presId="urn:microsoft.com/office/officeart/2005/8/layout/cycle3"/>
    <dgm:cxn modelId="{80995CF0-0C8B-234A-B016-BFB34899D872}" type="presOf" srcId="{BB9EB967-DD2A-E049-84C2-587F5BC20A3C}" destId="{DC455BBF-D4A1-4A4D-8B66-19F4684BD84E}" srcOrd="0" destOrd="0" presId="urn:microsoft.com/office/officeart/2005/8/layout/cycle3"/>
    <dgm:cxn modelId="{2047E778-EB79-0A42-9178-EE16FD835F5F}" type="presParOf" srcId="{A9236B14-5B26-3F4E-90B6-FCCF2AE32688}" destId="{87C42AE9-DFC1-E247-B64A-688172F33989}" srcOrd="0" destOrd="0" presId="urn:microsoft.com/office/officeart/2005/8/layout/cycle3"/>
    <dgm:cxn modelId="{DD1D64AD-D549-2D47-896D-6EF501BCDD45}" type="presParOf" srcId="{87C42AE9-DFC1-E247-B64A-688172F33989}" destId="{3AA67320-635E-E84F-9831-B9DE95A4BF4A}" srcOrd="0" destOrd="0" presId="urn:microsoft.com/office/officeart/2005/8/layout/cycle3"/>
    <dgm:cxn modelId="{280376A9-E055-724B-8743-5557F17EFC1A}" type="presParOf" srcId="{87C42AE9-DFC1-E247-B64A-688172F33989}" destId="{DC455BBF-D4A1-4A4D-8B66-19F4684BD84E}" srcOrd="1" destOrd="0" presId="urn:microsoft.com/office/officeart/2005/8/layout/cycle3"/>
    <dgm:cxn modelId="{0B3072D4-00E6-424F-B57A-56D81E48530A}" type="presParOf" srcId="{87C42AE9-DFC1-E247-B64A-688172F33989}" destId="{880DC02A-1EC8-8547-8E94-6B0AEA67DF07}" srcOrd="2" destOrd="0" presId="urn:microsoft.com/office/officeart/2005/8/layout/cycle3"/>
    <dgm:cxn modelId="{592A6383-8F7A-5E46-B254-10C256A07413}" type="presParOf" srcId="{87C42AE9-DFC1-E247-B64A-688172F33989}" destId="{D400BAC5-510A-984C-9AF0-158344CF43BE}" srcOrd="3" destOrd="0" presId="urn:microsoft.com/office/officeart/2005/8/layout/cycle3"/>
    <dgm:cxn modelId="{6F7EB2FB-B463-9A40-BF83-551B50DB8B4A}" type="presParOf" srcId="{87C42AE9-DFC1-E247-B64A-688172F33989}" destId="{390E4B8B-1796-BE49-BE40-76D94A72E5AE}" srcOrd="4" destOrd="0" presId="urn:microsoft.com/office/officeart/2005/8/layout/cycle3"/>
    <dgm:cxn modelId="{27367EE3-EA5C-D144-AF6A-EF94D706EBE0}" type="presParOf" srcId="{87C42AE9-DFC1-E247-B64A-688172F33989}" destId="{776128A4-1881-F34A-B529-E17C082980C3}" srcOrd="5" destOrd="0" presId="urn:microsoft.com/office/officeart/2005/8/layout/cycle3"/>
    <dgm:cxn modelId="{F9D60EBD-CE3C-3F4C-BCD6-D73008891291}" type="presParOf" srcId="{87C42AE9-DFC1-E247-B64A-688172F33989}" destId="{74C55452-4B8C-E54A-A775-23DBE8065478}" srcOrd="6"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tyle>
          <a:lnRef idx="1">
            <a:schemeClr val="accent5"/>
          </a:lnRef>
          <a:fillRef idx="2">
            <a:schemeClr val="accent5"/>
          </a:fillRef>
          <a:effectRef idx="1">
            <a:schemeClr val="accent5"/>
          </a:effectRef>
          <a:fontRef idx="minor">
            <a:schemeClr val="dk1"/>
          </a:fontRef>
        </dgm:style>
      </dgm:prSet>
      <dgm:spPr>
        <a:ln>
          <a:noFill/>
        </a:ln>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dirty="0"/>
            <a:t>Problem</a:t>
          </a:r>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tyle>
          <a:lnRef idx="1">
            <a:schemeClr val="accent6"/>
          </a:lnRef>
          <a:fillRef idx="2">
            <a:schemeClr val="accent6"/>
          </a:fillRef>
          <a:effectRef idx="1">
            <a:schemeClr val="accent6"/>
          </a:effectRef>
          <a:fontRef idx="minor">
            <a:schemeClr val="dk1"/>
          </a:fontRef>
        </dgm:style>
      </dgm:prSet>
      <dgm:spPr>
        <a:ln>
          <a:noFill/>
        </a:ln>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A7D9D396-AE33-D144-B4A9-6FEDC4799777}">
      <dgm:prSet phldrT="[Text]"/>
      <dgm:spPr/>
      <dgm:t>
        <a:bodyPr/>
        <a:lstStyle/>
        <a:p>
          <a:r>
            <a:rPr lang="en-US"/>
            <a:t>Problem</a:t>
          </a:r>
          <a:endParaRPr lang="en-US" dirty="0"/>
        </a:p>
      </dgm:t>
    </dgm:pt>
    <dgm:pt modelId="{B3727D1E-CAB4-4243-97B2-BB3506CB8FC4}" type="parTrans" cxnId="{1CD9AAB1-AC04-8D4E-A24D-8B5160EC7516}">
      <dgm:prSet/>
      <dgm:spPr/>
      <dgm:t>
        <a:bodyPr/>
        <a:lstStyle/>
        <a:p>
          <a:endParaRPr lang="en-US"/>
        </a:p>
      </dgm:t>
    </dgm:pt>
    <dgm:pt modelId="{3A30F701-2517-054B-9C73-A3E12DB8353A}" type="sibTrans" cxnId="{1CD9AAB1-AC04-8D4E-A24D-8B5160EC7516}">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BB271BD-9001-114B-8D1D-6B29B275106F}" type="pres">
      <dgm:prSet presAssocID="{A7D9D396-AE33-D144-B4A9-6FEDC4799777}" presName="parTxOnly" presStyleLbl="node1" presStyleIdx="0" presStyleCnt="5">
        <dgm:presLayoutVars>
          <dgm:bulletEnabled val="1"/>
        </dgm:presLayoutVars>
      </dgm:prSet>
      <dgm:spPr/>
    </dgm:pt>
    <dgm:pt modelId="{B819D433-9433-0B4E-9965-AA6B5D01B358}" type="pres">
      <dgm:prSet presAssocID="{3A30F701-2517-054B-9C73-A3E12DB8353A}"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BCEBE952-2377-9E49-8F05-D1AF9C647EB7}" type="presOf" srcId="{A7D9D396-AE33-D144-B4A9-6FEDC4799777}" destId="{6BB271BD-9001-114B-8D1D-6B29B275106F}"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1CD9AAB1-AC04-8D4E-A24D-8B5160EC7516}" srcId="{B66CEA5A-D722-4358-91CB-6E3DED801C83}" destId="{A7D9D396-AE33-D144-B4A9-6FEDC4799777}" srcOrd="0" destOrd="0" parTransId="{B3727D1E-CAB4-4243-97B2-BB3506CB8FC4}" sibTransId="{3A30F701-2517-054B-9C73-A3E12DB8353A}"/>
    <dgm:cxn modelId="{A7ED4FB7-0A05-4CC3-AE17-135848202945}" type="presOf" srcId="{2CCFADF7-E5E9-41F5-9804-AE5B9EEACF73}" destId="{FFC14167-8646-49E9-9118-2730A63FB6F3}" srcOrd="0" destOrd="0" presId="urn:microsoft.com/office/officeart/2005/8/layout/hChevron3"/>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0E13D27E-BE83-C042-BF2D-5667EAFE01C2}" type="presParOf" srcId="{EFB2403E-3520-495A-B116-A54DFDEAE219}" destId="{6BB271BD-9001-114B-8D1D-6B29B275106F}" srcOrd="0" destOrd="0" presId="urn:microsoft.com/office/officeart/2005/8/layout/hChevron3"/>
    <dgm:cxn modelId="{BBA6F784-5A41-1948-B47B-4B7A937DCD6E}" type="presParOf" srcId="{EFB2403E-3520-495A-B116-A54DFDEAE219}" destId="{B819D433-9433-0B4E-9965-AA6B5D01B358}"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6CEA5A-D722-4358-91CB-6E3DED801C83}" type="doc">
      <dgm:prSet loTypeId="urn:microsoft.com/office/officeart/2005/8/layout/hChevron3" loCatId="process" qsTypeId="urn:microsoft.com/office/officeart/2005/8/quickstyle/simple3" qsCatId="simple" csTypeId="urn:microsoft.com/office/officeart/2005/8/colors/accent0_1" csCatId="mainScheme" phldr="1"/>
      <dgm:spPr/>
    </dgm:pt>
    <dgm:pt modelId="{204764ED-FA33-49B7-AEFC-E753A9A79BD7}">
      <dgm:prSet phldrT="[Text]"/>
      <dgm:spPr/>
      <dgm:t>
        <a:bodyPr/>
        <a:lstStyle/>
        <a:p>
          <a:r>
            <a:rPr lang="en-US" dirty="0"/>
            <a:t>Youth</a:t>
          </a:r>
        </a:p>
      </dgm:t>
    </dgm:pt>
    <dgm:pt modelId="{197DF075-3E15-4549-87FD-C0306BB285AC}" type="parTrans" cxnId="{E6D0C221-0557-43D8-8B41-D116E29A2439}">
      <dgm:prSet/>
      <dgm:spPr/>
      <dgm:t>
        <a:bodyPr/>
        <a:lstStyle/>
        <a:p>
          <a:endParaRPr lang="en-US"/>
        </a:p>
      </dgm:t>
    </dgm:pt>
    <dgm:pt modelId="{BD05DEC7-64CE-4C2E-8967-64D29A71A957}" type="sibTrans" cxnId="{E6D0C221-0557-43D8-8B41-D116E29A2439}">
      <dgm:prSet/>
      <dgm:spPr/>
      <dgm:t>
        <a:bodyPr/>
        <a:lstStyle/>
        <a:p>
          <a:endParaRPr lang="en-US"/>
        </a:p>
      </dgm:t>
    </dgm:pt>
    <dgm:pt modelId="{F8F7F036-635B-405A-A896-DC868C3EB9AC}">
      <dgm:prSet phldrT="[Text]"/>
      <dgm:spPr/>
      <dgm:t>
        <a:bodyPr/>
        <a:lstStyle/>
        <a:p>
          <a:r>
            <a:rPr lang="en-US" dirty="0"/>
            <a:t>Family</a:t>
          </a:r>
        </a:p>
      </dgm:t>
    </dgm:pt>
    <dgm:pt modelId="{AC0D9657-F27E-4C97-BB02-984451739657}" type="parTrans" cxnId="{DC729BAC-54EF-40FE-AFB2-5DE3617CF7C5}">
      <dgm:prSet/>
      <dgm:spPr/>
      <dgm:t>
        <a:bodyPr/>
        <a:lstStyle/>
        <a:p>
          <a:endParaRPr lang="en-US"/>
        </a:p>
      </dgm:t>
    </dgm:pt>
    <dgm:pt modelId="{00404B53-F896-493D-85FF-43AE854423B2}" type="sibTrans" cxnId="{DC729BAC-54EF-40FE-AFB2-5DE3617CF7C5}">
      <dgm:prSet/>
      <dgm:spPr/>
      <dgm:t>
        <a:bodyPr/>
        <a:lstStyle/>
        <a:p>
          <a:endParaRPr lang="en-US"/>
        </a:p>
      </dgm:t>
    </dgm:pt>
    <dgm:pt modelId="{2CCFADF7-E5E9-41F5-9804-AE5B9EEACF73}">
      <dgm:prSet phldrT="[Text]"/>
      <dgm:spPr/>
      <dgm:t>
        <a:bodyPr/>
        <a:lstStyle/>
        <a:p>
          <a:r>
            <a:rPr lang="en-US" dirty="0"/>
            <a:t>Educators</a:t>
          </a:r>
        </a:p>
      </dgm:t>
    </dgm:pt>
    <dgm:pt modelId="{53719EA2-C582-4924-AC5E-E686FA6CF667}" type="parTrans" cxnId="{DFC26AE3-919C-45F8-A870-99AB4E20A41F}">
      <dgm:prSet/>
      <dgm:spPr/>
      <dgm:t>
        <a:bodyPr/>
        <a:lstStyle/>
        <a:p>
          <a:endParaRPr lang="en-US"/>
        </a:p>
      </dgm:t>
    </dgm:pt>
    <dgm:pt modelId="{FBBB1356-227F-407F-BFE4-98F3993EC14F}" type="sibTrans" cxnId="{DFC26AE3-919C-45F8-A870-99AB4E20A41F}">
      <dgm:prSet/>
      <dgm:spPr/>
      <dgm:t>
        <a:bodyPr/>
        <a:lstStyle/>
        <a:p>
          <a:endParaRPr lang="en-US"/>
        </a:p>
      </dgm:t>
    </dgm:pt>
    <dgm:pt modelId="{3FA9882A-F1CB-BA4E-BD6D-8D1CB5C52064}">
      <dgm:prSet phldrT="[Text]"/>
      <dgm:spPr/>
      <dgm:t>
        <a:bodyPr/>
        <a:lstStyle/>
        <a:p>
          <a:r>
            <a:rPr lang="en-US" dirty="0"/>
            <a:t>Assets</a:t>
          </a:r>
        </a:p>
      </dgm:t>
    </dgm:pt>
    <dgm:pt modelId="{096B353E-EF85-8248-8489-452FCAC0064B}" type="parTrans" cxnId="{7D2397E2-76EB-3D4A-B404-F5715E64B594}">
      <dgm:prSet/>
      <dgm:spPr/>
      <dgm:t>
        <a:bodyPr/>
        <a:lstStyle/>
        <a:p>
          <a:endParaRPr lang="en-US"/>
        </a:p>
      </dgm:t>
    </dgm:pt>
    <dgm:pt modelId="{92C35ED4-B0F2-CB4D-86B4-9E27E66203FD}" type="sibTrans" cxnId="{7D2397E2-76EB-3D4A-B404-F5715E64B594}">
      <dgm:prSet/>
      <dgm:spPr/>
      <dgm:t>
        <a:bodyPr/>
        <a:lstStyle/>
        <a:p>
          <a:endParaRPr lang="en-US"/>
        </a:p>
      </dgm:t>
    </dgm:pt>
    <dgm:pt modelId="{25B2A887-C8A9-1D46-BB2A-E30CDF37ED3D}">
      <dgm:prSet phldrT="[Text]">
        <dgm:style>
          <a:lnRef idx="1">
            <a:schemeClr val="accent4"/>
          </a:lnRef>
          <a:fillRef idx="2">
            <a:schemeClr val="accent4"/>
          </a:fillRef>
          <a:effectRef idx="1">
            <a:schemeClr val="accent4"/>
          </a:effectRef>
          <a:fontRef idx="minor">
            <a:schemeClr val="dk1"/>
          </a:fontRef>
        </dgm:style>
      </dgm:prSet>
      <dgm:spPr>
        <a:ln>
          <a:noFill/>
        </a:ln>
      </dgm:spPr>
      <dgm:t>
        <a:bodyPr/>
        <a:lstStyle/>
        <a:p>
          <a:r>
            <a:rPr lang="en-US" dirty="0"/>
            <a:t>Problem</a:t>
          </a:r>
        </a:p>
      </dgm:t>
    </dgm:pt>
    <dgm:pt modelId="{7E8C1422-5661-6C4C-B520-CFDC6D3C3FB0}" type="parTrans" cxnId="{848397D4-7C0A-E649-AA1B-174BE35F739E}">
      <dgm:prSet/>
      <dgm:spPr/>
      <dgm:t>
        <a:bodyPr/>
        <a:lstStyle/>
        <a:p>
          <a:endParaRPr lang="en-US"/>
        </a:p>
      </dgm:t>
    </dgm:pt>
    <dgm:pt modelId="{0D0F14EA-6DB3-A541-936C-4E8D40965F8E}" type="sibTrans" cxnId="{848397D4-7C0A-E649-AA1B-174BE35F739E}">
      <dgm:prSet/>
      <dgm:spPr/>
      <dgm:t>
        <a:bodyPr/>
        <a:lstStyle/>
        <a:p>
          <a:endParaRPr lang="en-US"/>
        </a:p>
      </dgm:t>
    </dgm:pt>
    <dgm:pt modelId="{EFB2403E-3520-495A-B116-A54DFDEAE219}" type="pres">
      <dgm:prSet presAssocID="{B66CEA5A-D722-4358-91CB-6E3DED801C83}" presName="Name0" presStyleCnt="0">
        <dgm:presLayoutVars>
          <dgm:dir/>
          <dgm:resizeHandles val="exact"/>
        </dgm:presLayoutVars>
      </dgm:prSet>
      <dgm:spPr/>
    </dgm:pt>
    <dgm:pt modelId="{6DCFE117-3B19-D04E-BC6F-67676DC95FC3}" type="pres">
      <dgm:prSet presAssocID="{25B2A887-C8A9-1D46-BB2A-E30CDF37ED3D}" presName="parTxOnly" presStyleLbl="node1" presStyleIdx="0" presStyleCnt="5">
        <dgm:presLayoutVars>
          <dgm:bulletEnabled val="1"/>
        </dgm:presLayoutVars>
      </dgm:prSet>
      <dgm:spPr/>
    </dgm:pt>
    <dgm:pt modelId="{4E56707C-C7C3-8C44-B1C8-2F40D92BEF1B}" type="pres">
      <dgm:prSet presAssocID="{0D0F14EA-6DB3-A541-936C-4E8D40965F8E}" presName="parSpace" presStyleCnt="0"/>
      <dgm:spPr/>
    </dgm:pt>
    <dgm:pt modelId="{4E1E4C35-B6EF-A848-9676-BA9C43AF05F6}" type="pres">
      <dgm:prSet presAssocID="{3FA9882A-F1CB-BA4E-BD6D-8D1CB5C52064}" presName="parTxOnly" presStyleLbl="node1" presStyleIdx="1" presStyleCnt="5">
        <dgm:presLayoutVars>
          <dgm:bulletEnabled val="1"/>
        </dgm:presLayoutVars>
      </dgm:prSet>
      <dgm:spPr/>
    </dgm:pt>
    <dgm:pt modelId="{971597D2-D52E-A04F-B692-E784088D7160}" type="pres">
      <dgm:prSet presAssocID="{92C35ED4-B0F2-CB4D-86B4-9E27E66203FD}" presName="parSpace" presStyleCnt="0"/>
      <dgm:spPr/>
    </dgm:pt>
    <dgm:pt modelId="{CF5F9A6D-26A5-4238-BC0C-77CDB925A0CB}" type="pres">
      <dgm:prSet presAssocID="{204764ED-FA33-49B7-AEFC-E753A9A79BD7}" presName="parTxOnly" presStyleLbl="node1" presStyleIdx="2" presStyleCnt="5" custScaleY="84684">
        <dgm:presLayoutVars>
          <dgm:bulletEnabled val="1"/>
        </dgm:presLayoutVars>
      </dgm:prSet>
      <dgm:spPr/>
    </dgm:pt>
    <dgm:pt modelId="{DC1B51BF-9FBE-46E5-8AA9-2F1DB6BCA2BA}" type="pres">
      <dgm:prSet presAssocID="{BD05DEC7-64CE-4C2E-8967-64D29A71A957}" presName="parSpace" presStyleCnt="0"/>
      <dgm:spPr/>
    </dgm:pt>
    <dgm:pt modelId="{4C21FA3E-7925-413F-9CD6-12116B03AF72}" type="pres">
      <dgm:prSet presAssocID="{F8F7F036-635B-405A-A896-DC868C3EB9AC}" presName="parTxOnly" presStyleLbl="node1" presStyleIdx="3" presStyleCnt="5" custScaleY="84684" custLinFactNeighborY="-16769">
        <dgm:presLayoutVars>
          <dgm:bulletEnabled val="1"/>
        </dgm:presLayoutVars>
      </dgm:prSet>
      <dgm:spPr/>
    </dgm:pt>
    <dgm:pt modelId="{1812E2B6-B626-43EF-85E9-65D9C344676A}" type="pres">
      <dgm:prSet presAssocID="{00404B53-F896-493D-85FF-43AE854423B2}" presName="parSpace" presStyleCnt="0"/>
      <dgm:spPr/>
    </dgm:pt>
    <dgm:pt modelId="{FFC14167-8646-49E9-9118-2730A63FB6F3}" type="pres">
      <dgm:prSet presAssocID="{2CCFADF7-E5E9-41F5-9804-AE5B9EEACF73}" presName="parTxOnly" presStyleLbl="node1" presStyleIdx="4" presStyleCnt="5" custScaleY="84684" custLinFactNeighborY="15145">
        <dgm:presLayoutVars>
          <dgm:bulletEnabled val="1"/>
        </dgm:presLayoutVars>
      </dgm:prSet>
      <dgm:spPr/>
    </dgm:pt>
  </dgm:ptLst>
  <dgm:cxnLst>
    <dgm:cxn modelId="{CBB2C81A-3584-420B-92A6-20BEFEBBD51C}" type="presOf" srcId="{F8F7F036-635B-405A-A896-DC868C3EB9AC}" destId="{4C21FA3E-7925-413F-9CD6-12116B03AF72}" srcOrd="0" destOrd="0" presId="urn:microsoft.com/office/officeart/2005/8/layout/hChevron3"/>
    <dgm:cxn modelId="{37BD321D-9CDC-6D4D-88C2-122089678DDF}" type="presOf" srcId="{3FA9882A-F1CB-BA4E-BD6D-8D1CB5C52064}" destId="{4E1E4C35-B6EF-A848-9676-BA9C43AF05F6}" srcOrd="0" destOrd="0" presId="urn:microsoft.com/office/officeart/2005/8/layout/hChevron3"/>
    <dgm:cxn modelId="{E6D0C221-0557-43D8-8B41-D116E29A2439}" srcId="{B66CEA5A-D722-4358-91CB-6E3DED801C83}" destId="{204764ED-FA33-49B7-AEFC-E753A9A79BD7}" srcOrd="2" destOrd="0" parTransId="{197DF075-3E15-4549-87FD-C0306BB285AC}" sibTransId="{BD05DEC7-64CE-4C2E-8967-64D29A71A957}"/>
    <dgm:cxn modelId="{B512DD21-C668-4827-AA82-07A20B07FDF9}" type="presOf" srcId="{204764ED-FA33-49B7-AEFC-E753A9A79BD7}" destId="{CF5F9A6D-26A5-4238-BC0C-77CDB925A0CB}" srcOrd="0" destOrd="0" presId="urn:microsoft.com/office/officeart/2005/8/layout/hChevron3"/>
    <dgm:cxn modelId="{C0154A3C-0F69-465F-8CBB-76A228E47913}" type="presOf" srcId="{B66CEA5A-D722-4358-91CB-6E3DED801C83}" destId="{EFB2403E-3520-495A-B116-A54DFDEAE219}" srcOrd="0" destOrd="0" presId="urn:microsoft.com/office/officeart/2005/8/layout/hChevron3"/>
    <dgm:cxn modelId="{DC729BAC-54EF-40FE-AFB2-5DE3617CF7C5}" srcId="{B66CEA5A-D722-4358-91CB-6E3DED801C83}" destId="{F8F7F036-635B-405A-A896-DC868C3EB9AC}" srcOrd="3" destOrd="0" parTransId="{AC0D9657-F27E-4C97-BB02-984451739657}" sibTransId="{00404B53-F896-493D-85FF-43AE854423B2}"/>
    <dgm:cxn modelId="{A7ED4FB7-0A05-4CC3-AE17-135848202945}" type="presOf" srcId="{2CCFADF7-E5E9-41F5-9804-AE5B9EEACF73}" destId="{FFC14167-8646-49E9-9118-2730A63FB6F3}" srcOrd="0" destOrd="0" presId="urn:microsoft.com/office/officeart/2005/8/layout/hChevron3"/>
    <dgm:cxn modelId="{848397D4-7C0A-E649-AA1B-174BE35F739E}" srcId="{B66CEA5A-D722-4358-91CB-6E3DED801C83}" destId="{25B2A887-C8A9-1D46-BB2A-E30CDF37ED3D}" srcOrd="0" destOrd="0" parTransId="{7E8C1422-5661-6C4C-B520-CFDC6D3C3FB0}" sibTransId="{0D0F14EA-6DB3-A541-936C-4E8D40965F8E}"/>
    <dgm:cxn modelId="{7D2397E2-76EB-3D4A-B404-F5715E64B594}" srcId="{B66CEA5A-D722-4358-91CB-6E3DED801C83}" destId="{3FA9882A-F1CB-BA4E-BD6D-8D1CB5C52064}" srcOrd="1" destOrd="0" parTransId="{096B353E-EF85-8248-8489-452FCAC0064B}" sibTransId="{92C35ED4-B0F2-CB4D-86B4-9E27E66203FD}"/>
    <dgm:cxn modelId="{DFC26AE3-919C-45F8-A870-99AB4E20A41F}" srcId="{B66CEA5A-D722-4358-91CB-6E3DED801C83}" destId="{2CCFADF7-E5E9-41F5-9804-AE5B9EEACF73}" srcOrd="4" destOrd="0" parTransId="{53719EA2-C582-4924-AC5E-E686FA6CF667}" sibTransId="{FBBB1356-227F-407F-BFE4-98F3993EC14F}"/>
    <dgm:cxn modelId="{691422F2-D49E-AB4A-9804-68829F7027B6}" type="presOf" srcId="{25B2A887-C8A9-1D46-BB2A-E30CDF37ED3D}" destId="{6DCFE117-3B19-D04E-BC6F-67676DC95FC3}" srcOrd="0" destOrd="0" presId="urn:microsoft.com/office/officeart/2005/8/layout/hChevron3"/>
    <dgm:cxn modelId="{53C5CEAE-2118-B34A-88B7-F948C9EEB7D3}" type="presParOf" srcId="{EFB2403E-3520-495A-B116-A54DFDEAE219}" destId="{6DCFE117-3B19-D04E-BC6F-67676DC95FC3}" srcOrd="0" destOrd="0" presId="urn:microsoft.com/office/officeart/2005/8/layout/hChevron3"/>
    <dgm:cxn modelId="{2EF225CD-CDD4-C342-B6C0-AA478FB2B191}" type="presParOf" srcId="{EFB2403E-3520-495A-B116-A54DFDEAE219}" destId="{4E56707C-C7C3-8C44-B1C8-2F40D92BEF1B}" srcOrd="1" destOrd="0" presId="urn:microsoft.com/office/officeart/2005/8/layout/hChevron3"/>
    <dgm:cxn modelId="{172D681B-AAD7-F54E-BD91-4A4EA17CD44B}" type="presParOf" srcId="{EFB2403E-3520-495A-B116-A54DFDEAE219}" destId="{4E1E4C35-B6EF-A848-9676-BA9C43AF05F6}" srcOrd="2" destOrd="0" presId="urn:microsoft.com/office/officeart/2005/8/layout/hChevron3"/>
    <dgm:cxn modelId="{FF1B4746-C904-8E48-8D9B-CEEA6F59DE75}" type="presParOf" srcId="{EFB2403E-3520-495A-B116-A54DFDEAE219}" destId="{971597D2-D52E-A04F-B692-E784088D7160}" srcOrd="3" destOrd="0" presId="urn:microsoft.com/office/officeart/2005/8/layout/hChevron3"/>
    <dgm:cxn modelId="{1C6CF49B-C050-459F-8FD1-7260F2E724D4}" type="presParOf" srcId="{EFB2403E-3520-495A-B116-A54DFDEAE219}" destId="{CF5F9A6D-26A5-4238-BC0C-77CDB925A0CB}" srcOrd="4" destOrd="0" presId="urn:microsoft.com/office/officeart/2005/8/layout/hChevron3"/>
    <dgm:cxn modelId="{CB87FEA0-9D98-4019-9F47-04B16E304FC7}" type="presParOf" srcId="{EFB2403E-3520-495A-B116-A54DFDEAE219}" destId="{DC1B51BF-9FBE-46E5-8AA9-2F1DB6BCA2BA}" srcOrd="5" destOrd="0" presId="urn:microsoft.com/office/officeart/2005/8/layout/hChevron3"/>
    <dgm:cxn modelId="{EFEF4866-BCD9-4996-BA3C-6C4BE6AD33D1}" type="presParOf" srcId="{EFB2403E-3520-495A-B116-A54DFDEAE219}" destId="{4C21FA3E-7925-413F-9CD6-12116B03AF72}" srcOrd="6" destOrd="0" presId="urn:microsoft.com/office/officeart/2005/8/layout/hChevron3"/>
    <dgm:cxn modelId="{84F6589F-92C6-4904-B124-17B14A16F0CA}" type="presParOf" srcId="{EFB2403E-3520-495A-B116-A54DFDEAE219}" destId="{1812E2B6-B626-43EF-85E9-65D9C344676A}" srcOrd="7" destOrd="0" presId="urn:microsoft.com/office/officeart/2005/8/layout/hChevron3"/>
    <dgm:cxn modelId="{A079A7C7-EEF0-4B9D-8C55-ADAA45BCCC8B}" type="presParOf" srcId="{EFB2403E-3520-495A-B116-A54DFDEAE219}" destId="{FFC14167-8646-49E9-9118-2730A63FB6F3}" srcOrd="8" destOrd="0" presId="urn:microsoft.com/office/officeart/2005/8/layout/hChevron3"/>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55BBF-D4A1-4A4D-8B66-19F4684BD84E}">
      <dsp:nvSpPr>
        <dsp:cNvPr id="0" name=""/>
        <dsp:cNvSpPr/>
      </dsp:nvSpPr>
      <dsp:spPr>
        <a:xfrm>
          <a:off x="3084117" y="-5749"/>
          <a:ext cx="5884065" cy="5884065"/>
        </a:xfrm>
        <a:prstGeom prst="circularArrow">
          <a:avLst>
            <a:gd name="adj1" fmla="val 5274"/>
            <a:gd name="adj2" fmla="val 312630"/>
            <a:gd name="adj3" fmla="val 14191547"/>
            <a:gd name="adj4" fmla="val 17148459"/>
            <a:gd name="adj5" fmla="val 5477"/>
          </a:avLst>
        </a:prstGeom>
        <a:solidFill>
          <a:schemeClr val="tx1">
            <a:lumMod val="50000"/>
            <a:lumOff val="50000"/>
          </a:schemeClr>
        </a:solidFill>
        <a:ln>
          <a:noFill/>
        </a:ln>
        <a:effectLst/>
      </dsp:spPr>
      <dsp:style>
        <a:lnRef idx="0">
          <a:scrgbClr r="0" g="0" b="0"/>
        </a:lnRef>
        <a:fillRef idx="1">
          <a:scrgbClr r="0" g="0" b="0"/>
        </a:fillRef>
        <a:effectRef idx="1">
          <a:scrgbClr r="0" g="0" b="0"/>
        </a:effectRef>
        <a:fontRef idx="minor"/>
      </dsp:style>
    </dsp:sp>
    <dsp:sp modelId="{3AA67320-635E-E84F-9831-B9DE95A4BF4A}">
      <dsp:nvSpPr>
        <dsp:cNvPr id="0" name=""/>
        <dsp:cNvSpPr/>
      </dsp:nvSpPr>
      <dsp:spPr>
        <a:xfrm>
          <a:off x="4884477" y="887"/>
          <a:ext cx="2283345" cy="114167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Advancing Justice</a:t>
          </a:r>
          <a:endParaRPr lang="en-US" sz="2000" kern="1200" dirty="0"/>
        </a:p>
      </dsp:txBody>
      <dsp:txXfrm>
        <a:off x="4940209" y="56619"/>
        <a:ext cx="2171881" cy="1030208"/>
      </dsp:txXfrm>
    </dsp:sp>
    <dsp:sp modelId="{880DC02A-1EC8-8547-8E94-6B0AEA67DF07}">
      <dsp:nvSpPr>
        <dsp:cNvPr id="0" name=""/>
        <dsp:cNvSpPr/>
      </dsp:nvSpPr>
      <dsp:spPr>
        <a:xfrm>
          <a:off x="6951718" y="1194410"/>
          <a:ext cx="2283345" cy="1141672"/>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Naming the Problem</a:t>
          </a:r>
        </a:p>
      </dsp:txBody>
      <dsp:txXfrm>
        <a:off x="7007450" y="1250142"/>
        <a:ext cx="2171881" cy="1030208"/>
      </dsp:txXfrm>
    </dsp:sp>
    <dsp:sp modelId="{D400BAC5-510A-984C-9AF0-158344CF43BE}">
      <dsp:nvSpPr>
        <dsp:cNvPr id="0" name=""/>
        <dsp:cNvSpPr/>
      </dsp:nvSpPr>
      <dsp:spPr>
        <a:xfrm>
          <a:off x="7060903" y="3241695"/>
          <a:ext cx="2283345" cy="1142997"/>
        </a:xfrm>
        <a:prstGeom prst="round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kern="1200" dirty="0"/>
            <a:t>Identifying Community Assets</a:t>
          </a:r>
        </a:p>
      </dsp:txBody>
      <dsp:txXfrm>
        <a:off x="7116700" y="3297492"/>
        <a:ext cx="2171751" cy="1031403"/>
      </dsp:txXfrm>
    </dsp:sp>
    <dsp:sp modelId="{390E4B8B-1796-BE49-BE40-76D94A72E5AE}">
      <dsp:nvSpPr>
        <dsp:cNvPr id="0" name=""/>
        <dsp:cNvSpPr/>
      </dsp:nvSpPr>
      <dsp:spPr>
        <a:xfrm>
          <a:off x="4947772" y="4730207"/>
          <a:ext cx="2283345" cy="1142997"/>
        </a:xfrm>
        <a:prstGeom prst="round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Learning from Youth</a:t>
          </a:r>
          <a:endParaRPr lang="en-US" sz="2000" kern="1200" dirty="0"/>
        </a:p>
      </dsp:txBody>
      <dsp:txXfrm>
        <a:off x="5003569" y="4786004"/>
        <a:ext cx="2171751" cy="1031403"/>
      </dsp:txXfrm>
    </dsp:sp>
    <dsp:sp modelId="{776128A4-1881-F34A-B529-E17C082980C3}">
      <dsp:nvSpPr>
        <dsp:cNvPr id="0" name=""/>
        <dsp:cNvSpPr/>
      </dsp:nvSpPr>
      <dsp:spPr>
        <a:xfrm>
          <a:off x="2579938" y="3418989"/>
          <a:ext cx="2283345" cy="1142997"/>
        </a:xfrm>
        <a:prstGeom prst="round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Families</a:t>
          </a:r>
        </a:p>
      </dsp:txBody>
      <dsp:txXfrm>
        <a:off x="2635735" y="3474786"/>
        <a:ext cx="2171751" cy="1031403"/>
      </dsp:txXfrm>
    </dsp:sp>
    <dsp:sp modelId="{74C55452-4B8C-E54A-A775-23DBE8065478}">
      <dsp:nvSpPr>
        <dsp:cNvPr id="0" name=""/>
        <dsp:cNvSpPr/>
      </dsp:nvSpPr>
      <dsp:spPr>
        <a:xfrm>
          <a:off x="2817235" y="1193747"/>
          <a:ext cx="2283345" cy="1142997"/>
        </a:xfrm>
        <a:prstGeom prst="round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Educators</a:t>
          </a:r>
        </a:p>
      </dsp:txBody>
      <dsp:txXfrm>
        <a:off x="2873032" y="1249544"/>
        <a:ext cx="2171751" cy="10314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55BBF-D4A1-4A4D-8B66-19F4684BD84E}">
      <dsp:nvSpPr>
        <dsp:cNvPr id="0" name=""/>
        <dsp:cNvSpPr/>
      </dsp:nvSpPr>
      <dsp:spPr>
        <a:xfrm>
          <a:off x="3084117" y="-5749"/>
          <a:ext cx="5884065" cy="5884065"/>
        </a:xfrm>
        <a:prstGeom prst="circularArrow">
          <a:avLst>
            <a:gd name="adj1" fmla="val 5274"/>
            <a:gd name="adj2" fmla="val 312630"/>
            <a:gd name="adj3" fmla="val 14191547"/>
            <a:gd name="adj4" fmla="val 17148459"/>
            <a:gd name="adj5" fmla="val 5477"/>
          </a:avLst>
        </a:prstGeom>
        <a:solidFill>
          <a:schemeClr val="tx1">
            <a:lumMod val="50000"/>
            <a:lumOff val="50000"/>
          </a:schemeClr>
        </a:solidFill>
        <a:ln>
          <a:noFill/>
        </a:ln>
        <a:effectLst/>
      </dsp:spPr>
      <dsp:style>
        <a:lnRef idx="0">
          <a:scrgbClr r="0" g="0" b="0"/>
        </a:lnRef>
        <a:fillRef idx="1">
          <a:scrgbClr r="0" g="0" b="0"/>
        </a:fillRef>
        <a:effectRef idx="1">
          <a:scrgbClr r="0" g="0" b="0"/>
        </a:effectRef>
        <a:fontRef idx="minor"/>
      </dsp:style>
    </dsp:sp>
    <dsp:sp modelId="{3AA67320-635E-E84F-9831-B9DE95A4BF4A}">
      <dsp:nvSpPr>
        <dsp:cNvPr id="0" name=""/>
        <dsp:cNvSpPr/>
      </dsp:nvSpPr>
      <dsp:spPr>
        <a:xfrm>
          <a:off x="4884477" y="887"/>
          <a:ext cx="2283345" cy="1141672"/>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Advancing Justice</a:t>
          </a:r>
          <a:endParaRPr lang="en-US" sz="2000" kern="1200" dirty="0"/>
        </a:p>
      </dsp:txBody>
      <dsp:txXfrm>
        <a:off x="4940209" y="56619"/>
        <a:ext cx="2171881" cy="1030208"/>
      </dsp:txXfrm>
    </dsp:sp>
    <dsp:sp modelId="{880DC02A-1EC8-8547-8E94-6B0AEA67DF07}">
      <dsp:nvSpPr>
        <dsp:cNvPr id="0" name=""/>
        <dsp:cNvSpPr/>
      </dsp:nvSpPr>
      <dsp:spPr>
        <a:xfrm>
          <a:off x="6951718" y="1194410"/>
          <a:ext cx="2283345" cy="1141672"/>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Naming the Problem</a:t>
          </a:r>
        </a:p>
      </dsp:txBody>
      <dsp:txXfrm>
        <a:off x="7007450" y="1250142"/>
        <a:ext cx="2171881" cy="1030208"/>
      </dsp:txXfrm>
    </dsp:sp>
    <dsp:sp modelId="{D400BAC5-510A-984C-9AF0-158344CF43BE}">
      <dsp:nvSpPr>
        <dsp:cNvPr id="0" name=""/>
        <dsp:cNvSpPr/>
      </dsp:nvSpPr>
      <dsp:spPr>
        <a:xfrm>
          <a:off x="7060903" y="3241695"/>
          <a:ext cx="2283345" cy="1142997"/>
        </a:xfrm>
        <a:prstGeom prst="round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kern="1200" dirty="0"/>
            <a:t>Identifying Community Assets</a:t>
          </a:r>
        </a:p>
      </dsp:txBody>
      <dsp:txXfrm>
        <a:off x="7116700" y="3297492"/>
        <a:ext cx="2171751" cy="1031403"/>
      </dsp:txXfrm>
    </dsp:sp>
    <dsp:sp modelId="{390E4B8B-1796-BE49-BE40-76D94A72E5AE}">
      <dsp:nvSpPr>
        <dsp:cNvPr id="0" name=""/>
        <dsp:cNvSpPr/>
      </dsp:nvSpPr>
      <dsp:spPr>
        <a:xfrm>
          <a:off x="4947772" y="4730207"/>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Learning from Youth</a:t>
          </a:r>
          <a:endParaRPr lang="en-US" sz="2000" kern="1200" dirty="0"/>
        </a:p>
      </dsp:txBody>
      <dsp:txXfrm>
        <a:off x="5003569" y="4786004"/>
        <a:ext cx="2171751" cy="1031403"/>
      </dsp:txXfrm>
    </dsp:sp>
    <dsp:sp modelId="{776128A4-1881-F34A-B529-E17C082980C3}">
      <dsp:nvSpPr>
        <dsp:cNvPr id="0" name=""/>
        <dsp:cNvSpPr/>
      </dsp:nvSpPr>
      <dsp:spPr>
        <a:xfrm>
          <a:off x="2579938" y="3418989"/>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Families</a:t>
          </a:r>
        </a:p>
      </dsp:txBody>
      <dsp:txXfrm>
        <a:off x="2635735" y="3474786"/>
        <a:ext cx="2171751" cy="1031403"/>
      </dsp:txXfrm>
    </dsp:sp>
    <dsp:sp modelId="{74C55452-4B8C-E54A-A775-23DBE8065478}">
      <dsp:nvSpPr>
        <dsp:cNvPr id="0" name=""/>
        <dsp:cNvSpPr/>
      </dsp:nvSpPr>
      <dsp:spPr>
        <a:xfrm>
          <a:off x="2817235" y="1193747"/>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Educators</a:t>
          </a:r>
        </a:p>
      </dsp:txBody>
      <dsp:txXfrm>
        <a:off x="2873032" y="1249544"/>
        <a:ext cx="2171751" cy="103140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55BBF-D4A1-4A4D-8B66-19F4684BD84E}">
      <dsp:nvSpPr>
        <dsp:cNvPr id="0" name=""/>
        <dsp:cNvSpPr/>
      </dsp:nvSpPr>
      <dsp:spPr>
        <a:xfrm>
          <a:off x="3084117" y="-5749"/>
          <a:ext cx="5884065" cy="5884065"/>
        </a:xfrm>
        <a:prstGeom prst="circularArrow">
          <a:avLst>
            <a:gd name="adj1" fmla="val 5274"/>
            <a:gd name="adj2" fmla="val 312630"/>
            <a:gd name="adj3" fmla="val 14191547"/>
            <a:gd name="adj4" fmla="val 17148459"/>
            <a:gd name="adj5" fmla="val 5477"/>
          </a:avLst>
        </a:prstGeom>
        <a:solidFill>
          <a:schemeClr val="tx1">
            <a:lumMod val="50000"/>
            <a:lumOff val="50000"/>
          </a:schemeClr>
        </a:solidFill>
        <a:ln>
          <a:noFill/>
        </a:ln>
        <a:effectLst/>
      </dsp:spPr>
      <dsp:style>
        <a:lnRef idx="0">
          <a:scrgbClr r="0" g="0" b="0"/>
        </a:lnRef>
        <a:fillRef idx="1">
          <a:scrgbClr r="0" g="0" b="0"/>
        </a:fillRef>
        <a:effectRef idx="1">
          <a:scrgbClr r="0" g="0" b="0"/>
        </a:effectRef>
        <a:fontRef idx="minor"/>
      </dsp:style>
    </dsp:sp>
    <dsp:sp modelId="{3AA67320-635E-E84F-9831-B9DE95A4BF4A}">
      <dsp:nvSpPr>
        <dsp:cNvPr id="0" name=""/>
        <dsp:cNvSpPr/>
      </dsp:nvSpPr>
      <dsp:spPr>
        <a:xfrm>
          <a:off x="4884477" y="887"/>
          <a:ext cx="2283345" cy="1141672"/>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Advancing Justice</a:t>
          </a:r>
          <a:endParaRPr lang="en-US" sz="2000" kern="1200" dirty="0"/>
        </a:p>
      </dsp:txBody>
      <dsp:txXfrm>
        <a:off x="4940209" y="56619"/>
        <a:ext cx="2171881" cy="1030208"/>
      </dsp:txXfrm>
    </dsp:sp>
    <dsp:sp modelId="{880DC02A-1EC8-8547-8E94-6B0AEA67DF07}">
      <dsp:nvSpPr>
        <dsp:cNvPr id="0" name=""/>
        <dsp:cNvSpPr/>
      </dsp:nvSpPr>
      <dsp:spPr>
        <a:xfrm>
          <a:off x="6951718" y="1194410"/>
          <a:ext cx="2283345" cy="1141672"/>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Naming the Problem</a:t>
          </a:r>
        </a:p>
      </dsp:txBody>
      <dsp:txXfrm>
        <a:off x="7007450" y="1250142"/>
        <a:ext cx="2171881" cy="1030208"/>
      </dsp:txXfrm>
    </dsp:sp>
    <dsp:sp modelId="{D400BAC5-510A-984C-9AF0-158344CF43BE}">
      <dsp:nvSpPr>
        <dsp:cNvPr id="0" name=""/>
        <dsp:cNvSpPr/>
      </dsp:nvSpPr>
      <dsp:spPr>
        <a:xfrm>
          <a:off x="7060903" y="3277383"/>
          <a:ext cx="2283345" cy="1071619"/>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kern="1200" dirty="0"/>
            <a:t>Identifying Community Assets</a:t>
          </a:r>
        </a:p>
      </dsp:txBody>
      <dsp:txXfrm>
        <a:off x="7113215" y="3329695"/>
        <a:ext cx="2178721" cy="966995"/>
      </dsp:txXfrm>
    </dsp:sp>
    <dsp:sp modelId="{390E4B8B-1796-BE49-BE40-76D94A72E5AE}">
      <dsp:nvSpPr>
        <dsp:cNvPr id="0" name=""/>
        <dsp:cNvSpPr/>
      </dsp:nvSpPr>
      <dsp:spPr>
        <a:xfrm>
          <a:off x="4947772" y="4730207"/>
          <a:ext cx="2283345" cy="1142997"/>
        </a:xfrm>
        <a:prstGeom prst="round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Youth</a:t>
          </a:r>
        </a:p>
      </dsp:txBody>
      <dsp:txXfrm>
        <a:off x="5003569" y="4786004"/>
        <a:ext cx="2171751" cy="1031403"/>
      </dsp:txXfrm>
    </dsp:sp>
    <dsp:sp modelId="{776128A4-1881-F34A-B529-E17C082980C3}">
      <dsp:nvSpPr>
        <dsp:cNvPr id="0" name=""/>
        <dsp:cNvSpPr/>
      </dsp:nvSpPr>
      <dsp:spPr>
        <a:xfrm>
          <a:off x="2579938" y="3418989"/>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Families</a:t>
          </a:r>
        </a:p>
      </dsp:txBody>
      <dsp:txXfrm>
        <a:off x="2635735" y="3474786"/>
        <a:ext cx="2171751" cy="1031403"/>
      </dsp:txXfrm>
    </dsp:sp>
    <dsp:sp modelId="{74C55452-4B8C-E54A-A775-23DBE8065478}">
      <dsp:nvSpPr>
        <dsp:cNvPr id="0" name=""/>
        <dsp:cNvSpPr/>
      </dsp:nvSpPr>
      <dsp:spPr>
        <a:xfrm>
          <a:off x="2817235" y="1193747"/>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Educators</a:t>
          </a:r>
        </a:p>
      </dsp:txBody>
      <dsp:txXfrm>
        <a:off x="2873032" y="1249544"/>
        <a:ext cx="2171751" cy="103140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55BBF-D4A1-4A4D-8B66-19F4684BD84E}">
      <dsp:nvSpPr>
        <dsp:cNvPr id="0" name=""/>
        <dsp:cNvSpPr/>
      </dsp:nvSpPr>
      <dsp:spPr>
        <a:xfrm>
          <a:off x="3084117" y="-5749"/>
          <a:ext cx="5884065" cy="5884065"/>
        </a:xfrm>
        <a:prstGeom prst="circularArrow">
          <a:avLst>
            <a:gd name="adj1" fmla="val 5274"/>
            <a:gd name="adj2" fmla="val 312630"/>
            <a:gd name="adj3" fmla="val 14191547"/>
            <a:gd name="adj4" fmla="val 17148459"/>
            <a:gd name="adj5" fmla="val 5477"/>
          </a:avLst>
        </a:prstGeom>
        <a:solidFill>
          <a:schemeClr val="tx1">
            <a:lumMod val="50000"/>
            <a:lumOff val="50000"/>
          </a:schemeClr>
        </a:solidFill>
        <a:ln>
          <a:noFill/>
        </a:ln>
        <a:effectLst/>
      </dsp:spPr>
      <dsp:style>
        <a:lnRef idx="0">
          <a:scrgbClr r="0" g="0" b="0"/>
        </a:lnRef>
        <a:fillRef idx="1">
          <a:scrgbClr r="0" g="0" b="0"/>
        </a:fillRef>
        <a:effectRef idx="1">
          <a:scrgbClr r="0" g="0" b="0"/>
        </a:effectRef>
        <a:fontRef idx="minor"/>
      </dsp:style>
    </dsp:sp>
    <dsp:sp modelId="{3AA67320-635E-E84F-9831-B9DE95A4BF4A}">
      <dsp:nvSpPr>
        <dsp:cNvPr id="0" name=""/>
        <dsp:cNvSpPr/>
      </dsp:nvSpPr>
      <dsp:spPr>
        <a:xfrm>
          <a:off x="4884477" y="887"/>
          <a:ext cx="2283345" cy="1141672"/>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Advancing Justice</a:t>
          </a:r>
          <a:endParaRPr lang="en-US" sz="2000" kern="1200" dirty="0"/>
        </a:p>
      </dsp:txBody>
      <dsp:txXfrm>
        <a:off x="4940209" y="56619"/>
        <a:ext cx="2171881" cy="1030208"/>
      </dsp:txXfrm>
    </dsp:sp>
    <dsp:sp modelId="{880DC02A-1EC8-8547-8E94-6B0AEA67DF07}">
      <dsp:nvSpPr>
        <dsp:cNvPr id="0" name=""/>
        <dsp:cNvSpPr/>
      </dsp:nvSpPr>
      <dsp:spPr>
        <a:xfrm>
          <a:off x="6951718" y="1194410"/>
          <a:ext cx="2283345" cy="1141672"/>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Naming the Problem</a:t>
          </a:r>
        </a:p>
      </dsp:txBody>
      <dsp:txXfrm>
        <a:off x="7007450" y="1250142"/>
        <a:ext cx="2171881" cy="1030208"/>
      </dsp:txXfrm>
    </dsp:sp>
    <dsp:sp modelId="{D400BAC5-510A-984C-9AF0-158344CF43BE}">
      <dsp:nvSpPr>
        <dsp:cNvPr id="0" name=""/>
        <dsp:cNvSpPr/>
      </dsp:nvSpPr>
      <dsp:spPr>
        <a:xfrm>
          <a:off x="7060903" y="3241695"/>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kern="1200" dirty="0"/>
            <a:t>Identifying</a:t>
          </a:r>
        </a:p>
        <a:p>
          <a:pPr marL="0" lvl="0" indent="0" algn="ctr" defTabSz="889000">
            <a:lnSpc>
              <a:spcPct val="100000"/>
            </a:lnSpc>
            <a:spcBef>
              <a:spcPct val="0"/>
            </a:spcBef>
            <a:spcAft>
              <a:spcPts val="0"/>
            </a:spcAft>
            <a:buNone/>
          </a:pPr>
          <a:r>
            <a:rPr lang="en-US" sz="2000" kern="1200" dirty="0"/>
            <a:t>Community Assets</a:t>
          </a:r>
        </a:p>
      </dsp:txBody>
      <dsp:txXfrm>
        <a:off x="7116700" y="3297492"/>
        <a:ext cx="2171751" cy="1031403"/>
      </dsp:txXfrm>
    </dsp:sp>
    <dsp:sp modelId="{390E4B8B-1796-BE49-BE40-76D94A72E5AE}">
      <dsp:nvSpPr>
        <dsp:cNvPr id="0" name=""/>
        <dsp:cNvSpPr/>
      </dsp:nvSpPr>
      <dsp:spPr>
        <a:xfrm>
          <a:off x="4947772" y="4730207"/>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Learning from Youth</a:t>
          </a:r>
          <a:endParaRPr lang="en-US" sz="2000" kern="1200" dirty="0"/>
        </a:p>
      </dsp:txBody>
      <dsp:txXfrm>
        <a:off x="5003569" y="4786004"/>
        <a:ext cx="2171751" cy="1031403"/>
      </dsp:txXfrm>
    </dsp:sp>
    <dsp:sp modelId="{776128A4-1881-F34A-B529-E17C082980C3}">
      <dsp:nvSpPr>
        <dsp:cNvPr id="0" name=""/>
        <dsp:cNvSpPr/>
      </dsp:nvSpPr>
      <dsp:spPr>
        <a:xfrm>
          <a:off x="2579938" y="3418989"/>
          <a:ext cx="2283345" cy="1142997"/>
        </a:xfrm>
        <a:prstGeom prst="round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Families</a:t>
          </a:r>
        </a:p>
      </dsp:txBody>
      <dsp:txXfrm>
        <a:off x="2635735" y="3474786"/>
        <a:ext cx="2171751" cy="1031403"/>
      </dsp:txXfrm>
    </dsp:sp>
    <dsp:sp modelId="{74C55452-4B8C-E54A-A775-23DBE8065478}">
      <dsp:nvSpPr>
        <dsp:cNvPr id="0" name=""/>
        <dsp:cNvSpPr/>
      </dsp:nvSpPr>
      <dsp:spPr>
        <a:xfrm>
          <a:off x="2817235" y="1193747"/>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Educators</a:t>
          </a:r>
        </a:p>
      </dsp:txBody>
      <dsp:txXfrm>
        <a:off x="2873032" y="1249544"/>
        <a:ext cx="2171751" cy="103140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55BBF-D4A1-4A4D-8B66-19F4684BD84E}">
      <dsp:nvSpPr>
        <dsp:cNvPr id="0" name=""/>
        <dsp:cNvSpPr/>
      </dsp:nvSpPr>
      <dsp:spPr>
        <a:xfrm>
          <a:off x="3084117" y="-5749"/>
          <a:ext cx="5884065" cy="5884065"/>
        </a:xfrm>
        <a:prstGeom prst="circularArrow">
          <a:avLst>
            <a:gd name="adj1" fmla="val 5274"/>
            <a:gd name="adj2" fmla="val 312630"/>
            <a:gd name="adj3" fmla="val 14191547"/>
            <a:gd name="adj4" fmla="val 17148459"/>
            <a:gd name="adj5" fmla="val 5477"/>
          </a:avLst>
        </a:prstGeom>
        <a:solidFill>
          <a:schemeClr val="tx1">
            <a:lumMod val="50000"/>
            <a:lumOff val="50000"/>
          </a:schemeClr>
        </a:solidFill>
        <a:ln>
          <a:noFill/>
        </a:ln>
        <a:effectLst/>
      </dsp:spPr>
      <dsp:style>
        <a:lnRef idx="0">
          <a:scrgbClr r="0" g="0" b="0"/>
        </a:lnRef>
        <a:fillRef idx="1">
          <a:scrgbClr r="0" g="0" b="0"/>
        </a:fillRef>
        <a:effectRef idx="1">
          <a:scrgbClr r="0" g="0" b="0"/>
        </a:effectRef>
        <a:fontRef idx="minor"/>
      </dsp:style>
    </dsp:sp>
    <dsp:sp modelId="{3AA67320-635E-E84F-9831-B9DE95A4BF4A}">
      <dsp:nvSpPr>
        <dsp:cNvPr id="0" name=""/>
        <dsp:cNvSpPr/>
      </dsp:nvSpPr>
      <dsp:spPr>
        <a:xfrm>
          <a:off x="4884477" y="887"/>
          <a:ext cx="2283345" cy="1141672"/>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Advancing Justice</a:t>
          </a:r>
          <a:endParaRPr lang="en-US" sz="2000" kern="1200" dirty="0"/>
        </a:p>
      </dsp:txBody>
      <dsp:txXfrm>
        <a:off x="4940209" y="56619"/>
        <a:ext cx="2171881" cy="1030208"/>
      </dsp:txXfrm>
    </dsp:sp>
    <dsp:sp modelId="{880DC02A-1EC8-8547-8E94-6B0AEA67DF07}">
      <dsp:nvSpPr>
        <dsp:cNvPr id="0" name=""/>
        <dsp:cNvSpPr/>
      </dsp:nvSpPr>
      <dsp:spPr>
        <a:xfrm>
          <a:off x="6951718" y="1194410"/>
          <a:ext cx="2283345" cy="1141672"/>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Naming the Problem</a:t>
          </a:r>
        </a:p>
      </dsp:txBody>
      <dsp:txXfrm>
        <a:off x="7007450" y="1250142"/>
        <a:ext cx="2171881" cy="1030208"/>
      </dsp:txXfrm>
    </dsp:sp>
    <dsp:sp modelId="{D400BAC5-510A-984C-9AF0-158344CF43BE}">
      <dsp:nvSpPr>
        <dsp:cNvPr id="0" name=""/>
        <dsp:cNvSpPr/>
      </dsp:nvSpPr>
      <dsp:spPr>
        <a:xfrm>
          <a:off x="7060903" y="3241695"/>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kern="1200" dirty="0"/>
            <a:t>Identifying Community Assets</a:t>
          </a:r>
        </a:p>
      </dsp:txBody>
      <dsp:txXfrm>
        <a:off x="7116700" y="3297492"/>
        <a:ext cx="2171751" cy="1031403"/>
      </dsp:txXfrm>
    </dsp:sp>
    <dsp:sp modelId="{390E4B8B-1796-BE49-BE40-76D94A72E5AE}">
      <dsp:nvSpPr>
        <dsp:cNvPr id="0" name=""/>
        <dsp:cNvSpPr/>
      </dsp:nvSpPr>
      <dsp:spPr>
        <a:xfrm>
          <a:off x="4947772" y="4730207"/>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Learning from Youth</a:t>
          </a:r>
          <a:endParaRPr lang="en-US" sz="2000" kern="1200" dirty="0"/>
        </a:p>
      </dsp:txBody>
      <dsp:txXfrm>
        <a:off x="5003569" y="4786004"/>
        <a:ext cx="2171751" cy="1031403"/>
      </dsp:txXfrm>
    </dsp:sp>
    <dsp:sp modelId="{776128A4-1881-F34A-B529-E17C082980C3}">
      <dsp:nvSpPr>
        <dsp:cNvPr id="0" name=""/>
        <dsp:cNvSpPr/>
      </dsp:nvSpPr>
      <dsp:spPr>
        <a:xfrm>
          <a:off x="2579938" y="3418989"/>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Families</a:t>
          </a:r>
        </a:p>
      </dsp:txBody>
      <dsp:txXfrm>
        <a:off x="2635735" y="3474786"/>
        <a:ext cx="2171751" cy="1031403"/>
      </dsp:txXfrm>
    </dsp:sp>
    <dsp:sp modelId="{74C55452-4B8C-E54A-A775-23DBE8065478}">
      <dsp:nvSpPr>
        <dsp:cNvPr id="0" name=""/>
        <dsp:cNvSpPr/>
      </dsp:nvSpPr>
      <dsp:spPr>
        <a:xfrm>
          <a:off x="2817235" y="1193747"/>
          <a:ext cx="2283345" cy="1142997"/>
        </a:xfrm>
        <a:prstGeom prst="round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Educators</a:t>
          </a:r>
        </a:p>
      </dsp:txBody>
      <dsp:txXfrm>
        <a:off x="2873032" y="1249544"/>
        <a:ext cx="2171751" cy="103140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55BBF-D4A1-4A4D-8B66-19F4684BD84E}">
      <dsp:nvSpPr>
        <dsp:cNvPr id="0" name=""/>
        <dsp:cNvSpPr/>
      </dsp:nvSpPr>
      <dsp:spPr>
        <a:xfrm>
          <a:off x="3084117" y="-5749"/>
          <a:ext cx="5884065" cy="5884065"/>
        </a:xfrm>
        <a:prstGeom prst="circularArrow">
          <a:avLst>
            <a:gd name="adj1" fmla="val 5274"/>
            <a:gd name="adj2" fmla="val 312630"/>
            <a:gd name="adj3" fmla="val 14191547"/>
            <a:gd name="adj4" fmla="val 17148459"/>
            <a:gd name="adj5" fmla="val 5477"/>
          </a:avLst>
        </a:prstGeom>
        <a:solidFill>
          <a:schemeClr val="tx1">
            <a:lumMod val="50000"/>
            <a:lumOff val="50000"/>
          </a:schemeClr>
        </a:solidFill>
        <a:ln>
          <a:noFill/>
        </a:ln>
        <a:effectLst/>
      </dsp:spPr>
      <dsp:style>
        <a:lnRef idx="0">
          <a:scrgbClr r="0" g="0" b="0"/>
        </a:lnRef>
        <a:fillRef idx="1">
          <a:scrgbClr r="0" g="0" b="0"/>
        </a:fillRef>
        <a:effectRef idx="1">
          <a:scrgbClr r="0" g="0" b="0"/>
        </a:effectRef>
        <a:fontRef idx="minor"/>
      </dsp:style>
    </dsp:sp>
    <dsp:sp modelId="{3AA67320-635E-E84F-9831-B9DE95A4BF4A}">
      <dsp:nvSpPr>
        <dsp:cNvPr id="0" name=""/>
        <dsp:cNvSpPr/>
      </dsp:nvSpPr>
      <dsp:spPr>
        <a:xfrm>
          <a:off x="4884477" y="887"/>
          <a:ext cx="2283345" cy="1141672"/>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Advancing Justice</a:t>
          </a:r>
        </a:p>
      </dsp:txBody>
      <dsp:txXfrm>
        <a:off x="4940209" y="56619"/>
        <a:ext cx="2171881" cy="1030208"/>
      </dsp:txXfrm>
    </dsp:sp>
    <dsp:sp modelId="{880DC02A-1EC8-8547-8E94-6B0AEA67DF07}">
      <dsp:nvSpPr>
        <dsp:cNvPr id="0" name=""/>
        <dsp:cNvSpPr/>
      </dsp:nvSpPr>
      <dsp:spPr>
        <a:xfrm>
          <a:off x="6951718" y="1194410"/>
          <a:ext cx="2283345" cy="1141672"/>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Naming the Problem</a:t>
          </a:r>
        </a:p>
      </dsp:txBody>
      <dsp:txXfrm>
        <a:off x="7007450" y="1250142"/>
        <a:ext cx="2171881" cy="1030208"/>
      </dsp:txXfrm>
    </dsp:sp>
    <dsp:sp modelId="{D400BAC5-510A-984C-9AF0-158344CF43BE}">
      <dsp:nvSpPr>
        <dsp:cNvPr id="0" name=""/>
        <dsp:cNvSpPr/>
      </dsp:nvSpPr>
      <dsp:spPr>
        <a:xfrm>
          <a:off x="7060903" y="3241695"/>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kern="1200" dirty="0"/>
            <a:t>Identifying Community Assets</a:t>
          </a:r>
        </a:p>
      </dsp:txBody>
      <dsp:txXfrm>
        <a:off x="7116700" y="3297492"/>
        <a:ext cx="2171751" cy="1031403"/>
      </dsp:txXfrm>
    </dsp:sp>
    <dsp:sp modelId="{390E4B8B-1796-BE49-BE40-76D94A72E5AE}">
      <dsp:nvSpPr>
        <dsp:cNvPr id="0" name=""/>
        <dsp:cNvSpPr/>
      </dsp:nvSpPr>
      <dsp:spPr>
        <a:xfrm>
          <a:off x="4947772" y="4730207"/>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Learning from Youth</a:t>
          </a:r>
          <a:endParaRPr lang="en-US" sz="2000" kern="1200" dirty="0"/>
        </a:p>
      </dsp:txBody>
      <dsp:txXfrm>
        <a:off x="5003569" y="4786004"/>
        <a:ext cx="2171751" cy="1031403"/>
      </dsp:txXfrm>
    </dsp:sp>
    <dsp:sp modelId="{776128A4-1881-F34A-B529-E17C082980C3}">
      <dsp:nvSpPr>
        <dsp:cNvPr id="0" name=""/>
        <dsp:cNvSpPr/>
      </dsp:nvSpPr>
      <dsp:spPr>
        <a:xfrm>
          <a:off x="2579938" y="3418989"/>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Families</a:t>
          </a:r>
        </a:p>
      </dsp:txBody>
      <dsp:txXfrm>
        <a:off x="2635735" y="3474786"/>
        <a:ext cx="2171751" cy="1031403"/>
      </dsp:txXfrm>
    </dsp:sp>
    <dsp:sp modelId="{74C55452-4B8C-E54A-A775-23DBE8065478}">
      <dsp:nvSpPr>
        <dsp:cNvPr id="0" name=""/>
        <dsp:cNvSpPr/>
      </dsp:nvSpPr>
      <dsp:spPr>
        <a:xfrm>
          <a:off x="2817235" y="1193747"/>
          <a:ext cx="2283345" cy="1142997"/>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Learning from Educators</a:t>
          </a:r>
        </a:p>
      </dsp:txBody>
      <dsp:txXfrm>
        <a:off x="2873032" y="1249544"/>
        <a:ext cx="2171751" cy="1031403"/>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71BD-9001-114B-8D1D-6B29B275106F}">
      <dsp:nvSpPr>
        <dsp:cNvPr id="0" name=""/>
        <dsp:cNvSpPr/>
      </dsp:nvSpPr>
      <dsp:spPr>
        <a:xfrm>
          <a:off x="463" y="0"/>
          <a:ext cx="903323" cy="190815"/>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a:t>Problem</a:t>
          </a:r>
          <a:endParaRPr lang="en-US" sz="900" kern="1200" dirty="0"/>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E117-3B19-D04E-BC6F-67676DC95FC3}">
      <dsp:nvSpPr>
        <dsp:cNvPr id="0" name=""/>
        <dsp:cNvSpPr/>
      </dsp:nvSpPr>
      <dsp:spPr>
        <a:xfrm>
          <a:off x="463" y="0"/>
          <a:ext cx="903323" cy="190815"/>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no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Problem</a:t>
          </a:r>
        </a:p>
      </dsp:txBody>
      <dsp:txXfrm>
        <a:off x="463" y="0"/>
        <a:ext cx="855619" cy="190815"/>
      </dsp:txXfrm>
    </dsp:sp>
    <dsp:sp modelId="{4E1E4C35-B6EF-A848-9676-BA9C43AF05F6}">
      <dsp:nvSpPr>
        <dsp:cNvPr id="0" name=""/>
        <dsp:cNvSpPr/>
      </dsp:nvSpPr>
      <dsp:spPr>
        <a:xfrm>
          <a:off x="723122"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Assets</a:t>
          </a:r>
        </a:p>
      </dsp:txBody>
      <dsp:txXfrm>
        <a:off x="818530" y="0"/>
        <a:ext cx="712508" cy="190815"/>
      </dsp:txXfrm>
    </dsp:sp>
    <dsp:sp modelId="{CF5F9A6D-26A5-4238-BC0C-77CDB925A0CB}">
      <dsp:nvSpPr>
        <dsp:cNvPr id="0" name=""/>
        <dsp:cNvSpPr/>
      </dsp:nvSpPr>
      <dsp:spPr>
        <a:xfrm>
          <a:off x="1445781"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Youth</a:t>
          </a:r>
        </a:p>
      </dsp:txBody>
      <dsp:txXfrm>
        <a:off x="1541189" y="0"/>
        <a:ext cx="712508" cy="190815"/>
      </dsp:txXfrm>
    </dsp:sp>
    <dsp:sp modelId="{4C21FA3E-7925-413F-9CD6-12116B03AF72}">
      <dsp:nvSpPr>
        <dsp:cNvPr id="0" name=""/>
        <dsp:cNvSpPr/>
      </dsp:nvSpPr>
      <dsp:spPr>
        <a:xfrm>
          <a:off x="2168440"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Family</a:t>
          </a:r>
        </a:p>
      </dsp:txBody>
      <dsp:txXfrm>
        <a:off x="2263848" y="0"/>
        <a:ext cx="712508" cy="190815"/>
      </dsp:txXfrm>
    </dsp:sp>
    <dsp:sp modelId="{FFC14167-8646-49E9-9118-2730A63FB6F3}">
      <dsp:nvSpPr>
        <dsp:cNvPr id="0" name=""/>
        <dsp:cNvSpPr/>
      </dsp:nvSpPr>
      <dsp:spPr>
        <a:xfrm>
          <a:off x="2891099" y="0"/>
          <a:ext cx="903323" cy="190815"/>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Educators</a:t>
          </a:r>
        </a:p>
      </dsp:txBody>
      <dsp:txXfrm>
        <a:off x="2986507" y="0"/>
        <a:ext cx="712508" cy="190815"/>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0.6663</cdr:x>
      <cdr:y>0.02614</cdr:y>
    </cdr:from>
    <cdr:to>
      <cdr:x>0.6663</cdr:x>
      <cdr:y>0.95036</cdr:y>
    </cdr:to>
    <cdr:cxnSp macro="">
      <cdr:nvCxnSpPr>
        <cdr:cNvPr id="2" name="Straight Connector 1">
          <a:extLst xmlns:a="http://schemas.openxmlformats.org/drawingml/2006/main">
            <a:ext uri="{FF2B5EF4-FFF2-40B4-BE49-F238E27FC236}">
              <a16:creationId xmlns:a16="http://schemas.microsoft.com/office/drawing/2014/main" id="{EFB184C8-DF5B-F348-89AD-D342B7B17A42}"/>
            </a:ext>
          </a:extLst>
        </cdr:cNvPr>
        <cdr:cNvCxnSpPr>
          <a:cxnSpLocks xmlns:a="http://schemas.openxmlformats.org/drawingml/2006/main"/>
        </cdr:cNvCxnSpPr>
      </cdr:nvCxnSpPr>
      <cdr:spPr>
        <a:xfrm xmlns:a="http://schemas.openxmlformats.org/drawingml/2006/main" flipV="1">
          <a:off x="6401825" y="146141"/>
          <a:ext cx="0" cy="5166360"/>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F230C-490B-4544-8CD7-814004F57C5E}" type="datetimeFigureOut">
              <a:rPr lang="en-US" smtClean="0"/>
              <a:t>12/21/2020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B5C94-77F7-134F-A687-9CD51D3B9E53}" type="slidenum">
              <a:rPr lang="en-US" smtClean="0"/>
              <a:t>‹#›</a:t>
            </a:fld>
            <a:endParaRPr lang="en-US"/>
          </a:p>
        </p:txBody>
      </p:sp>
    </p:spTree>
    <p:extLst>
      <p:ext uri="{BB962C8B-B14F-4D97-AF65-F5344CB8AC3E}">
        <p14:creationId xmlns:p14="http://schemas.microsoft.com/office/powerpoint/2010/main" val="1849774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DB5C94-77F7-134F-A687-9CD51D3B9E53}" type="slidenum">
              <a:rPr lang="en-US" smtClean="0"/>
              <a:t>1</a:t>
            </a:fld>
            <a:endParaRPr lang="en-US"/>
          </a:p>
        </p:txBody>
      </p:sp>
    </p:spTree>
    <p:extLst>
      <p:ext uri="{BB962C8B-B14F-4D97-AF65-F5344CB8AC3E}">
        <p14:creationId xmlns:p14="http://schemas.microsoft.com/office/powerpoint/2010/main" val="2370697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11</a:t>
            </a:fld>
            <a:endParaRPr lang="en-US"/>
          </a:p>
        </p:txBody>
      </p:sp>
    </p:spTree>
    <p:extLst>
      <p:ext uri="{BB962C8B-B14F-4D97-AF65-F5344CB8AC3E}">
        <p14:creationId xmlns:p14="http://schemas.microsoft.com/office/powerpoint/2010/main" val="197582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12</a:t>
            </a:fld>
            <a:endParaRPr lang="en-US"/>
          </a:p>
        </p:txBody>
      </p:sp>
    </p:spTree>
    <p:extLst>
      <p:ext uri="{BB962C8B-B14F-4D97-AF65-F5344CB8AC3E}">
        <p14:creationId xmlns:p14="http://schemas.microsoft.com/office/powerpoint/2010/main" val="44637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13</a:t>
            </a:fld>
            <a:endParaRPr lang="en-US"/>
          </a:p>
        </p:txBody>
      </p:sp>
    </p:spTree>
    <p:extLst>
      <p:ext uri="{BB962C8B-B14F-4D97-AF65-F5344CB8AC3E}">
        <p14:creationId xmlns:p14="http://schemas.microsoft.com/office/powerpoint/2010/main" val="2253029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1CD3110-77CC-4941-8D17-BB987F63621C}" type="slidenum">
              <a:rPr lang="en-US" smtClean="0"/>
              <a:t>14</a:t>
            </a:fld>
            <a:endParaRPr lang="en-US"/>
          </a:p>
        </p:txBody>
      </p:sp>
    </p:spTree>
    <p:extLst>
      <p:ext uri="{BB962C8B-B14F-4D97-AF65-F5344CB8AC3E}">
        <p14:creationId xmlns:p14="http://schemas.microsoft.com/office/powerpoint/2010/main" val="201056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1CD3110-77CC-4941-8D17-BB987F63621C}" type="slidenum">
              <a:rPr lang="en-US" smtClean="0"/>
              <a:t>15</a:t>
            </a:fld>
            <a:endParaRPr lang="en-US"/>
          </a:p>
        </p:txBody>
      </p:sp>
    </p:spTree>
    <p:extLst>
      <p:ext uri="{BB962C8B-B14F-4D97-AF65-F5344CB8AC3E}">
        <p14:creationId xmlns:p14="http://schemas.microsoft.com/office/powerpoint/2010/main" val="125410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1CD3110-77CC-4941-8D17-BB987F63621C}" type="slidenum">
              <a:rPr lang="en-US" smtClean="0"/>
              <a:t>16</a:t>
            </a:fld>
            <a:endParaRPr lang="en-US"/>
          </a:p>
        </p:txBody>
      </p:sp>
    </p:spTree>
    <p:extLst>
      <p:ext uri="{BB962C8B-B14F-4D97-AF65-F5344CB8AC3E}">
        <p14:creationId xmlns:p14="http://schemas.microsoft.com/office/powerpoint/2010/main" val="260703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1CD3110-77CC-4941-8D17-BB987F63621C}" type="slidenum">
              <a:rPr lang="en-US" smtClean="0"/>
              <a:t>17</a:t>
            </a:fld>
            <a:endParaRPr lang="en-US"/>
          </a:p>
        </p:txBody>
      </p:sp>
    </p:spTree>
    <p:extLst>
      <p:ext uri="{BB962C8B-B14F-4D97-AF65-F5344CB8AC3E}">
        <p14:creationId xmlns:p14="http://schemas.microsoft.com/office/powerpoint/2010/main" val="1485818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1CD3110-77CC-4941-8D17-BB987F63621C}" type="slidenum">
              <a:rPr lang="en-US" smtClean="0"/>
              <a:t>18</a:t>
            </a:fld>
            <a:endParaRPr lang="en-US"/>
          </a:p>
        </p:txBody>
      </p:sp>
    </p:spTree>
    <p:extLst>
      <p:ext uri="{BB962C8B-B14F-4D97-AF65-F5344CB8AC3E}">
        <p14:creationId xmlns:p14="http://schemas.microsoft.com/office/powerpoint/2010/main" val="4101773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19</a:t>
            </a:fld>
            <a:endParaRPr lang="en-US"/>
          </a:p>
        </p:txBody>
      </p:sp>
    </p:spTree>
    <p:extLst>
      <p:ext uri="{BB962C8B-B14F-4D97-AF65-F5344CB8AC3E}">
        <p14:creationId xmlns:p14="http://schemas.microsoft.com/office/powerpoint/2010/main" val="1585722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20</a:t>
            </a:fld>
            <a:endParaRPr lang="en-US"/>
          </a:p>
        </p:txBody>
      </p:sp>
    </p:spTree>
    <p:extLst>
      <p:ext uri="{BB962C8B-B14F-4D97-AF65-F5344CB8AC3E}">
        <p14:creationId xmlns:p14="http://schemas.microsoft.com/office/powerpoint/2010/main" val="145523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CD3110-77CC-4941-8D17-BB987F63621C}" type="slidenum">
              <a:rPr lang="en-US" smtClean="0"/>
              <a:t>3</a:t>
            </a:fld>
            <a:endParaRPr lang="en-US"/>
          </a:p>
        </p:txBody>
      </p:sp>
    </p:spTree>
    <p:extLst>
      <p:ext uri="{BB962C8B-B14F-4D97-AF65-F5344CB8AC3E}">
        <p14:creationId xmlns:p14="http://schemas.microsoft.com/office/powerpoint/2010/main" val="1420183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21</a:t>
            </a:fld>
            <a:endParaRPr lang="en-US"/>
          </a:p>
        </p:txBody>
      </p:sp>
    </p:spTree>
    <p:extLst>
      <p:ext uri="{BB962C8B-B14F-4D97-AF65-F5344CB8AC3E}">
        <p14:creationId xmlns:p14="http://schemas.microsoft.com/office/powerpoint/2010/main" val="3470770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22</a:t>
            </a:fld>
            <a:endParaRPr lang="en-US"/>
          </a:p>
        </p:txBody>
      </p:sp>
    </p:spTree>
    <p:extLst>
      <p:ext uri="{BB962C8B-B14F-4D97-AF65-F5344CB8AC3E}">
        <p14:creationId xmlns:p14="http://schemas.microsoft.com/office/powerpoint/2010/main" val="2617879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23</a:t>
            </a:fld>
            <a:endParaRPr lang="en-US"/>
          </a:p>
        </p:txBody>
      </p:sp>
    </p:spTree>
    <p:extLst>
      <p:ext uri="{BB962C8B-B14F-4D97-AF65-F5344CB8AC3E}">
        <p14:creationId xmlns:p14="http://schemas.microsoft.com/office/powerpoint/2010/main" val="806221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26</a:t>
            </a:fld>
            <a:endParaRPr lang="en-US"/>
          </a:p>
        </p:txBody>
      </p:sp>
    </p:spTree>
    <p:extLst>
      <p:ext uri="{BB962C8B-B14F-4D97-AF65-F5344CB8AC3E}">
        <p14:creationId xmlns:p14="http://schemas.microsoft.com/office/powerpoint/2010/main" val="949820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27</a:t>
            </a:fld>
            <a:endParaRPr lang="en-US"/>
          </a:p>
        </p:txBody>
      </p:sp>
    </p:spTree>
    <p:extLst>
      <p:ext uri="{BB962C8B-B14F-4D97-AF65-F5344CB8AC3E}">
        <p14:creationId xmlns:p14="http://schemas.microsoft.com/office/powerpoint/2010/main" val="1257266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30</a:t>
            </a:fld>
            <a:endParaRPr lang="en-US"/>
          </a:p>
        </p:txBody>
      </p:sp>
    </p:spTree>
    <p:extLst>
      <p:ext uri="{BB962C8B-B14F-4D97-AF65-F5344CB8AC3E}">
        <p14:creationId xmlns:p14="http://schemas.microsoft.com/office/powerpoint/2010/main" val="3961630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CD3110-77CC-4941-8D17-BB987F63621C}" type="slidenum">
              <a:rPr lang="en-US" smtClean="0"/>
              <a:t>31</a:t>
            </a:fld>
            <a:endParaRPr lang="en-US"/>
          </a:p>
        </p:txBody>
      </p:sp>
    </p:spTree>
    <p:extLst>
      <p:ext uri="{BB962C8B-B14F-4D97-AF65-F5344CB8AC3E}">
        <p14:creationId xmlns:p14="http://schemas.microsoft.com/office/powerpoint/2010/main" val="802797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33</a:t>
            </a:fld>
            <a:endParaRPr lang="en-US"/>
          </a:p>
        </p:txBody>
      </p:sp>
    </p:spTree>
    <p:extLst>
      <p:ext uri="{BB962C8B-B14F-4D97-AF65-F5344CB8AC3E}">
        <p14:creationId xmlns:p14="http://schemas.microsoft.com/office/powerpoint/2010/main" val="3706421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34</a:t>
            </a:fld>
            <a:endParaRPr lang="en-US"/>
          </a:p>
        </p:txBody>
      </p:sp>
    </p:spTree>
    <p:extLst>
      <p:ext uri="{BB962C8B-B14F-4D97-AF65-F5344CB8AC3E}">
        <p14:creationId xmlns:p14="http://schemas.microsoft.com/office/powerpoint/2010/main" val="1294261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35</a:t>
            </a:fld>
            <a:endParaRPr lang="en-US"/>
          </a:p>
        </p:txBody>
      </p:sp>
    </p:spTree>
    <p:extLst>
      <p:ext uri="{BB962C8B-B14F-4D97-AF65-F5344CB8AC3E}">
        <p14:creationId xmlns:p14="http://schemas.microsoft.com/office/powerpoint/2010/main" val="1192411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1CD3110-77CC-4941-8D17-BB987F63621C}" type="slidenum">
              <a:rPr lang="en-US" smtClean="0"/>
              <a:t>4</a:t>
            </a:fld>
            <a:endParaRPr lang="en-US"/>
          </a:p>
        </p:txBody>
      </p:sp>
    </p:spTree>
    <p:extLst>
      <p:ext uri="{BB962C8B-B14F-4D97-AF65-F5344CB8AC3E}">
        <p14:creationId xmlns:p14="http://schemas.microsoft.com/office/powerpoint/2010/main" val="2174643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36</a:t>
            </a:fld>
            <a:endParaRPr lang="en-US"/>
          </a:p>
        </p:txBody>
      </p:sp>
    </p:spTree>
    <p:extLst>
      <p:ext uri="{BB962C8B-B14F-4D97-AF65-F5344CB8AC3E}">
        <p14:creationId xmlns:p14="http://schemas.microsoft.com/office/powerpoint/2010/main" val="1944781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37</a:t>
            </a:fld>
            <a:endParaRPr lang="en-US"/>
          </a:p>
        </p:txBody>
      </p:sp>
    </p:spTree>
    <p:extLst>
      <p:ext uri="{BB962C8B-B14F-4D97-AF65-F5344CB8AC3E}">
        <p14:creationId xmlns:p14="http://schemas.microsoft.com/office/powerpoint/2010/main" val="2091464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38</a:t>
            </a:fld>
            <a:endParaRPr lang="en-US"/>
          </a:p>
        </p:txBody>
      </p:sp>
    </p:spTree>
    <p:extLst>
      <p:ext uri="{BB962C8B-B14F-4D97-AF65-F5344CB8AC3E}">
        <p14:creationId xmlns:p14="http://schemas.microsoft.com/office/powerpoint/2010/main" val="4114642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39</a:t>
            </a:fld>
            <a:endParaRPr lang="en-US"/>
          </a:p>
        </p:txBody>
      </p:sp>
    </p:spTree>
    <p:extLst>
      <p:ext uri="{BB962C8B-B14F-4D97-AF65-F5344CB8AC3E}">
        <p14:creationId xmlns:p14="http://schemas.microsoft.com/office/powerpoint/2010/main" val="3815755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40</a:t>
            </a:fld>
            <a:endParaRPr lang="en-US"/>
          </a:p>
        </p:txBody>
      </p:sp>
    </p:spTree>
    <p:extLst>
      <p:ext uri="{BB962C8B-B14F-4D97-AF65-F5344CB8AC3E}">
        <p14:creationId xmlns:p14="http://schemas.microsoft.com/office/powerpoint/2010/main" val="3576465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41</a:t>
            </a:fld>
            <a:endParaRPr lang="en-US"/>
          </a:p>
        </p:txBody>
      </p:sp>
    </p:spTree>
    <p:extLst>
      <p:ext uri="{BB962C8B-B14F-4D97-AF65-F5344CB8AC3E}">
        <p14:creationId xmlns:p14="http://schemas.microsoft.com/office/powerpoint/2010/main" val="1432404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42</a:t>
            </a:fld>
            <a:endParaRPr lang="en-US"/>
          </a:p>
        </p:txBody>
      </p:sp>
    </p:spTree>
    <p:extLst>
      <p:ext uri="{BB962C8B-B14F-4D97-AF65-F5344CB8AC3E}">
        <p14:creationId xmlns:p14="http://schemas.microsoft.com/office/powerpoint/2010/main" val="4283302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8DB5C94-77F7-134F-A687-9CD51D3B9E53}" type="slidenum">
              <a:rPr lang="en-US" smtClean="0"/>
              <a:t>43</a:t>
            </a:fld>
            <a:endParaRPr lang="en-US"/>
          </a:p>
        </p:txBody>
      </p:sp>
    </p:spTree>
    <p:extLst>
      <p:ext uri="{BB962C8B-B14F-4D97-AF65-F5344CB8AC3E}">
        <p14:creationId xmlns:p14="http://schemas.microsoft.com/office/powerpoint/2010/main" val="1568741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8DB5C94-77F7-134F-A687-9CD51D3B9E53}" type="slidenum">
              <a:rPr lang="en-US" smtClean="0"/>
              <a:t>44</a:t>
            </a:fld>
            <a:endParaRPr lang="en-US"/>
          </a:p>
        </p:txBody>
      </p:sp>
    </p:spTree>
    <p:extLst>
      <p:ext uri="{BB962C8B-B14F-4D97-AF65-F5344CB8AC3E}">
        <p14:creationId xmlns:p14="http://schemas.microsoft.com/office/powerpoint/2010/main" val="2786142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45</a:t>
            </a:fld>
            <a:endParaRPr lang="en-US"/>
          </a:p>
        </p:txBody>
      </p:sp>
    </p:spTree>
    <p:extLst>
      <p:ext uri="{BB962C8B-B14F-4D97-AF65-F5344CB8AC3E}">
        <p14:creationId xmlns:p14="http://schemas.microsoft.com/office/powerpoint/2010/main" val="4212844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5</a:t>
            </a:fld>
            <a:endParaRPr lang="en-US"/>
          </a:p>
        </p:txBody>
      </p:sp>
    </p:spTree>
    <p:extLst>
      <p:ext uri="{BB962C8B-B14F-4D97-AF65-F5344CB8AC3E}">
        <p14:creationId xmlns:p14="http://schemas.microsoft.com/office/powerpoint/2010/main" val="551672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46</a:t>
            </a:fld>
            <a:endParaRPr lang="en-US"/>
          </a:p>
        </p:txBody>
      </p:sp>
    </p:spTree>
    <p:extLst>
      <p:ext uri="{BB962C8B-B14F-4D97-AF65-F5344CB8AC3E}">
        <p14:creationId xmlns:p14="http://schemas.microsoft.com/office/powerpoint/2010/main" val="2163417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47</a:t>
            </a:fld>
            <a:endParaRPr lang="en-US"/>
          </a:p>
        </p:txBody>
      </p:sp>
    </p:spTree>
    <p:extLst>
      <p:ext uri="{BB962C8B-B14F-4D97-AF65-F5344CB8AC3E}">
        <p14:creationId xmlns:p14="http://schemas.microsoft.com/office/powerpoint/2010/main" val="4188970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48</a:t>
            </a:fld>
            <a:endParaRPr lang="en-US"/>
          </a:p>
        </p:txBody>
      </p:sp>
    </p:spTree>
    <p:extLst>
      <p:ext uri="{BB962C8B-B14F-4D97-AF65-F5344CB8AC3E}">
        <p14:creationId xmlns:p14="http://schemas.microsoft.com/office/powerpoint/2010/main" val="2655718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49</a:t>
            </a:fld>
            <a:endParaRPr lang="en-US"/>
          </a:p>
        </p:txBody>
      </p:sp>
    </p:spTree>
    <p:extLst>
      <p:ext uri="{BB962C8B-B14F-4D97-AF65-F5344CB8AC3E}">
        <p14:creationId xmlns:p14="http://schemas.microsoft.com/office/powerpoint/2010/main" val="2359194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a:t>
            </a:r>
          </a:p>
        </p:txBody>
      </p:sp>
      <p:sp>
        <p:nvSpPr>
          <p:cNvPr id="4" name="Slide Number Placeholder 3"/>
          <p:cNvSpPr>
            <a:spLocks noGrp="1"/>
          </p:cNvSpPr>
          <p:nvPr>
            <p:ph type="sldNum" sz="quarter" idx="5"/>
          </p:nvPr>
        </p:nvSpPr>
        <p:spPr/>
        <p:txBody>
          <a:bodyPr/>
          <a:lstStyle/>
          <a:p>
            <a:fld id="{68DB5C94-77F7-134F-A687-9CD51D3B9E53}" type="slidenum">
              <a:rPr lang="en-US" smtClean="0"/>
              <a:t>51</a:t>
            </a:fld>
            <a:endParaRPr lang="en-US"/>
          </a:p>
        </p:txBody>
      </p:sp>
    </p:spTree>
    <p:extLst>
      <p:ext uri="{BB962C8B-B14F-4D97-AF65-F5344CB8AC3E}">
        <p14:creationId xmlns:p14="http://schemas.microsoft.com/office/powerpoint/2010/main" val="26106153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52</a:t>
            </a:fld>
            <a:endParaRPr lang="en-US"/>
          </a:p>
        </p:txBody>
      </p:sp>
    </p:spTree>
    <p:extLst>
      <p:ext uri="{BB962C8B-B14F-4D97-AF65-F5344CB8AC3E}">
        <p14:creationId xmlns:p14="http://schemas.microsoft.com/office/powerpoint/2010/main" val="981426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55</a:t>
            </a:fld>
            <a:endParaRPr lang="en-US"/>
          </a:p>
        </p:txBody>
      </p:sp>
    </p:spTree>
    <p:extLst>
      <p:ext uri="{BB962C8B-B14F-4D97-AF65-F5344CB8AC3E}">
        <p14:creationId xmlns:p14="http://schemas.microsoft.com/office/powerpoint/2010/main" val="661081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56</a:t>
            </a:fld>
            <a:endParaRPr lang="en-US"/>
          </a:p>
        </p:txBody>
      </p:sp>
    </p:spTree>
    <p:extLst>
      <p:ext uri="{BB962C8B-B14F-4D97-AF65-F5344CB8AC3E}">
        <p14:creationId xmlns:p14="http://schemas.microsoft.com/office/powerpoint/2010/main" val="1903170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57</a:t>
            </a:fld>
            <a:endParaRPr lang="en-US"/>
          </a:p>
        </p:txBody>
      </p:sp>
    </p:spTree>
    <p:extLst>
      <p:ext uri="{BB962C8B-B14F-4D97-AF65-F5344CB8AC3E}">
        <p14:creationId xmlns:p14="http://schemas.microsoft.com/office/powerpoint/2010/main" val="2511014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59</a:t>
            </a:fld>
            <a:endParaRPr lang="en-US"/>
          </a:p>
        </p:txBody>
      </p:sp>
    </p:spTree>
    <p:extLst>
      <p:ext uri="{BB962C8B-B14F-4D97-AF65-F5344CB8AC3E}">
        <p14:creationId xmlns:p14="http://schemas.microsoft.com/office/powerpoint/2010/main" val="58113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1CD3110-77CC-4941-8D17-BB987F63621C}" type="slidenum">
              <a:rPr lang="en-US" smtClean="0"/>
              <a:t>6</a:t>
            </a:fld>
            <a:endParaRPr lang="en-US"/>
          </a:p>
        </p:txBody>
      </p:sp>
    </p:spTree>
    <p:extLst>
      <p:ext uri="{BB962C8B-B14F-4D97-AF65-F5344CB8AC3E}">
        <p14:creationId xmlns:p14="http://schemas.microsoft.com/office/powerpoint/2010/main" val="2073791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60</a:t>
            </a:fld>
            <a:endParaRPr lang="en-US"/>
          </a:p>
        </p:txBody>
      </p:sp>
    </p:spTree>
    <p:extLst>
      <p:ext uri="{BB962C8B-B14F-4D97-AF65-F5344CB8AC3E}">
        <p14:creationId xmlns:p14="http://schemas.microsoft.com/office/powerpoint/2010/main" val="350488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61</a:t>
            </a:fld>
            <a:endParaRPr lang="en-US"/>
          </a:p>
        </p:txBody>
      </p:sp>
    </p:spTree>
    <p:extLst>
      <p:ext uri="{BB962C8B-B14F-4D97-AF65-F5344CB8AC3E}">
        <p14:creationId xmlns:p14="http://schemas.microsoft.com/office/powerpoint/2010/main" val="2600025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62</a:t>
            </a:fld>
            <a:endParaRPr lang="en-US"/>
          </a:p>
        </p:txBody>
      </p:sp>
    </p:spTree>
    <p:extLst>
      <p:ext uri="{BB962C8B-B14F-4D97-AF65-F5344CB8AC3E}">
        <p14:creationId xmlns:p14="http://schemas.microsoft.com/office/powerpoint/2010/main" val="4236468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N=742</a:t>
            </a:r>
          </a:p>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63</a:t>
            </a:fld>
            <a:endParaRPr lang="en-US"/>
          </a:p>
        </p:txBody>
      </p:sp>
    </p:spTree>
    <p:extLst>
      <p:ext uri="{BB962C8B-B14F-4D97-AF65-F5344CB8AC3E}">
        <p14:creationId xmlns:p14="http://schemas.microsoft.com/office/powerpoint/2010/main" val="3168803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D3110-77CC-4941-8D17-BB987F63621C}" type="slidenum">
              <a:rPr lang="en-US" smtClean="0"/>
              <a:t>64</a:t>
            </a:fld>
            <a:endParaRPr lang="en-US"/>
          </a:p>
        </p:txBody>
      </p:sp>
    </p:spTree>
    <p:extLst>
      <p:ext uri="{BB962C8B-B14F-4D97-AF65-F5344CB8AC3E}">
        <p14:creationId xmlns:p14="http://schemas.microsoft.com/office/powerpoint/2010/main" val="1570247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2400" dirty="0">
                <a:solidFill>
                  <a:schemeClr val="tx1">
                    <a:lumMod val="75000"/>
                    <a:lumOff val="25000"/>
                  </a:schemeClr>
                </a:solidFill>
              </a:rPr>
              <a:t>Peer processes</a:t>
            </a:r>
          </a:p>
          <a:p>
            <a:pPr lvl="1">
              <a:spcBef>
                <a:spcPts val="0"/>
              </a:spcBef>
            </a:pPr>
            <a:r>
              <a:rPr lang="en-US" sz="2400" dirty="0">
                <a:solidFill>
                  <a:schemeClr val="tx1">
                    <a:lumMod val="75000"/>
                    <a:lumOff val="25000"/>
                  </a:schemeClr>
                </a:solidFill>
              </a:rPr>
              <a:t>Influence becomes more prominent in adolescence</a:t>
            </a:r>
          </a:p>
          <a:p>
            <a:pPr lvl="1">
              <a:spcBef>
                <a:spcPts val="0"/>
              </a:spcBef>
            </a:pPr>
            <a:r>
              <a:rPr lang="en-US" sz="2400" dirty="0">
                <a:solidFill>
                  <a:schemeClr val="tx1">
                    <a:lumMod val="75000"/>
                    <a:lumOff val="25000"/>
                  </a:schemeClr>
                </a:solidFill>
              </a:rPr>
              <a:t>Important for a wide range of issues</a:t>
            </a:r>
            <a:r>
              <a:rPr lang="en-US" sz="2400" baseline="30000" dirty="0">
                <a:solidFill>
                  <a:schemeClr val="tx1">
                    <a:lumMod val="75000"/>
                    <a:lumOff val="25000"/>
                  </a:schemeClr>
                </a:solidFill>
              </a:rPr>
              <a:t>1 </a:t>
            </a:r>
          </a:p>
          <a:p>
            <a:pPr lvl="1">
              <a:spcBef>
                <a:spcPts val="0"/>
              </a:spcBef>
            </a:pPr>
            <a:r>
              <a:rPr lang="en-US" sz="2400" strike="noStrike" baseline="0" dirty="0">
                <a:solidFill>
                  <a:schemeClr val="tx1">
                    <a:lumMod val="75000"/>
                    <a:lumOff val="25000"/>
                  </a:schemeClr>
                </a:solidFill>
              </a:rPr>
              <a:t>Figuring out who they are where belong</a:t>
            </a:r>
          </a:p>
          <a:p>
            <a:pPr marL="0" indent="0">
              <a:spcBef>
                <a:spcPts val="0"/>
              </a:spcBef>
              <a:buNone/>
            </a:pPr>
            <a:endParaRPr lang="en-US" sz="1600" dirty="0">
              <a:solidFill>
                <a:schemeClr val="tx1">
                  <a:lumMod val="75000"/>
                  <a:lumOff val="25000"/>
                </a:schemeClr>
              </a:solidFill>
            </a:endParaRPr>
          </a:p>
          <a:p>
            <a:pPr>
              <a:spcBef>
                <a:spcPts val="0"/>
              </a:spcBef>
            </a:pPr>
            <a:r>
              <a:rPr lang="en-US" sz="2400" dirty="0">
                <a:solidFill>
                  <a:schemeClr val="tx1">
                    <a:lumMod val="75000"/>
                    <a:lumOff val="25000"/>
                  </a:schemeClr>
                </a:solidFill>
              </a:rPr>
              <a:t>Often, understandings of E/R are constructed and reinforced among peers </a:t>
            </a:r>
          </a:p>
          <a:p>
            <a:pPr lvl="1">
              <a:spcBef>
                <a:spcPts val="0"/>
              </a:spcBef>
            </a:pPr>
            <a:r>
              <a:rPr lang="en-US" sz="2400" dirty="0">
                <a:solidFill>
                  <a:schemeClr val="tx1">
                    <a:lumMod val="75000"/>
                    <a:lumOff val="25000"/>
                  </a:schemeClr>
                </a:solidFill>
              </a:rPr>
              <a:t>Ethnographic accounts</a:t>
            </a:r>
            <a:r>
              <a:rPr lang="en-US" sz="2400" baseline="30000" dirty="0">
                <a:solidFill>
                  <a:schemeClr val="tx1">
                    <a:lumMod val="75000"/>
                    <a:lumOff val="25000"/>
                  </a:schemeClr>
                </a:solidFill>
              </a:rPr>
              <a:t>2</a:t>
            </a:r>
          </a:p>
          <a:p>
            <a:pPr lvl="1">
              <a:spcBef>
                <a:spcPts val="0"/>
              </a:spcBef>
            </a:pPr>
            <a:r>
              <a:rPr lang="en-US" sz="2400" dirty="0">
                <a:solidFill>
                  <a:schemeClr val="tx1">
                    <a:lumMod val="75000"/>
                    <a:lumOff val="25000"/>
                  </a:schemeClr>
                </a:solidFill>
              </a:rPr>
              <a:t>Experimental studies - Having intergroup contact at a racially heterogeneous school predicted lower ingroup bias in ratings of a hypothetical transgressor</a:t>
            </a:r>
            <a:r>
              <a:rPr lang="en-US" sz="2400" baseline="30000" dirty="0">
                <a:solidFill>
                  <a:schemeClr val="tx1">
                    <a:lumMod val="75000"/>
                    <a:lumOff val="25000"/>
                  </a:schemeClr>
                </a:solidFill>
              </a:rPr>
              <a:t>3</a:t>
            </a:r>
          </a:p>
          <a:p>
            <a:pPr lvl="1">
              <a:spcBef>
                <a:spcPts val="0"/>
              </a:spcBef>
            </a:pPr>
            <a:r>
              <a:rPr lang="en-US" sz="2400" dirty="0">
                <a:solidFill>
                  <a:schemeClr val="tx1">
                    <a:lumMod val="75000"/>
                    <a:lumOff val="25000"/>
                  </a:schemeClr>
                </a:solidFill>
              </a:rPr>
              <a:t>Correlational – Perceived peer attitudes toward outgroups predicted own attitudes toward outgroups</a:t>
            </a:r>
            <a:r>
              <a:rPr lang="en-US" sz="2400" baseline="30000" dirty="0">
                <a:solidFill>
                  <a:schemeClr val="tx1">
                    <a:lumMod val="75000"/>
                    <a:lumOff val="25000"/>
                  </a:schemeClr>
                </a:solidFill>
              </a:rPr>
              <a:t>4</a:t>
            </a:r>
          </a:p>
        </p:txBody>
      </p:sp>
      <p:sp>
        <p:nvSpPr>
          <p:cNvPr id="4" name="Slide Number Placeholder 3"/>
          <p:cNvSpPr>
            <a:spLocks noGrp="1"/>
          </p:cNvSpPr>
          <p:nvPr>
            <p:ph type="sldNum" sz="quarter" idx="10"/>
          </p:nvPr>
        </p:nvSpPr>
        <p:spPr/>
        <p:txBody>
          <a:bodyPr/>
          <a:lstStyle/>
          <a:p>
            <a:fld id="{FA4F0474-30EE-5A48-8F90-4F4034F5EDDC}" type="slidenum">
              <a:rPr lang="en-US" smtClean="0"/>
              <a:t>65</a:t>
            </a:fld>
            <a:endParaRPr lang="en-US"/>
          </a:p>
        </p:txBody>
      </p:sp>
    </p:spTree>
    <p:extLst>
      <p:ext uri="{BB962C8B-B14F-4D97-AF65-F5344CB8AC3E}">
        <p14:creationId xmlns:p14="http://schemas.microsoft.com/office/powerpoint/2010/main" val="5508416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D3110-77CC-4941-8D17-BB987F63621C}" type="slidenum">
              <a:rPr lang="en-US" smtClean="0"/>
              <a:t>66</a:t>
            </a:fld>
            <a:endParaRPr lang="en-US"/>
          </a:p>
        </p:txBody>
      </p:sp>
    </p:spTree>
    <p:extLst>
      <p:ext uri="{BB962C8B-B14F-4D97-AF65-F5344CB8AC3E}">
        <p14:creationId xmlns:p14="http://schemas.microsoft.com/office/powerpoint/2010/main" val="91545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1CD3110-77CC-4941-8D17-BB987F63621C}" type="slidenum">
              <a:rPr lang="en-US" smtClean="0"/>
              <a:t>67</a:t>
            </a:fld>
            <a:endParaRPr lang="en-US"/>
          </a:p>
        </p:txBody>
      </p:sp>
    </p:spTree>
    <p:extLst>
      <p:ext uri="{BB962C8B-B14F-4D97-AF65-F5344CB8AC3E}">
        <p14:creationId xmlns:p14="http://schemas.microsoft.com/office/powerpoint/2010/main" val="8043112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68</a:t>
            </a:fld>
            <a:endParaRPr lang="en-US"/>
          </a:p>
        </p:txBody>
      </p:sp>
    </p:spTree>
    <p:extLst>
      <p:ext uri="{BB962C8B-B14F-4D97-AF65-F5344CB8AC3E}">
        <p14:creationId xmlns:p14="http://schemas.microsoft.com/office/powerpoint/2010/main" val="1007362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find it very hopeful that the 2018 MTV/PRRI report I mentioned earlier shows that large proportions of Black, Asian American or Pacific Islander, and Latinx 15-24 year </a:t>
            </a:r>
            <a:r>
              <a:rPr lang="en-US" dirty="0" err="1"/>
              <a:t>olds</a:t>
            </a:r>
            <a:r>
              <a:rPr lang="en-US" dirty="0"/>
              <a:t> viewed recent protests, marches, and demonstrations as EFFECTIVE, POWERFUL, OR INSPIRING. [CLICK]</a:t>
            </a:r>
          </a:p>
        </p:txBody>
      </p:sp>
      <p:sp>
        <p:nvSpPr>
          <p:cNvPr id="4" name="Slide Number Placeholder 3"/>
          <p:cNvSpPr>
            <a:spLocks noGrp="1"/>
          </p:cNvSpPr>
          <p:nvPr>
            <p:ph type="sldNum" sz="quarter" idx="5"/>
          </p:nvPr>
        </p:nvSpPr>
        <p:spPr/>
        <p:txBody>
          <a:bodyPr/>
          <a:lstStyle/>
          <a:p>
            <a:fld id="{01CD3110-77CC-4941-8D17-BB987F63621C}" type="slidenum">
              <a:rPr lang="en-US" smtClean="0"/>
              <a:t>69</a:t>
            </a:fld>
            <a:endParaRPr lang="en-US"/>
          </a:p>
        </p:txBody>
      </p:sp>
    </p:spTree>
    <p:extLst>
      <p:ext uri="{BB962C8B-B14F-4D97-AF65-F5344CB8AC3E}">
        <p14:creationId xmlns:p14="http://schemas.microsoft.com/office/powerpoint/2010/main" val="82125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D3110-77CC-4941-8D17-BB987F63621C}" type="slidenum">
              <a:rPr lang="en-US" smtClean="0"/>
              <a:t>7</a:t>
            </a:fld>
            <a:endParaRPr lang="en-US"/>
          </a:p>
        </p:txBody>
      </p:sp>
    </p:spTree>
    <p:extLst>
      <p:ext uri="{BB962C8B-B14F-4D97-AF65-F5344CB8AC3E}">
        <p14:creationId xmlns:p14="http://schemas.microsoft.com/office/powerpoint/2010/main" val="7637026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72</a:t>
            </a:fld>
            <a:endParaRPr lang="en-US"/>
          </a:p>
        </p:txBody>
      </p:sp>
    </p:spTree>
    <p:extLst>
      <p:ext uri="{BB962C8B-B14F-4D97-AF65-F5344CB8AC3E}">
        <p14:creationId xmlns:p14="http://schemas.microsoft.com/office/powerpoint/2010/main" val="3927025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73</a:t>
            </a:fld>
            <a:endParaRPr lang="en-US"/>
          </a:p>
        </p:txBody>
      </p:sp>
    </p:spTree>
    <p:extLst>
      <p:ext uri="{BB962C8B-B14F-4D97-AF65-F5344CB8AC3E}">
        <p14:creationId xmlns:p14="http://schemas.microsoft.com/office/powerpoint/2010/main" val="3514857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74</a:t>
            </a:fld>
            <a:endParaRPr lang="en-US"/>
          </a:p>
        </p:txBody>
      </p:sp>
    </p:spTree>
    <p:extLst>
      <p:ext uri="{BB962C8B-B14F-4D97-AF65-F5344CB8AC3E}">
        <p14:creationId xmlns:p14="http://schemas.microsoft.com/office/powerpoint/2010/main" val="885857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75</a:t>
            </a:fld>
            <a:endParaRPr lang="en-US"/>
          </a:p>
        </p:txBody>
      </p:sp>
    </p:spTree>
    <p:extLst>
      <p:ext uri="{BB962C8B-B14F-4D97-AF65-F5344CB8AC3E}">
        <p14:creationId xmlns:p14="http://schemas.microsoft.com/office/powerpoint/2010/main" val="1336726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D3110-77CC-4941-8D17-BB987F63621C}" type="slidenum">
              <a:rPr lang="en-US" smtClean="0"/>
              <a:t>8</a:t>
            </a:fld>
            <a:endParaRPr lang="en-US"/>
          </a:p>
        </p:txBody>
      </p:sp>
    </p:spTree>
    <p:extLst>
      <p:ext uri="{BB962C8B-B14F-4D97-AF65-F5344CB8AC3E}">
        <p14:creationId xmlns:p14="http://schemas.microsoft.com/office/powerpoint/2010/main" val="50621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9</a:t>
            </a:fld>
            <a:endParaRPr lang="en-US"/>
          </a:p>
        </p:txBody>
      </p:sp>
    </p:spTree>
    <p:extLst>
      <p:ext uri="{BB962C8B-B14F-4D97-AF65-F5344CB8AC3E}">
        <p14:creationId xmlns:p14="http://schemas.microsoft.com/office/powerpoint/2010/main" val="3612016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B5C94-77F7-134F-A687-9CD51D3B9E53}" type="slidenum">
              <a:rPr lang="en-US" smtClean="0"/>
              <a:t>10</a:t>
            </a:fld>
            <a:endParaRPr lang="en-US"/>
          </a:p>
        </p:txBody>
      </p:sp>
    </p:spTree>
    <p:extLst>
      <p:ext uri="{BB962C8B-B14F-4D97-AF65-F5344CB8AC3E}">
        <p14:creationId xmlns:p14="http://schemas.microsoft.com/office/powerpoint/2010/main" val="345814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B79BC-C2DE-AB49-A5FB-27C61D38B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2A288-A7D3-3C46-9A53-582854225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0E4E21-F942-6446-9765-06FACB61F5EF}"/>
              </a:ext>
            </a:extLst>
          </p:cNvPr>
          <p:cNvSpPr>
            <a:spLocks noGrp="1"/>
          </p:cNvSpPr>
          <p:nvPr>
            <p:ph type="dt" sz="half" idx="10"/>
          </p:nvPr>
        </p:nvSpPr>
        <p:spPr/>
        <p:txBody>
          <a:bodyPr/>
          <a:lstStyle/>
          <a:p>
            <a:fld id="{82BD14D1-E2AE-A744-917F-D7B242BC8B12}" type="datetime1">
              <a:rPr lang="en-US" smtClean="0"/>
              <a:t>12/21/2020</a:t>
            </a:fld>
            <a:endParaRPr lang="en-US" dirty="0"/>
          </a:p>
        </p:txBody>
      </p:sp>
      <p:sp>
        <p:nvSpPr>
          <p:cNvPr id="5" name="Footer Placeholder 4">
            <a:extLst>
              <a:ext uri="{FF2B5EF4-FFF2-40B4-BE49-F238E27FC236}">
                <a16:creationId xmlns:a16="http://schemas.microsoft.com/office/drawing/2014/main" id="{68A4E148-0706-EA42-BC66-0853531D67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B19CD8-0293-6047-8A23-ECBCC29EBCD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43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9751-3EF0-9341-BA1D-C5A442A1AA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EA750D-70A4-9F4B-BA22-290ABC42D04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FD85F-705F-6D48-A8E9-5E1096179A5E}"/>
              </a:ext>
            </a:extLst>
          </p:cNvPr>
          <p:cNvSpPr>
            <a:spLocks noGrp="1"/>
          </p:cNvSpPr>
          <p:nvPr>
            <p:ph type="dt" sz="half" idx="10"/>
          </p:nvPr>
        </p:nvSpPr>
        <p:spPr/>
        <p:txBody>
          <a:bodyPr/>
          <a:lstStyle/>
          <a:p>
            <a:fld id="{9A3A0C75-9EB4-4747-BE56-38986A8F0159}" type="datetime1">
              <a:rPr lang="en-US" smtClean="0"/>
              <a:t>12/21/2020</a:t>
            </a:fld>
            <a:endParaRPr lang="en-US" dirty="0"/>
          </a:p>
        </p:txBody>
      </p:sp>
      <p:sp>
        <p:nvSpPr>
          <p:cNvPr id="5" name="Footer Placeholder 4">
            <a:extLst>
              <a:ext uri="{FF2B5EF4-FFF2-40B4-BE49-F238E27FC236}">
                <a16:creationId xmlns:a16="http://schemas.microsoft.com/office/drawing/2014/main" id="{7242814C-0945-0C42-AA0F-D78605A3EF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30B245-3CF3-DE44-B9B1-34A9002860D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36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58501A-E9F2-7E49-9B92-64D5FC079E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473289-5B89-324D-9D58-FDA3868547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DD360-CBAC-B64D-87A1-B5FD2F16B261}"/>
              </a:ext>
            </a:extLst>
          </p:cNvPr>
          <p:cNvSpPr>
            <a:spLocks noGrp="1"/>
          </p:cNvSpPr>
          <p:nvPr>
            <p:ph type="dt" sz="half" idx="10"/>
          </p:nvPr>
        </p:nvSpPr>
        <p:spPr/>
        <p:txBody>
          <a:bodyPr/>
          <a:lstStyle/>
          <a:p>
            <a:fld id="{676D4FDE-2897-4248-9399-D9890D2436BD}" type="datetime1">
              <a:rPr lang="en-US" smtClean="0"/>
              <a:t>12/21/2020</a:t>
            </a:fld>
            <a:endParaRPr lang="en-US" dirty="0"/>
          </a:p>
        </p:txBody>
      </p:sp>
      <p:sp>
        <p:nvSpPr>
          <p:cNvPr id="5" name="Footer Placeholder 4">
            <a:extLst>
              <a:ext uri="{FF2B5EF4-FFF2-40B4-BE49-F238E27FC236}">
                <a16:creationId xmlns:a16="http://schemas.microsoft.com/office/drawing/2014/main" id="{363CA320-FF0F-E949-8D6B-CE650F3F9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8C1F60-8856-3D43-8572-9C930DD928A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227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22937-95D3-064D-9C9C-0A69C95206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784E71-BF4F-AA47-97E4-50862D69EB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B195F-EE95-BF47-BFD9-BF857CE0E3A3}"/>
              </a:ext>
            </a:extLst>
          </p:cNvPr>
          <p:cNvSpPr>
            <a:spLocks noGrp="1"/>
          </p:cNvSpPr>
          <p:nvPr>
            <p:ph type="dt" sz="half" idx="10"/>
          </p:nvPr>
        </p:nvSpPr>
        <p:spPr/>
        <p:txBody>
          <a:bodyPr/>
          <a:lstStyle/>
          <a:p>
            <a:fld id="{7DDC40D8-788D-534C-92C4-DCDEEB2D26D8}" type="datetime1">
              <a:rPr lang="en-US" smtClean="0"/>
              <a:t>12/21/2020</a:t>
            </a:fld>
            <a:endParaRPr lang="en-US" dirty="0"/>
          </a:p>
        </p:txBody>
      </p:sp>
      <p:sp>
        <p:nvSpPr>
          <p:cNvPr id="5" name="Footer Placeholder 4">
            <a:extLst>
              <a:ext uri="{FF2B5EF4-FFF2-40B4-BE49-F238E27FC236}">
                <a16:creationId xmlns:a16="http://schemas.microsoft.com/office/drawing/2014/main" id="{83DC104F-D5E8-EC42-B1E0-BD7425C5DE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2935B1-E492-D146-A560-5D25E4390CE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089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2338-1D2F-4440-846F-045A3E76A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915077-E759-B34C-8C77-7205CFD757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BC3ED7E-5279-7D48-BFE6-BCAB76EDE139}"/>
              </a:ext>
            </a:extLst>
          </p:cNvPr>
          <p:cNvSpPr>
            <a:spLocks noGrp="1"/>
          </p:cNvSpPr>
          <p:nvPr>
            <p:ph type="dt" sz="half" idx="10"/>
          </p:nvPr>
        </p:nvSpPr>
        <p:spPr/>
        <p:txBody>
          <a:bodyPr/>
          <a:lstStyle/>
          <a:p>
            <a:fld id="{DA3B3418-8819-7046-A690-81CDE4C8CF7F}" type="datetime1">
              <a:rPr lang="en-US" smtClean="0"/>
              <a:t>12/21/2020</a:t>
            </a:fld>
            <a:endParaRPr lang="en-US" dirty="0"/>
          </a:p>
        </p:txBody>
      </p:sp>
      <p:sp>
        <p:nvSpPr>
          <p:cNvPr id="5" name="Footer Placeholder 4">
            <a:extLst>
              <a:ext uri="{FF2B5EF4-FFF2-40B4-BE49-F238E27FC236}">
                <a16:creationId xmlns:a16="http://schemas.microsoft.com/office/drawing/2014/main" id="{1C7CE717-9364-1541-8D20-81C528E504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EDFEFD-422D-6B40-B99D-7A13DCF677A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3930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CFBE-58AB-054C-83C0-BE59ED103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DECF8C-B96D-A447-83DB-257CEEB712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35D94B-F7A7-3346-97E3-89FF52CD28E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807368-B1F7-854C-B3AC-A1BDB42D6B99}"/>
              </a:ext>
            </a:extLst>
          </p:cNvPr>
          <p:cNvSpPr>
            <a:spLocks noGrp="1"/>
          </p:cNvSpPr>
          <p:nvPr>
            <p:ph type="dt" sz="half" idx="10"/>
          </p:nvPr>
        </p:nvSpPr>
        <p:spPr/>
        <p:txBody>
          <a:bodyPr/>
          <a:lstStyle/>
          <a:p>
            <a:fld id="{380C5BCE-B6E4-0F4F-9192-DB6BB24B83A9}" type="datetime1">
              <a:rPr lang="en-US" smtClean="0"/>
              <a:t>12/21/2020</a:t>
            </a:fld>
            <a:endParaRPr lang="en-US" dirty="0"/>
          </a:p>
        </p:txBody>
      </p:sp>
      <p:sp>
        <p:nvSpPr>
          <p:cNvPr id="6" name="Footer Placeholder 5">
            <a:extLst>
              <a:ext uri="{FF2B5EF4-FFF2-40B4-BE49-F238E27FC236}">
                <a16:creationId xmlns:a16="http://schemas.microsoft.com/office/drawing/2014/main" id="{538EA467-DF1D-DD45-B913-D31DCD4EEC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00C7B1-48AB-FD40-A925-28D70DC77EE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05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C8475-8D12-6544-92E4-6DECD241CB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0EA1F9-3316-DB46-B8D9-A2789FBCF3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2B009D-8A46-F14E-90D0-52D49ED252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CD04EB-B010-6146-A802-8A1F284B1B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A704B5-A687-EF42-A3E9-04B52CBC85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1239CA-DE21-844F-BB87-8757E49A4B3C}"/>
              </a:ext>
            </a:extLst>
          </p:cNvPr>
          <p:cNvSpPr>
            <a:spLocks noGrp="1"/>
          </p:cNvSpPr>
          <p:nvPr>
            <p:ph type="dt" sz="half" idx="10"/>
          </p:nvPr>
        </p:nvSpPr>
        <p:spPr/>
        <p:txBody>
          <a:bodyPr/>
          <a:lstStyle/>
          <a:p>
            <a:fld id="{D6976D22-F911-7B41-86D9-2855C7DF5A0E}" type="datetime1">
              <a:rPr lang="en-US" smtClean="0"/>
              <a:t>12/21/2020</a:t>
            </a:fld>
            <a:endParaRPr lang="en-US" dirty="0"/>
          </a:p>
        </p:txBody>
      </p:sp>
      <p:sp>
        <p:nvSpPr>
          <p:cNvPr id="8" name="Footer Placeholder 7">
            <a:extLst>
              <a:ext uri="{FF2B5EF4-FFF2-40B4-BE49-F238E27FC236}">
                <a16:creationId xmlns:a16="http://schemas.microsoft.com/office/drawing/2014/main" id="{2ECDAFD3-CA72-864A-9ECB-FFD5FC0AD8B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C10B60A-13EB-E444-8BB7-0072AC78860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3769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BC9DB-0A54-8449-9BF2-8150387083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69B56A-D622-8B4E-932C-9115BF1F58C3}"/>
              </a:ext>
            </a:extLst>
          </p:cNvPr>
          <p:cNvSpPr>
            <a:spLocks noGrp="1"/>
          </p:cNvSpPr>
          <p:nvPr>
            <p:ph type="dt" sz="half" idx="10"/>
          </p:nvPr>
        </p:nvSpPr>
        <p:spPr/>
        <p:txBody>
          <a:bodyPr/>
          <a:lstStyle/>
          <a:p>
            <a:fld id="{92E07C8C-84EE-C64D-B325-280B907EC56E}" type="datetime1">
              <a:rPr lang="en-US" smtClean="0"/>
              <a:t>12/21/2020</a:t>
            </a:fld>
            <a:endParaRPr lang="en-US" dirty="0"/>
          </a:p>
        </p:txBody>
      </p:sp>
      <p:sp>
        <p:nvSpPr>
          <p:cNvPr id="4" name="Footer Placeholder 3">
            <a:extLst>
              <a:ext uri="{FF2B5EF4-FFF2-40B4-BE49-F238E27FC236}">
                <a16:creationId xmlns:a16="http://schemas.microsoft.com/office/drawing/2014/main" id="{91E1AD72-D533-A84B-9EC8-47427F02A3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3FD3F8D-15D4-D64C-AC4D-6945AB8609F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253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3434D-D0C3-644F-9FD6-7C0A45325D94}"/>
              </a:ext>
            </a:extLst>
          </p:cNvPr>
          <p:cNvSpPr>
            <a:spLocks noGrp="1"/>
          </p:cNvSpPr>
          <p:nvPr>
            <p:ph type="dt" sz="half" idx="10"/>
          </p:nvPr>
        </p:nvSpPr>
        <p:spPr/>
        <p:txBody>
          <a:bodyPr/>
          <a:lstStyle/>
          <a:p>
            <a:fld id="{44C1731A-7C2D-9047-A8A2-671265FAE890}" type="datetime1">
              <a:rPr lang="en-US" smtClean="0"/>
              <a:t>12/21/2020</a:t>
            </a:fld>
            <a:endParaRPr lang="en-US" dirty="0"/>
          </a:p>
        </p:txBody>
      </p:sp>
      <p:sp>
        <p:nvSpPr>
          <p:cNvPr id="3" name="Footer Placeholder 2">
            <a:extLst>
              <a:ext uri="{FF2B5EF4-FFF2-40B4-BE49-F238E27FC236}">
                <a16:creationId xmlns:a16="http://schemas.microsoft.com/office/drawing/2014/main" id="{B97E2F0A-CA89-9744-884D-FCD311CE6BC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00835EB-1E30-A542-B1C7-E33B10352A5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529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9B2D-0513-4040-8DE0-3653A48E18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34E602-DA7E-B84B-A074-097BC31568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9D1FF6-905F-2A4B-8D53-B44CB74BB9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64CD2A-BCDB-314F-AB3B-8A1DB0138C6C}"/>
              </a:ext>
            </a:extLst>
          </p:cNvPr>
          <p:cNvSpPr>
            <a:spLocks noGrp="1"/>
          </p:cNvSpPr>
          <p:nvPr>
            <p:ph type="dt" sz="half" idx="10"/>
          </p:nvPr>
        </p:nvSpPr>
        <p:spPr/>
        <p:txBody>
          <a:bodyPr/>
          <a:lstStyle/>
          <a:p>
            <a:fld id="{03F181C5-799D-DB47-90A8-2522C0C8D8AD}" type="datetime1">
              <a:rPr lang="en-US" smtClean="0"/>
              <a:t>12/21/2020</a:t>
            </a:fld>
            <a:endParaRPr lang="en-US" dirty="0"/>
          </a:p>
        </p:txBody>
      </p:sp>
      <p:sp>
        <p:nvSpPr>
          <p:cNvPr id="6" name="Footer Placeholder 5">
            <a:extLst>
              <a:ext uri="{FF2B5EF4-FFF2-40B4-BE49-F238E27FC236}">
                <a16:creationId xmlns:a16="http://schemas.microsoft.com/office/drawing/2014/main" id="{E4FE9A95-C4FA-6148-8B72-B399ADA524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B5C9CF-F38D-624B-BC4E-902329F9AC7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315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9551A-D968-B44B-AFE3-0107919F31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E12B77-C5E1-DD40-9690-ADA8B4711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79AF81-5B79-A045-9E84-AA7FB1D10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8671C6-1EEF-A24B-BC08-1ED652609AAD}"/>
              </a:ext>
            </a:extLst>
          </p:cNvPr>
          <p:cNvSpPr>
            <a:spLocks noGrp="1"/>
          </p:cNvSpPr>
          <p:nvPr>
            <p:ph type="dt" sz="half" idx="10"/>
          </p:nvPr>
        </p:nvSpPr>
        <p:spPr/>
        <p:txBody>
          <a:bodyPr/>
          <a:lstStyle/>
          <a:p>
            <a:fld id="{BA9ECD30-6E0F-2143-A6AB-993A38EA3CD3}" type="datetime1">
              <a:rPr lang="en-US" smtClean="0"/>
              <a:t>12/21/2020</a:t>
            </a:fld>
            <a:endParaRPr lang="en-US" dirty="0"/>
          </a:p>
        </p:txBody>
      </p:sp>
      <p:sp>
        <p:nvSpPr>
          <p:cNvPr id="6" name="Footer Placeholder 5">
            <a:extLst>
              <a:ext uri="{FF2B5EF4-FFF2-40B4-BE49-F238E27FC236}">
                <a16:creationId xmlns:a16="http://schemas.microsoft.com/office/drawing/2014/main" id="{90E0041C-52F2-0F40-A293-7C9F6B14A0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A4057E-A089-1F45-929A-2A8C85871D6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697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A147E-5C3A-754B-91B9-4349B0789E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CCFCA4-3FF7-F047-9E30-AE00859BD3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CB87EE-E6D8-7B41-BC47-C628652114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C4ABE-E09E-3F4C-9A28-E65F68E9BFBB}" type="datetime1">
              <a:rPr lang="en-US" smtClean="0"/>
              <a:t>12/21/2020</a:t>
            </a:fld>
            <a:endParaRPr lang="en-US" dirty="0"/>
          </a:p>
        </p:txBody>
      </p:sp>
      <p:sp>
        <p:nvSpPr>
          <p:cNvPr id="5" name="Footer Placeholder 4">
            <a:extLst>
              <a:ext uri="{FF2B5EF4-FFF2-40B4-BE49-F238E27FC236}">
                <a16:creationId xmlns:a16="http://schemas.microsoft.com/office/drawing/2014/main" id="{DF0BEEA0-3D9F-4F47-805C-CF7094BAF1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463E4C8-4E5F-BC47-800E-CE54E831FE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01847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chart" Target="../charts/chart1.xml"/><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hyperlink" Target="https://www.fbi.gov/services/cjis/ucr/hate-crime" TargetMode="External"/><Relationship Id="rId7" Type="http://schemas.openxmlformats.org/officeDocument/2006/relationships/diagramQuickStyle" Target="../diagrams/quickStyle7.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chart" Target="../charts/chart2.xml"/><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3.png"/><Relationship Id="rId7" Type="http://schemas.openxmlformats.org/officeDocument/2006/relationships/diagramQuickStyle" Target="../diagrams/quickStyle8.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4.png"/><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15.png"/><Relationship Id="rId7" Type="http://schemas.openxmlformats.org/officeDocument/2006/relationships/diagramData" Target="../diagrams/data9.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png"/><Relationship Id="rId11" Type="http://schemas.microsoft.com/office/2007/relationships/diagramDrawing" Target="../diagrams/drawing9.xml"/><Relationship Id="rId5" Type="http://schemas.openxmlformats.org/officeDocument/2006/relationships/image" Target="../media/image17.png"/><Relationship Id="rId10" Type="http://schemas.openxmlformats.org/officeDocument/2006/relationships/diagramColors" Target="../diagrams/colors9.xml"/><Relationship Id="rId4" Type="http://schemas.openxmlformats.org/officeDocument/2006/relationships/image" Target="../media/image16.png"/><Relationship Id="rId9"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9.png"/><Relationship Id="rId7" Type="http://schemas.openxmlformats.org/officeDocument/2006/relationships/diagramQuickStyle" Target="../diagrams/quickStyle10.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0.tiff"/><Relationship Id="rId9" Type="http://schemas.microsoft.com/office/2007/relationships/diagramDrawing" Target="../diagrams/drawing10.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21.png"/><Relationship Id="rId7" Type="http://schemas.openxmlformats.org/officeDocument/2006/relationships/diagramQuickStyle" Target="../diagrams/quickStyle1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2.png"/><Relationship Id="rId9" Type="http://schemas.microsoft.com/office/2007/relationships/diagramDrawing" Target="../diagrams/drawing11.xml"/></Relationships>
</file>

<file path=ppt/slides/_rels/slide1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3.png"/><Relationship Id="rId7" Type="http://schemas.openxmlformats.org/officeDocument/2006/relationships/diagramColors" Target="../diagrams/colors12.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3.png"/><Relationship Id="rId7" Type="http://schemas.openxmlformats.org/officeDocument/2006/relationships/diagramColors" Target="../diagrams/colors13.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24.png"/><Relationship Id="rId7" Type="http://schemas.openxmlformats.org/officeDocument/2006/relationships/diagramQuickStyle" Target="../diagrams/quickStyle1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5.png"/><Relationship Id="rId9" Type="http://schemas.microsoft.com/office/2007/relationships/diagramDrawing" Target="../diagrams/drawing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26.png"/><Relationship Id="rId7" Type="http://schemas.openxmlformats.org/officeDocument/2006/relationships/diagramLayout" Target="../diagrams/layout1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Data" Target="../diagrams/data15.xml"/><Relationship Id="rId5" Type="http://schemas.openxmlformats.org/officeDocument/2006/relationships/image" Target="../media/image25.png"/><Relationship Id="rId10" Type="http://schemas.microsoft.com/office/2007/relationships/diagramDrawing" Target="../diagrams/drawing15.xml"/><Relationship Id="rId4" Type="http://schemas.microsoft.com/office/2007/relationships/hdphoto" Target="../media/hdphoto2.wdp"/><Relationship Id="rId9" Type="http://schemas.openxmlformats.org/officeDocument/2006/relationships/diagramColors" Target="../diagrams/colors15.xml"/></Relationships>
</file>

<file path=ppt/slides/_rels/slide21.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chart" Target="../charts/chart3.xml"/><Relationship Id="rId7" Type="http://schemas.openxmlformats.org/officeDocument/2006/relationships/diagramColors" Target="../diagrams/colors16.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chart" Target="../charts/chart4.xml"/><Relationship Id="rId7" Type="http://schemas.openxmlformats.org/officeDocument/2006/relationships/diagramColors" Target="../diagrams/colors17.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3.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chart" Target="../charts/chart5.xml"/><Relationship Id="rId7" Type="http://schemas.openxmlformats.org/officeDocument/2006/relationships/diagramColors" Target="../diagrams/colors18.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29.png"/><Relationship Id="rId7" Type="http://schemas.openxmlformats.org/officeDocument/2006/relationships/diagramColors" Target="../diagrams/colors21.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31.emf"/><Relationship Id="rId7" Type="http://schemas.openxmlformats.org/officeDocument/2006/relationships/diagramColors" Target="../diagrams/colors24.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35.tiff"/><Relationship Id="rId7" Type="http://schemas.openxmlformats.org/officeDocument/2006/relationships/diagramQuickStyle" Target="../diagrams/quickStyle28.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36.tiff"/><Relationship Id="rId9" Type="http://schemas.microsoft.com/office/2007/relationships/diagramDrawing" Target="../diagrams/drawing28.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image" Target="../media/image37.tiff"/><Relationship Id="rId7" Type="http://schemas.openxmlformats.org/officeDocument/2006/relationships/diagramQuickStyle" Target="../diagrams/quickStyle29.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35.tiff"/><Relationship Id="rId9" Type="http://schemas.microsoft.com/office/2007/relationships/diagramDrawing" Target="../diagrams/drawing29.xml"/></Relationships>
</file>

<file path=ppt/slides/_rels/slide37.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35.tiff"/><Relationship Id="rId7" Type="http://schemas.openxmlformats.org/officeDocument/2006/relationships/diagramColors" Target="../diagrams/colors30.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png"/><Relationship Id="rId9" Type="http://schemas.microsoft.com/office/2007/relationships/diagramDrawing" Target="../diagrams/drawing3.xml"/></Relationships>
</file>

<file path=ppt/slides/_rels/slide40.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35.tiff"/><Relationship Id="rId7" Type="http://schemas.openxmlformats.org/officeDocument/2006/relationships/diagramColors" Target="../diagrams/colors32.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41.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35.tiff"/><Relationship Id="rId7" Type="http://schemas.openxmlformats.org/officeDocument/2006/relationships/diagramColors" Target="../diagrams/colors33.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34.xml"/><Relationship Id="rId3" Type="http://schemas.openxmlformats.org/officeDocument/2006/relationships/chart" Target="../charts/chart6.xml"/><Relationship Id="rId7" Type="http://schemas.openxmlformats.org/officeDocument/2006/relationships/diagramLayout" Target="../diagrams/layout34.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Data" Target="../diagrams/data34.xml"/><Relationship Id="rId5" Type="http://schemas.openxmlformats.org/officeDocument/2006/relationships/image" Target="../media/image41.jpg"/><Relationship Id="rId10" Type="http://schemas.microsoft.com/office/2007/relationships/diagramDrawing" Target="../diagrams/drawing34.xml"/><Relationship Id="rId4" Type="http://schemas.openxmlformats.org/officeDocument/2006/relationships/image" Target="../media/image40.png"/><Relationship Id="rId9" Type="http://schemas.openxmlformats.org/officeDocument/2006/relationships/diagramColors" Target="../diagrams/colors3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38.xml"/><Relationship Id="rId3" Type="http://schemas.openxmlformats.org/officeDocument/2006/relationships/diagramData" Target="../diagrams/data37.xml"/><Relationship Id="rId7" Type="http://schemas.microsoft.com/office/2007/relationships/diagramDrawing" Target="../diagrams/drawing37.xml"/><Relationship Id="rId12" Type="http://schemas.microsoft.com/office/2007/relationships/diagramDrawing" Target="../diagrams/drawing38.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37.xml"/><Relationship Id="rId11" Type="http://schemas.openxmlformats.org/officeDocument/2006/relationships/diagramColors" Target="../diagrams/colors38.xml"/><Relationship Id="rId5" Type="http://schemas.openxmlformats.org/officeDocument/2006/relationships/diagramQuickStyle" Target="../diagrams/quickStyle37.xml"/><Relationship Id="rId10" Type="http://schemas.openxmlformats.org/officeDocument/2006/relationships/diagramQuickStyle" Target="../diagrams/quickStyle38.xml"/><Relationship Id="rId4" Type="http://schemas.openxmlformats.org/officeDocument/2006/relationships/diagramLayout" Target="../diagrams/layout37.xml"/><Relationship Id="rId9" Type="http://schemas.openxmlformats.org/officeDocument/2006/relationships/diagramLayout" Target="../diagrams/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42.emf"/><Relationship Id="rId7" Type="http://schemas.openxmlformats.org/officeDocument/2006/relationships/diagramColors" Target="../diagrams/colors39.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s>
</file>

<file path=ppt/slides/_rels/slide48.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42.emf"/><Relationship Id="rId7" Type="http://schemas.openxmlformats.org/officeDocument/2006/relationships/diagramColors" Target="../diagrams/colors40.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_rels/slide49.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image" Target="../media/image42.emf"/><Relationship Id="rId7" Type="http://schemas.openxmlformats.org/officeDocument/2006/relationships/diagramColors" Target="../diagrams/colors41.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7.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43.xml"/><Relationship Id="rId3" Type="http://schemas.openxmlformats.org/officeDocument/2006/relationships/hyperlink" Target="https://www.fbi.gov/services/cjis/ucr/hate-crime" TargetMode="External"/><Relationship Id="rId7" Type="http://schemas.openxmlformats.org/officeDocument/2006/relationships/diagramQuickStyle" Target="../diagrams/quickStyle43.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Layout" Target="../diagrams/layout43.xml"/><Relationship Id="rId5" Type="http://schemas.openxmlformats.org/officeDocument/2006/relationships/diagramData" Target="../diagrams/data43.xml"/><Relationship Id="rId4" Type="http://schemas.openxmlformats.org/officeDocument/2006/relationships/chart" Target="../charts/chart7.xml"/><Relationship Id="rId9" Type="http://schemas.microsoft.com/office/2007/relationships/diagramDrawing" Target="../diagrams/drawing43.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chart" Target="../charts/chart8.xml"/><Relationship Id="rId7" Type="http://schemas.openxmlformats.org/officeDocument/2006/relationships/diagramQuickStyle" Target="../diagrams/quickStyle44.xml"/><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diagramLayout" Target="../diagrams/layout44.xml"/><Relationship Id="rId5" Type="http://schemas.openxmlformats.org/officeDocument/2006/relationships/diagramData" Target="../diagrams/data44.xml"/><Relationship Id="rId4" Type="http://schemas.openxmlformats.org/officeDocument/2006/relationships/image" Target="../media/image35.tiff"/><Relationship Id="rId9" Type="http://schemas.microsoft.com/office/2007/relationships/diagramDrawing" Target="../diagrams/drawing44.xml"/></Relationships>
</file>

<file path=ppt/slides/_rels/slide5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7.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image" Target="../media/image42.emf"/><Relationship Id="rId1" Type="http://schemas.openxmlformats.org/officeDocument/2006/relationships/slideLayout" Target="../slideLayouts/slideLayout7.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7.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72.xml.rels><?xml version="1.0" encoding="UTF-8" standalone="yes"?>
<Relationships xmlns="http://schemas.openxmlformats.org/package/2006/relationships"><Relationship Id="rId8" Type="http://schemas.microsoft.com/office/2007/relationships/diagramDrawing" Target="../diagrams/drawing48.xml"/><Relationship Id="rId3" Type="http://schemas.openxmlformats.org/officeDocument/2006/relationships/image" Target="../media/image42.emf"/><Relationship Id="rId7" Type="http://schemas.openxmlformats.org/officeDocument/2006/relationships/diagramColors" Target="../diagrams/colors48.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diagramQuickStyle" Target="../diagrams/quickStyle48.xml"/><Relationship Id="rId5" Type="http://schemas.openxmlformats.org/officeDocument/2006/relationships/diagramLayout" Target="../diagrams/layout48.xml"/><Relationship Id="rId4" Type="http://schemas.openxmlformats.org/officeDocument/2006/relationships/diagramData" Target="../diagrams/data48.xml"/></Relationships>
</file>

<file path=ppt/slides/_rels/slide73.xml.rels><?xml version="1.0" encoding="UTF-8" standalone="yes"?>
<Relationships xmlns="http://schemas.openxmlformats.org/package/2006/relationships"><Relationship Id="rId8" Type="http://schemas.microsoft.com/office/2007/relationships/diagramDrawing" Target="../diagrams/drawing49.xml"/><Relationship Id="rId3" Type="http://schemas.openxmlformats.org/officeDocument/2006/relationships/image" Target="../media/image35.tiff"/><Relationship Id="rId7" Type="http://schemas.openxmlformats.org/officeDocument/2006/relationships/diagramColors" Target="../diagrams/colors49.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diagramQuickStyle" Target="../diagrams/quickStyle49.xml"/><Relationship Id="rId5" Type="http://schemas.openxmlformats.org/officeDocument/2006/relationships/diagramLayout" Target="../diagrams/layout49.xml"/><Relationship Id="rId4" Type="http://schemas.openxmlformats.org/officeDocument/2006/relationships/diagramData" Target="../diagrams/data49.xml"/></Relationships>
</file>

<file path=ppt/slides/_rels/slide74.xml.rels><?xml version="1.0" encoding="UTF-8" standalone="yes"?>
<Relationships xmlns="http://schemas.openxmlformats.org/package/2006/relationships"><Relationship Id="rId8" Type="http://schemas.microsoft.com/office/2007/relationships/diagramDrawing" Target="../diagrams/drawing50.xml"/><Relationship Id="rId3" Type="http://schemas.openxmlformats.org/officeDocument/2006/relationships/chart" Target="../charts/chart15.xml"/><Relationship Id="rId7" Type="http://schemas.openxmlformats.org/officeDocument/2006/relationships/diagramColors" Target="../diagrams/colors50.xml"/><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openxmlformats.org/officeDocument/2006/relationships/diagramQuickStyle" Target="../diagrams/quickStyle50.xml"/><Relationship Id="rId5" Type="http://schemas.openxmlformats.org/officeDocument/2006/relationships/diagramLayout" Target="../diagrams/layout50.xml"/><Relationship Id="rId4" Type="http://schemas.openxmlformats.org/officeDocument/2006/relationships/diagramData" Target="../diagrams/data50.xml"/></Relationships>
</file>

<file path=ppt/slides/_rels/slide75.xml.rels><?xml version="1.0" encoding="UTF-8" standalone="yes"?>
<Relationships xmlns="http://schemas.openxmlformats.org/package/2006/relationships"><Relationship Id="rId8" Type="http://schemas.microsoft.com/office/2007/relationships/diagramDrawing" Target="../diagrams/drawing51.xml"/><Relationship Id="rId3" Type="http://schemas.openxmlformats.org/officeDocument/2006/relationships/image" Target="../media/image56.png"/><Relationship Id="rId7" Type="http://schemas.openxmlformats.org/officeDocument/2006/relationships/diagramColors" Target="../diagrams/colors51.xm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diagramQuickStyle" Target="../diagrams/quickStyle51.xml"/><Relationship Id="rId5" Type="http://schemas.openxmlformats.org/officeDocument/2006/relationships/diagramLayout" Target="../diagrams/layout51.xml"/><Relationship Id="rId10" Type="http://schemas.openxmlformats.org/officeDocument/2006/relationships/image" Target="../media/image41.jpg"/><Relationship Id="rId4" Type="http://schemas.openxmlformats.org/officeDocument/2006/relationships/diagramData" Target="../diagrams/data51.xml"/><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jpe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7C6D5A-945F-A642-BE63-14E28440B4A1}"/>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
        <p:nvSpPr>
          <p:cNvPr id="4" name="Title 1">
            <a:extLst>
              <a:ext uri="{FF2B5EF4-FFF2-40B4-BE49-F238E27FC236}">
                <a16:creationId xmlns:a16="http://schemas.microsoft.com/office/drawing/2014/main" id="{A416B826-1AAB-B44A-967F-A19DECEA52D3}"/>
              </a:ext>
            </a:extLst>
          </p:cNvPr>
          <p:cNvSpPr txBox="1">
            <a:spLocks/>
          </p:cNvSpPr>
          <p:nvPr/>
        </p:nvSpPr>
        <p:spPr>
          <a:xfrm>
            <a:off x="0" y="1456832"/>
            <a:ext cx="12191999" cy="181678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When The Goal is Racial Justice: </a:t>
            </a:r>
            <a:br>
              <a:rPr lang="en-US" b="1">
                <a:latin typeface="+mn-lt"/>
              </a:rPr>
            </a:br>
            <a:r>
              <a:rPr lang="en-US" b="1">
                <a:latin typeface="+mn-lt"/>
              </a:rPr>
              <a:t>Learning from Youth, Families, and Educators</a:t>
            </a:r>
            <a:endParaRPr lang="en-US" b="1" dirty="0">
              <a:latin typeface="+mn-lt"/>
            </a:endParaRPr>
          </a:p>
        </p:txBody>
      </p:sp>
      <p:sp>
        <p:nvSpPr>
          <p:cNvPr id="5" name="Subtitle 2">
            <a:extLst>
              <a:ext uri="{FF2B5EF4-FFF2-40B4-BE49-F238E27FC236}">
                <a16:creationId xmlns:a16="http://schemas.microsoft.com/office/drawing/2014/main" id="{9471B818-604F-8745-8531-47ACD4D2FDDC}"/>
              </a:ext>
            </a:extLst>
          </p:cNvPr>
          <p:cNvSpPr txBox="1">
            <a:spLocks/>
          </p:cNvSpPr>
          <p:nvPr/>
        </p:nvSpPr>
        <p:spPr>
          <a:xfrm>
            <a:off x="0" y="3673541"/>
            <a:ext cx="12304059" cy="21355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dirty="0"/>
              <a:t>Deborah Rivas-Drake, Ph.D.</a:t>
            </a:r>
          </a:p>
          <a:p>
            <a:pPr marL="0" indent="0" algn="ctr">
              <a:lnSpc>
                <a:spcPct val="100000"/>
              </a:lnSpc>
              <a:spcBef>
                <a:spcPts val="0"/>
              </a:spcBef>
              <a:buNone/>
            </a:pPr>
            <a:r>
              <a:rPr lang="en-US" dirty="0"/>
              <a:t>University of Michigan</a:t>
            </a:r>
          </a:p>
          <a:p>
            <a:pPr marL="0" indent="0" algn="ctr">
              <a:lnSpc>
                <a:spcPct val="100000"/>
              </a:lnSpc>
              <a:spcBef>
                <a:spcPts val="0"/>
              </a:spcBef>
              <a:buNone/>
            </a:pPr>
            <a:r>
              <a:rPr lang="en-US" dirty="0"/>
              <a:t>SRCD Child Development in a Diverse Majority Lecture</a:t>
            </a:r>
          </a:p>
          <a:p>
            <a:pPr marL="0" indent="0" algn="ctr">
              <a:lnSpc>
                <a:spcPct val="100000"/>
              </a:lnSpc>
              <a:spcBef>
                <a:spcPts val="0"/>
              </a:spcBef>
              <a:buNone/>
            </a:pPr>
            <a:r>
              <a:rPr lang="en-US" dirty="0"/>
              <a:t>December 8, 2020</a:t>
            </a:r>
          </a:p>
          <a:p>
            <a:pPr marL="0" indent="0" algn="ctr">
              <a:lnSpc>
                <a:spcPct val="100000"/>
              </a:lnSpc>
              <a:spcBef>
                <a:spcPts val="0"/>
              </a:spcBef>
              <a:buNone/>
            </a:pPr>
            <a:r>
              <a:rPr lang="en-US" dirty="0"/>
              <a:t>@</a:t>
            </a:r>
            <a:r>
              <a:rPr lang="en-US" dirty="0" err="1"/>
              <a:t>DrRivasDrake</a:t>
            </a:r>
            <a:r>
              <a:rPr lang="en-US" dirty="0"/>
              <a:t>  |  </a:t>
            </a:r>
            <a:r>
              <a:rPr lang="en-US" dirty="0" err="1"/>
              <a:t>drivas@umich.edu</a:t>
            </a:r>
            <a:endParaRPr lang="en-US" dirty="0"/>
          </a:p>
        </p:txBody>
      </p:sp>
    </p:spTree>
    <p:extLst>
      <p:ext uri="{BB962C8B-B14F-4D97-AF65-F5344CB8AC3E}">
        <p14:creationId xmlns:p14="http://schemas.microsoft.com/office/powerpoint/2010/main" val="3190566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BEFE43-6471-F645-A48A-BB15E4424F26}"/>
              </a:ext>
            </a:extLst>
          </p:cNvPr>
          <p:cNvSpPr>
            <a:spLocks noGrp="1"/>
          </p:cNvSpPr>
          <p:nvPr>
            <p:ph type="body" sz="half" idx="2"/>
          </p:nvPr>
        </p:nvSpPr>
        <p:spPr>
          <a:xfrm>
            <a:off x="508576" y="2206255"/>
            <a:ext cx="3949124" cy="2106100"/>
          </a:xfrm>
        </p:spPr>
        <p:txBody>
          <a:bodyPr>
            <a:normAutofit/>
          </a:bodyPr>
          <a:lstStyle/>
          <a:p>
            <a:pPr algn="ctr">
              <a:lnSpc>
                <a:spcPct val="100000"/>
              </a:lnSpc>
              <a:spcBef>
                <a:spcPts val="0"/>
              </a:spcBef>
            </a:pPr>
            <a:r>
              <a:rPr lang="en-US" sz="4000" dirty="0"/>
              <a:t>Name the </a:t>
            </a:r>
            <a:r>
              <a:rPr lang="en-US" sz="4000" b="1" dirty="0">
                <a:solidFill>
                  <a:srgbClr val="FF0000"/>
                </a:solidFill>
              </a:rPr>
              <a:t>problem</a:t>
            </a:r>
          </a:p>
          <a:p>
            <a:pPr algn="ctr">
              <a:lnSpc>
                <a:spcPct val="100000"/>
              </a:lnSpc>
              <a:spcBef>
                <a:spcPts val="0"/>
              </a:spcBef>
            </a:pPr>
            <a:r>
              <a:rPr lang="en-US" sz="4000" dirty="0"/>
              <a:t>explicitly.</a:t>
            </a:r>
          </a:p>
          <a:p>
            <a:pPr algn="ctr"/>
            <a:endParaRPr lang="en-US" sz="4000" dirty="0"/>
          </a:p>
        </p:txBody>
      </p:sp>
      <p:sp>
        <p:nvSpPr>
          <p:cNvPr id="2" name="Slide Number Placeholder 1">
            <a:extLst>
              <a:ext uri="{FF2B5EF4-FFF2-40B4-BE49-F238E27FC236}">
                <a16:creationId xmlns:a16="http://schemas.microsoft.com/office/drawing/2014/main" id="{46B5687F-FB0D-0949-8CB4-17A1B37F9F59}"/>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5" name="TextBox 4">
            <a:extLst>
              <a:ext uri="{FF2B5EF4-FFF2-40B4-BE49-F238E27FC236}">
                <a16:creationId xmlns:a16="http://schemas.microsoft.com/office/drawing/2014/main" id="{D30114BB-F9FB-D949-AB73-22127288E8F4}"/>
              </a:ext>
            </a:extLst>
          </p:cNvPr>
          <p:cNvSpPr txBox="1"/>
          <p:nvPr/>
        </p:nvSpPr>
        <p:spPr>
          <a:xfrm>
            <a:off x="4457700" y="1268688"/>
            <a:ext cx="7210839"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American Typewriter" panose="02090604020004020304" pitchFamily="18" charset="77"/>
              </a:rPr>
              <a:t>“Avoidable and unfair inequalities in power, resources and opportunities”</a:t>
            </a:r>
          </a:p>
          <a:p>
            <a:pPr marL="457200" indent="-457200">
              <a:buFont typeface="Arial" panose="020B0604020202020204" pitchFamily="34" charset="0"/>
              <a:buChar char="•"/>
            </a:pPr>
            <a:endParaRPr lang="en-US" sz="2800" dirty="0">
              <a:latin typeface="American Typewriter" panose="02090604020004020304" pitchFamily="18" charset="77"/>
            </a:endParaRPr>
          </a:p>
          <a:p>
            <a:pPr marL="457200" indent="-457200">
              <a:buFont typeface="Arial" panose="020B0604020202020204" pitchFamily="34" charset="0"/>
              <a:buChar char="•"/>
            </a:pPr>
            <a:r>
              <a:rPr lang="en-US" sz="2800" dirty="0">
                <a:latin typeface="American Typewriter" panose="02090604020004020304" pitchFamily="18" charset="77"/>
              </a:rPr>
              <a:t>Beliefs, emotions, behaviors, practices</a:t>
            </a:r>
          </a:p>
          <a:p>
            <a:pPr marL="457200" indent="-457200">
              <a:buFont typeface="Arial" panose="020B0604020202020204" pitchFamily="34" charset="0"/>
              <a:buChar char="•"/>
            </a:pPr>
            <a:endParaRPr lang="en-US" sz="2800" dirty="0">
              <a:latin typeface="American Typewriter" panose="02090604020004020304" pitchFamily="18" charset="77"/>
            </a:endParaRPr>
          </a:p>
          <a:p>
            <a:pPr marL="457200" indent="-457200">
              <a:buFont typeface="Arial" panose="020B0604020202020204" pitchFamily="34" charset="0"/>
              <a:buChar char="•"/>
            </a:pPr>
            <a:r>
              <a:rPr lang="en-US" sz="2800" dirty="0">
                <a:latin typeface="American Typewriter" panose="02090604020004020304" pitchFamily="18" charset="77"/>
              </a:rPr>
              <a:t>“Reject, exclude and often vilify persons, based on the perception…</a:t>
            </a:r>
          </a:p>
          <a:p>
            <a:r>
              <a:rPr lang="en-US" sz="2800" dirty="0">
                <a:latin typeface="American Typewriter" panose="02090604020004020304" pitchFamily="18" charset="77"/>
              </a:rPr>
              <a:t>	they are outsiders or foreigners”</a:t>
            </a:r>
          </a:p>
          <a:p>
            <a:endParaRPr lang="en-US" sz="2800" dirty="0">
              <a:latin typeface="American Typewriter" panose="02090604020004020304" pitchFamily="18" charset="77"/>
            </a:endParaRPr>
          </a:p>
          <a:p>
            <a:pPr marL="457200" indent="-457200">
              <a:buFont typeface="Arial" panose="020B0604020202020204" pitchFamily="34" charset="0"/>
              <a:buChar char="•"/>
            </a:pPr>
            <a:r>
              <a:rPr lang="en-US" sz="2800" dirty="0">
                <a:solidFill>
                  <a:srgbClr val="FF0000"/>
                </a:solidFill>
                <a:latin typeface="American Typewriter" panose="02090604020004020304" pitchFamily="18" charset="77"/>
              </a:rPr>
              <a:t>Subjugation and subordination</a:t>
            </a:r>
          </a:p>
        </p:txBody>
      </p:sp>
      <p:sp>
        <p:nvSpPr>
          <p:cNvPr id="7" name="TextBox 6">
            <a:extLst>
              <a:ext uri="{FF2B5EF4-FFF2-40B4-BE49-F238E27FC236}">
                <a16:creationId xmlns:a16="http://schemas.microsoft.com/office/drawing/2014/main" id="{70040402-49B6-7349-B9D3-2933588B0042}"/>
              </a:ext>
            </a:extLst>
          </p:cNvPr>
          <p:cNvSpPr txBox="1"/>
          <p:nvPr/>
        </p:nvSpPr>
        <p:spPr>
          <a:xfrm>
            <a:off x="6314661" y="6356350"/>
            <a:ext cx="4591878" cy="369332"/>
          </a:xfrm>
          <a:prstGeom prst="rect">
            <a:avLst/>
          </a:prstGeom>
          <a:noFill/>
        </p:spPr>
        <p:txBody>
          <a:bodyPr wrap="square" rtlCol="0">
            <a:spAutoFit/>
          </a:bodyPr>
          <a:lstStyle/>
          <a:p>
            <a:pPr algn="r"/>
            <a:r>
              <a:rPr lang="en-US" dirty="0"/>
              <a:t>Priest et al., 2013; UNESCO</a:t>
            </a:r>
          </a:p>
        </p:txBody>
      </p:sp>
      <p:graphicFrame>
        <p:nvGraphicFramePr>
          <p:cNvPr id="8" name="Diagram 7">
            <a:extLst>
              <a:ext uri="{FF2B5EF4-FFF2-40B4-BE49-F238E27FC236}">
                <a16:creationId xmlns:a16="http://schemas.microsoft.com/office/drawing/2014/main" id="{FCC0359C-86A8-DF4C-8C15-C406E5358149}"/>
              </a:ext>
            </a:extLst>
          </p:cNvPr>
          <p:cNvGraphicFramePr/>
          <p:nvPr>
            <p:extLst>
              <p:ext uri="{D42A27DB-BD31-4B8C-83A1-F6EECF244321}">
                <p14:modId xmlns:p14="http://schemas.microsoft.com/office/powerpoint/2010/main" val="989336486"/>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94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D2B2829-507A-B84D-81BA-22B553D7D891}"/>
              </a:ext>
            </a:extLst>
          </p:cNvPr>
          <p:cNvGraphicFramePr>
            <a:graphicFrameLocks/>
          </p:cNvGraphicFramePr>
          <p:nvPr/>
        </p:nvGraphicFramePr>
        <p:xfrm>
          <a:off x="1879341" y="1004562"/>
          <a:ext cx="8326877" cy="4870944"/>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38198612-47D0-064E-B183-EE0F5B28AC8D}"/>
              </a:ext>
            </a:extLst>
          </p:cNvPr>
          <p:cNvSpPr>
            <a:spLocks noGrp="1"/>
          </p:cNvSpPr>
          <p:nvPr>
            <p:ph type="sldNum" sz="quarter" idx="12"/>
          </p:nvPr>
        </p:nvSpPr>
        <p:spPr/>
        <p:txBody>
          <a:bodyPr/>
          <a:lstStyle/>
          <a:p>
            <a:fld id="{A42EB90B-1F78-6C44-9D06-BE7C40D81F11}" type="slidenum">
              <a:rPr lang="en-US" smtClean="0"/>
              <a:t>11</a:t>
            </a:fld>
            <a:endParaRPr lang="en-US"/>
          </a:p>
        </p:txBody>
      </p:sp>
      <p:sp>
        <p:nvSpPr>
          <p:cNvPr id="4" name="Title 3">
            <a:extLst>
              <a:ext uri="{FF2B5EF4-FFF2-40B4-BE49-F238E27FC236}">
                <a16:creationId xmlns:a16="http://schemas.microsoft.com/office/drawing/2014/main" id="{693B5AFB-1A19-AE40-BAC8-BB124FE791F4}"/>
              </a:ext>
            </a:extLst>
          </p:cNvPr>
          <p:cNvSpPr txBox="1">
            <a:spLocks/>
          </p:cNvSpPr>
          <p:nvPr/>
        </p:nvSpPr>
        <p:spPr>
          <a:xfrm>
            <a:off x="1879341" y="357312"/>
            <a:ext cx="8765185" cy="6472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a:solidFill>
                  <a:schemeClr val="tx1"/>
                </a:solidFill>
              </a:rPr>
              <a:t>Hate Crimes Motivated by Race, Ethnicity, or Ancestry</a:t>
            </a:r>
          </a:p>
        </p:txBody>
      </p:sp>
      <p:grpSp>
        <p:nvGrpSpPr>
          <p:cNvPr id="11" name="Group 10">
            <a:extLst>
              <a:ext uri="{FF2B5EF4-FFF2-40B4-BE49-F238E27FC236}">
                <a16:creationId xmlns:a16="http://schemas.microsoft.com/office/drawing/2014/main" id="{DF26497E-EFD6-9E44-9D84-4A376993E1CE}"/>
              </a:ext>
            </a:extLst>
          </p:cNvPr>
          <p:cNvGrpSpPr/>
          <p:nvPr/>
        </p:nvGrpSpPr>
        <p:grpSpPr>
          <a:xfrm>
            <a:off x="2415661" y="2901425"/>
            <a:ext cx="7790557" cy="1077218"/>
            <a:chOff x="891660" y="2901425"/>
            <a:chExt cx="7790557" cy="1077218"/>
          </a:xfrm>
        </p:grpSpPr>
        <p:sp>
          <p:nvSpPr>
            <p:cNvPr id="6" name="TextBox 5">
              <a:extLst>
                <a:ext uri="{FF2B5EF4-FFF2-40B4-BE49-F238E27FC236}">
                  <a16:creationId xmlns:a16="http://schemas.microsoft.com/office/drawing/2014/main" id="{2B8B34DE-157F-624D-84C6-B87DF01E6EAC}"/>
                </a:ext>
              </a:extLst>
            </p:cNvPr>
            <p:cNvSpPr txBox="1"/>
            <p:nvPr/>
          </p:nvSpPr>
          <p:spPr>
            <a:xfrm>
              <a:off x="891660" y="2901425"/>
              <a:ext cx="1929917" cy="1077218"/>
            </a:xfrm>
            <a:prstGeom prst="rect">
              <a:avLst/>
            </a:prstGeom>
            <a:noFill/>
          </p:spPr>
          <p:txBody>
            <a:bodyPr wrap="square" rtlCol="0">
              <a:spAutoFit/>
            </a:bodyPr>
            <a:lstStyle/>
            <a:p>
              <a:pPr algn="ctr"/>
              <a:r>
                <a:rPr lang="en-US" sz="3200" dirty="0">
                  <a:solidFill>
                    <a:schemeClr val="accent3"/>
                  </a:solidFill>
                  <a:latin typeface="Impact" panose="020B0806030902050204" pitchFamily="34" charset="0"/>
                </a:rPr>
                <a:t>Early Childhood</a:t>
              </a:r>
            </a:p>
          </p:txBody>
        </p:sp>
        <p:sp>
          <p:nvSpPr>
            <p:cNvPr id="7" name="TextBox 6">
              <a:extLst>
                <a:ext uri="{FF2B5EF4-FFF2-40B4-BE49-F238E27FC236}">
                  <a16:creationId xmlns:a16="http://schemas.microsoft.com/office/drawing/2014/main" id="{A2563CCA-53A8-0D4C-9EC8-0B8B3D2CB53F}"/>
                </a:ext>
              </a:extLst>
            </p:cNvPr>
            <p:cNvSpPr txBox="1"/>
            <p:nvPr/>
          </p:nvSpPr>
          <p:spPr>
            <a:xfrm>
              <a:off x="6006275" y="3116868"/>
              <a:ext cx="2675942" cy="646331"/>
            </a:xfrm>
            <a:prstGeom prst="rect">
              <a:avLst/>
            </a:prstGeom>
            <a:noFill/>
          </p:spPr>
          <p:txBody>
            <a:bodyPr wrap="square" rtlCol="0">
              <a:spAutoFit/>
            </a:bodyPr>
            <a:lstStyle/>
            <a:p>
              <a:r>
                <a:rPr lang="en-US" sz="3600" dirty="0">
                  <a:solidFill>
                    <a:schemeClr val="accent3"/>
                  </a:solidFill>
                  <a:latin typeface="Impact" panose="020B0806030902050204" pitchFamily="34" charset="0"/>
                </a:rPr>
                <a:t>Adolescence</a:t>
              </a:r>
            </a:p>
          </p:txBody>
        </p:sp>
        <p:sp>
          <p:nvSpPr>
            <p:cNvPr id="10" name="Right Arrow 9">
              <a:extLst>
                <a:ext uri="{FF2B5EF4-FFF2-40B4-BE49-F238E27FC236}">
                  <a16:creationId xmlns:a16="http://schemas.microsoft.com/office/drawing/2014/main" id="{AEFA66A9-10D8-8049-BE50-A33528F1F944}"/>
                </a:ext>
              </a:extLst>
            </p:cNvPr>
            <p:cNvSpPr/>
            <p:nvPr/>
          </p:nvSpPr>
          <p:spPr>
            <a:xfrm>
              <a:off x="3156382" y="3077066"/>
              <a:ext cx="2596101" cy="7038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grpSp>
      <p:graphicFrame>
        <p:nvGraphicFramePr>
          <p:cNvPr id="9" name="Diagram 8">
            <a:extLst>
              <a:ext uri="{FF2B5EF4-FFF2-40B4-BE49-F238E27FC236}">
                <a16:creationId xmlns:a16="http://schemas.microsoft.com/office/drawing/2014/main" id="{ED9E9ED0-AEE0-634A-974B-BC8F938AB1AC}"/>
              </a:ext>
            </a:extLst>
          </p:cNvPr>
          <p:cNvGraphicFramePr/>
          <p:nvPr>
            <p:extLst>
              <p:ext uri="{D42A27DB-BD31-4B8C-83A1-F6EECF244321}">
                <p14:modId xmlns:p14="http://schemas.microsoft.com/office/powerpoint/2010/main" val="1517638392"/>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9253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198612-47D0-064E-B183-EE0F5B28AC8D}"/>
              </a:ext>
            </a:extLst>
          </p:cNvPr>
          <p:cNvSpPr>
            <a:spLocks noGrp="1"/>
          </p:cNvSpPr>
          <p:nvPr>
            <p:ph type="sldNum" sz="quarter" idx="12"/>
          </p:nvPr>
        </p:nvSpPr>
        <p:spPr/>
        <p:txBody>
          <a:bodyPr/>
          <a:lstStyle/>
          <a:p>
            <a:fld id="{A42EB90B-1F78-6C44-9D06-BE7C40D81F11}" type="slidenum">
              <a:rPr lang="en-US" smtClean="0"/>
              <a:t>12</a:t>
            </a:fld>
            <a:endParaRPr lang="en-US"/>
          </a:p>
        </p:txBody>
      </p:sp>
      <p:sp>
        <p:nvSpPr>
          <p:cNvPr id="4" name="Title 3">
            <a:extLst>
              <a:ext uri="{FF2B5EF4-FFF2-40B4-BE49-F238E27FC236}">
                <a16:creationId xmlns:a16="http://schemas.microsoft.com/office/drawing/2014/main" id="{693B5AFB-1A19-AE40-BAC8-BB124FE791F4}"/>
              </a:ext>
            </a:extLst>
          </p:cNvPr>
          <p:cNvSpPr txBox="1">
            <a:spLocks/>
          </p:cNvSpPr>
          <p:nvPr/>
        </p:nvSpPr>
        <p:spPr>
          <a:xfrm>
            <a:off x="1879341" y="306173"/>
            <a:ext cx="8765185" cy="6472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a:solidFill>
                  <a:schemeClr val="tx1"/>
                </a:solidFill>
              </a:rPr>
              <a:t>Hate Crimes Motivated by Race, Ethnicity, or Ancestry</a:t>
            </a:r>
          </a:p>
        </p:txBody>
      </p:sp>
      <p:sp>
        <p:nvSpPr>
          <p:cNvPr id="5" name="TextBox 4">
            <a:extLst>
              <a:ext uri="{FF2B5EF4-FFF2-40B4-BE49-F238E27FC236}">
                <a16:creationId xmlns:a16="http://schemas.microsoft.com/office/drawing/2014/main" id="{2E245E0B-6070-9642-8C25-76F49530CEC8}"/>
              </a:ext>
            </a:extLst>
          </p:cNvPr>
          <p:cNvSpPr txBox="1"/>
          <p:nvPr/>
        </p:nvSpPr>
        <p:spPr>
          <a:xfrm>
            <a:off x="3250893" y="6356350"/>
            <a:ext cx="7521223" cy="307777"/>
          </a:xfrm>
          <a:prstGeom prst="rect">
            <a:avLst/>
          </a:prstGeom>
          <a:noFill/>
        </p:spPr>
        <p:txBody>
          <a:bodyPr wrap="square" rtlCol="0">
            <a:spAutoFit/>
          </a:bodyPr>
          <a:lstStyle/>
          <a:p>
            <a:pPr marL="57150" algn="r"/>
            <a:r>
              <a:rPr lang="en-US" sz="1400" dirty="0"/>
              <a:t>Source: </a:t>
            </a:r>
            <a:r>
              <a:rPr lang="en-US" sz="1400" dirty="0">
                <a:hlinkClick r:id="rId3">
                  <a:extLst>
                    <a:ext uri="{A12FA001-AC4F-418D-AE19-62706E023703}">
                      <ahyp:hlinkClr xmlns:ahyp="http://schemas.microsoft.com/office/drawing/2018/hyperlinkcolor" val="tx"/>
                    </a:ext>
                  </a:extLst>
                </a:hlinkClick>
              </a:rPr>
              <a:t>https://www.fbi.gov/services/cjis/ucr/hate-crime</a:t>
            </a:r>
            <a:r>
              <a:rPr lang="en-US" sz="1400" dirty="0"/>
              <a:t> (Table 1; 2004-2019)</a:t>
            </a:r>
          </a:p>
        </p:txBody>
      </p:sp>
      <p:graphicFrame>
        <p:nvGraphicFramePr>
          <p:cNvPr id="9" name="Chart 8">
            <a:extLst>
              <a:ext uri="{FF2B5EF4-FFF2-40B4-BE49-F238E27FC236}">
                <a16:creationId xmlns:a16="http://schemas.microsoft.com/office/drawing/2014/main" id="{2D2B2829-507A-B84D-81BA-22B553D7D891}"/>
              </a:ext>
            </a:extLst>
          </p:cNvPr>
          <p:cNvGraphicFramePr>
            <a:graphicFrameLocks/>
          </p:cNvGraphicFramePr>
          <p:nvPr>
            <p:extLst>
              <p:ext uri="{D42A27DB-BD31-4B8C-83A1-F6EECF244321}">
                <p14:modId xmlns:p14="http://schemas.microsoft.com/office/powerpoint/2010/main" val="2519012802"/>
              </p:ext>
            </p:extLst>
          </p:nvPr>
        </p:nvGraphicFramePr>
        <p:xfrm>
          <a:off x="1364776" y="766339"/>
          <a:ext cx="9608024" cy="55900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 5">
            <a:extLst>
              <a:ext uri="{FF2B5EF4-FFF2-40B4-BE49-F238E27FC236}">
                <a16:creationId xmlns:a16="http://schemas.microsoft.com/office/drawing/2014/main" id="{FCF5EBBD-4B30-6F4B-90A3-B3304D9E4535}"/>
              </a:ext>
            </a:extLst>
          </p:cNvPr>
          <p:cNvGraphicFramePr/>
          <p:nvPr>
            <p:extLst>
              <p:ext uri="{D42A27DB-BD31-4B8C-83A1-F6EECF244321}">
                <p14:modId xmlns:p14="http://schemas.microsoft.com/office/powerpoint/2010/main" val="604918028"/>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26643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71808D-E3B1-D146-94F3-73FD7BAE58A0}"/>
              </a:ext>
            </a:extLst>
          </p:cNvPr>
          <p:cNvSpPr>
            <a:spLocks noGrp="1"/>
          </p:cNvSpPr>
          <p:nvPr>
            <p:ph type="sldNum" sz="quarter" idx="12"/>
          </p:nvPr>
        </p:nvSpPr>
        <p:spPr/>
        <p:txBody>
          <a:bodyPr/>
          <a:lstStyle/>
          <a:p>
            <a:fld id="{A42EB90B-1F78-6C44-9D06-BE7C40D81F11}" type="slidenum">
              <a:rPr lang="en-US" smtClean="0"/>
              <a:t>13</a:t>
            </a:fld>
            <a:endParaRPr lang="en-US"/>
          </a:p>
        </p:txBody>
      </p:sp>
      <p:sp>
        <p:nvSpPr>
          <p:cNvPr id="3" name="TextBox 2">
            <a:extLst>
              <a:ext uri="{FF2B5EF4-FFF2-40B4-BE49-F238E27FC236}">
                <a16:creationId xmlns:a16="http://schemas.microsoft.com/office/drawing/2014/main" id="{2D5DE247-5F3B-D243-BA9B-0B8B29567840}"/>
              </a:ext>
            </a:extLst>
          </p:cNvPr>
          <p:cNvSpPr txBox="1"/>
          <p:nvPr/>
        </p:nvSpPr>
        <p:spPr>
          <a:xfrm>
            <a:off x="2688520" y="6440169"/>
            <a:ext cx="8229600" cy="307777"/>
          </a:xfrm>
          <a:prstGeom prst="rect">
            <a:avLst/>
          </a:prstGeom>
          <a:noFill/>
        </p:spPr>
        <p:txBody>
          <a:bodyPr>
            <a:spAutoFit/>
          </a:bodyPr>
          <a:lstStyle/>
          <a:p>
            <a:pPr marL="119062" algn="r">
              <a:defRPr/>
            </a:pPr>
            <a:r>
              <a:rPr lang="en-US" sz="1400" baseline="30000" dirty="0">
                <a:cs typeface="Arial" charset="0"/>
              </a:rPr>
              <a:t>Source: https://</a:t>
            </a:r>
            <a:r>
              <a:rPr lang="en-US" sz="1400" baseline="30000" dirty="0" err="1">
                <a:cs typeface="Arial" charset="0"/>
              </a:rPr>
              <a:t>www.rwjf.org</a:t>
            </a:r>
            <a:r>
              <a:rPr lang="en-US" sz="1400" baseline="30000" dirty="0">
                <a:cs typeface="Arial" charset="0"/>
              </a:rPr>
              <a:t>/</a:t>
            </a:r>
            <a:r>
              <a:rPr lang="en-US" sz="1400" baseline="30000" dirty="0" err="1">
                <a:cs typeface="Arial" charset="0"/>
              </a:rPr>
              <a:t>en</a:t>
            </a:r>
            <a:r>
              <a:rPr lang="en-US" sz="1400" baseline="30000" dirty="0">
                <a:cs typeface="Arial" charset="0"/>
              </a:rPr>
              <a:t>/library/research/2017/10/discrimination-in-</a:t>
            </a:r>
            <a:r>
              <a:rPr lang="en-US" sz="1400" baseline="30000" dirty="0" err="1">
                <a:cs typeface="Arial" charset="0"/>
              </a:rPr>
              <a:t>america</a:t>
            </a:r>
            <a:r>
              <a:rPr lang="en-US" sz="1400" baseline="30000" dirty="0">
                <a:cs typeface="Arial" charset="0"/>
              </a:rPr>
              <a:t>--experiences-and-</a:t>
            </a:r>
            <a:r>
              <a:rPr lang="en-US" sz="1400" baseline="30000" dirty="0" err="1">
                <a:cs typeface="Arial" charset="0"/>
              </a:rPr>
              <a:t>views.html</a:t>
            </a:r>
            <a:endParaRPr lang="en-US" sz="1400" dirty="0">
              <a:cs typeface="Arial" charset="0"/>
            </a:endParaRPr>
          </a:p>
        </p:txBody>
      </p:sp>
      <p:grpSp>
        <p:nvGrpSpPr>
          <p:cNvPr id="5" name="Google Shape;510;p30">
            <a:extLst>
              <a:ext uri="{FF2B5EF4-FFF2-40B4-BE49-F238E27FC236}">
                <a16:creationId xmlns:a16="http://schemas.microsoft.com/office/drawing/2014/main" id="{CB12913F-7525-924C-A300-37F5C64B4F01}"/>
              </a:ext>
            </a:extLst>
          </p:cNvPr>
          <p:cNvGrpSpPr/>
          <p:nvPr/>
        </p:nvGrpSpPr>
        <p:grpSpPr>
          <a:xfrm>
            <a:off x="1524311" y="1941829"/>
            <a:ext cx="2152650" cy="2798309"/>
            <a:chOff x="2188950" y="1008500"/>
            <a:chExt cx="3230200" cy="3699075"/>
          </a:xfrm>
        </p:grpSpPr>
        <p:sp>
          <p:nvSpPr>
            <p:cNvPr id="6" name="Google Shape;511;p30">
              <a:extLst>
                <a:ext uri="{FF2B5EF4-FFF2-40B4-BE49-F238E27FC236}">
                  <a16:creationId xmlns:a16="http://schemas.microsoft.com/office/drawing/2014/main" id="{747CC6F4-2692-F44F-8206-EC0D841E6A35}"/>
                </a:ext>
              </a:extLst>
            </p:cNvPr>
            <p:cNvSpPr/>
            <p:nvPr/>
          </p:nvSpPr>
          <p:spPr>
            <a:xfrm>
              <a:off x="4200225" y="3835125"/>
              <a:ext cx="318500" cy="465350"/>
            </a:xfrm>
            <a:custGeom>
              <a:avLst/>
              <a:gdLst/>
              <a:ahLst/>
              <a:cxnLst/>
              <a:rect l="l" t="t" r="r" b="b"/>
              <a:pathLst>
                <a:path w="12740" h="18614" extrusionOk="0">
                  <a:moveTo>
                    <a:pt x="9585" y="1"/>
                  </a:moveTo>
                  <a:cubicBezTo>
                    <a:pt x="7025" y="96"/>
                    <a:pt x="3834" y="2989"/>
                    <a:pt x="2739" y="4799"/>
                  </a:cubicBezTo>
                  <a:cubicBezTo>
                    <a:pt x="1655" y="6608"/>
                    <a:pt x="0" y="6775"/>
                    <a:pt x="0" y="6775"/>
                  </a:cubicBezTo>
                  <a:lnTo>
                    <a:pt x="1750" y="17026"/>
                  </a:lnTo>
                  <a:lnTo>
                    <a:pt x="2512" y="16895"/>
                  </a:lnTo>
                  <a:cubicBezTo>
                    <a:pt x="5177" y="18349"/>
                    <a:pt x="8587" y="18613"/>
                    <a:pt x="10718" y="18613"/>
                  </a:cubicBezTo>
                  <a:cubicBezTo>
                    <a:pt x="11939" y="18613"/>
                    <a:pt x="12740" y="18527"/>
                    <a:pt x="12740" y="18527"/>
                  </a:cubicBezTo>
                  <a:lnTo>
                    <a:pt x="9585" y="1"/>
                  </a:lnTo>
                  <a:close/>
                </a:path>
              </a:pathLst>
            </a:custGeom>
            <a:solidFill>
              <a:srgbClr val="DC663B"/>
            </a:solidFill>
            <a:ln>
              <a:noFill/>
            </a:ln>
          </p:spPr>
          <p:txBody>
            <a:bodyPr spcFirstLastPara="1" wrap="square" lIns="91425" tIns="91425" rIns="91425" bIns="91425" anchor="ctr" anchorCtr="0">
              <a:noAutofit/>
            </a:bodyPr>
            <a:lstStyle/>
            <a:p>
              <a:endParaRPr/>
            </a:p>
          </p:txBody>
        </p:sp>
        <p:sp>
          <p:nvSpPr>
            <p:cNvPr id="7" name="Google Shape;512;p30">
              <a:extLst>
                <a:ext uri="{FF2B5EF4-FFF2-40B4-BE49-F238E27FC236}">
                  <a16:creationId xmlns:a16="http://schemas.microsoft.com/office/drawing/2014/main" id="{E62316B7-063E-9F49-A560-1E9045373A7E}"/>
                </a:ext>
              </a:extLst>
            </p:cNvPr>
            <p:cNvSpPr/>
            <p:nvPr/>
          </p:nvSpPr>
          <p:spPr>
            <a:xfrm>
              <a:off x="4154975" y="3972350"/>
              <a:ext cx="94675" cy="329525"/>
            </a:xfrm>
            <a:custGeom>
              <a:avLst/>
              <a:gdLst/>
              <a:ahLst/>
              <a:cxnLst/>
              <a:rect l="l" t="t" r="r" b="b"/>
              <a:pathLst>
                <a:path w="3787" h="13181" extrusionOk="0">
                  <a:moveTo>
                    <a:pt x="1596" y="0"/>
                  </a:moveTo>
                  <a:lnTo>
                    <a:pt x="0" y="274"/>
                  </a:lnTo>
                  <a:lnTo>
                    <a:pt x="2203" y="13180"/>
                  </a:lnTo>
                  <a:lnTo>
                    <a:pt x="3787" y="12907"/>
                  </a:lnTo>
                  <a:lnTo>
                    <a:pt x="1596"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 name="Google Shape;513;p30">
              <a:extLst>
                <a:ext uri="{FF2B5EF4-FFF2-40B4-BE49-F238E27FC236}">
                  <a16:creationId xmlns:a16="http://schemas.microsoft.com/office/drawing/2014/main" id="{E95F847A-E30E-B54B-9B96-8DCFADECC474}"/>
                </a:ext>
              </a:extLst>
            </p:cNvPr>
            <p:cNvSpPr/>
            <p:nvPr/>
          </p:nvSpPr>
          <p:spPr>
            <a:xfrm>
              <a:off x="2188950" y="3947050"/>
              <a:ext cx="2026475" cy="760525"/>
            </a:xfrm>
            <a:custGeom>
              <a:avLst/>
              <a:gdLst/>
              <a:ahLst/>
              <a:cxnLst/>
              <a:rect l="l" t="t" r="r" b="b"/>
              <a:pathLst>
                <a:path w="81059" h="30421" extrusionOk="0">
                  <a:moveTo>
                    <a:pt x="78427" y="0"/>
                  </a:moveTo>
                  <a:lnTo>
                    <a:pt x="1" y="14669"/>
                  </a:lnTo>
                  <a:lnTo>
                    <a:pt x="1" y="30421"/>
                  </a:lnTo>
                  <a:lnTo>
                    <a:pt x="81058" y="15455"/>
                  </a:lnTo>
                  <a:lnTo>
                    <a:pt x="78427" y="0"/>
                  </a:ln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9" name="Google Shape;514;p30">
              <a:extLst>
                <a:ext uri="{FF2B5EF4-FFF2-40B4-BE49-F238E27FC236}">
                  <a16:creationId xmlns:a16="http://schemas.microsoft.com/office/drawing/2014/main" id="{8B4D91C4-E431-B94C-A70D-C6FF6DBC10E3}"/>
                </a:ext>
              </a:extLst>
            </p:cNvPr>
            <p:cNvSpPr/>
            <p:nvPr/>
          </p:nvSpPr>
          <p:spPr>
            <a:xfrm>
              <a:off x="4127000" y="4264650"/>
              <a:ext cx="49125" cy="49125"/>
            </a:xfrm>
            <a:custGeom>
              <a:avLst/>
              <a:gdLst/>
              <a:ahLst/>
              <a:cxnLst/>
              <a:rect l="l" t="t" r="r" b="b"/>
              <a:pathLst>
                <a:path w="1965" h="1965" extrusionOk="0">
                  <a:moveTo>
                    <a:pt x="988" y="0"/>
                  </a:moveTo>
                  <a:cubicBezTo>
                    <a:pt x="441" y="0"/>
                    <a:pt x="0" y="441"/>
                    <a:pt x="0" y="976"/>
                  </a:cubicBezTo>
                  <a:cubicBezTo>
                    <a:pt x="0" y="1524"/>
                    <a:pt x="441" y="1965"/>
                    <a:pt x="988" y="1965"/>
                  </a:cubicBezTo>
                  <a:cubicBezTo>
                    <a:pt x="1524" y="1965"/>
                    <a:pt x="1965" y="1524"/>
                    <a:pt x="1965" y="976"/>
                  </a:cubicBezTo>
                  <a:cubicBezTo>
                    <a:pt x="1965" y="441"/>
                    <a:pt x="1524" y="0"/>
                    <a:pt x="98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 name="Google Shape;515;p30">
              <a:extLst>
                <a:ext uri="{FF2B5EF4-FFF2-40B4-BE49-F238E27FC236}">
                  <a16:creationId xmlns:a16="http://schemas.microsoft.com/office/drawing/2014/main" id="{BD67C99C-A20E-6A4D-8379-3A6CFC4421DB}"/>
                </a:ext>
              </a:extLst>
            </p:cNvPr>
            <p:cNvSpPr/>
            <p:nvPr/>
          </p:nvSpPr>
          <p:spPr>
            <a:xfrm>
              <a:off x="4395775" y="3781725"/>
              <a:ext cx="269100" cy="564700"/>
            </a:xfrm>
            <a:custGeom>
              <a:avLst/>
              <a:gdLst/>
              <a:ahLst/>
              <a:cxnLst/>
              <a:rect l="l" t="t" r="r" b="b"/>
              <a:pathLst>
                <a:path w="10764" h="22588" extrusionOk="0">
                  <a:moveTo>
                    <a:pt x="5393" y="1"/>
                  </a:moveTo>
                  <a:cubicBezTo>
                    <a:pt x="5275" y="1"/>
                    <a:pt x="5157" y="10"/>
                    <a:pt x="5037" y="29"/>
                  </a:cubicBezTo>
                  <a:lnTo>
                    <a:pt x="1977" y="553"/>
                  </a:lnTo>
                  <a:cubicBezTo>
                    <a:pt x="798" y="755"/>
                    <a:pt x="1" y="1886"/>
                    <a:pt x="203" y="3065"/>
                  </a:cubicBezTo>
                  <a:lnTo>
                    <a:pt x="3215" y="20770"/>
                  </a:lnTo>
                  <a:cubicBezTo>
                    <a:pt x="3396" y="21836"/>
                    <a:pt x="4313" y="22587"/>
                    <a:pt x="5357" y="22587"/>
                  </a:cubicBezTo>
                  <a:cubicBezTo>
                    <a:pt x="5479" y="22587"/>
                    <a:pt x="5603" y="22577"/>
                    <a:pt x="5727" y="22556"/>
                  </a:cubicBezTo>
                  <a:lnTo>
                    <a:pt x="8787" y="22032"/>
                  </a:lnTo>
                  <a:cubicBezTo>
                    <a:pt x="9966" y="21829"/>
                    <a:pt x="10764" y="20710"/>
                    <a:pt x="10561" y="19520"/>
                  </a:cubicBezTo>
                  <a:lnTo>
                    <a:pt x="7549" y="1815"/>
                  </a:lnTo>
                  <a:cubicBezTo>
                    <a:pt x="7367" y="744"/>
                    <a:pt x="6443" y="1"/>
                    <a:pt x="5393" y="1"/>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1" name="Google Shape;516;p30">
              <a:extLst>
                <a:ext uri="{FF2B5EF4-FFF2-40B4-BE49-F238E27FC236}">
                  <a16:creationId xmlns:a16="http://schemas.microsoft.com/office/drawing/2014/main" id="{02639964-4366-0B4D-88E4-14090D390C55}"/>
                </a:ext>
              </a:extLst>
            </p:cNvPr>
            <p:cNvSpPr/>
            <p:nvPr/>
          </p:nvSpPr>
          <p:spPr>
            <a:xfrm>
              <a:off x="5117000" y="3290425"/>
              <a:ext cx="302150" cy="302425"/>
            </a:xfrm>
            <a:custGeom>
              <a:avLst/>
              <a:gdLst/>
              <a:ahLst/>
              <a:cxnLst/>
              <a:rect l="l" t="t" r="r" b="b"/>
              <a:pathLst>
                <a:path w="12086" h="12097" extrusionOk="0">
                  <a:moveTo>
                    <a:pt x="6049" y="0"/>
                  </a:moveTo>
                  <a:cubicBezTo>
                    <a:pt x="2703" y="0"/>
                    <a:pt x="0" y="2715"/>
                    <a:pt x="0" y="6048"/>
                  </a:cubicBezTo>
                  <a:cubicBezTo>
                    <a:pt x="0" y="9394"/>
                    <a:pt x="2703" y="12097"/>
                    <a:pt x="6049" y="12097"/>
                  </a:cubicBezTo>
                  <a:cubicBezTo>
                    <a:pt x="9382" y="12097"/>
                    <a:pt x="12085" y="9394"/>
                    <a:pt x="12085" y="6048"/>
                  </a:cubicBezTo>
                  <a:cubicBezTo>
                    <a:pt x="12085" y="2715"/>
                    <a:pt x="9382" y="0"/>
                    <a:pt x="6049" y="0"/>
                  </a:cubicBez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12" name="Google Shape;517;p30">
              <a:extLst>
                <a:ext uri="{FF2B5EF4-FFF2-40B4-BE49-F238E27FC236}">
                  <a16:creationId xmlns:a16="http://schemas.microsoft.com/office/drawing/2014/main" id="{1580B3B1-F5A7-414D-A088-430D57B8C855}"/>
                </a:ext>
              </a:extLst>
            </p:cNvPr>
            <p:cNvSpPr/>
            <p:nvPr/>
          </p:nvSpPr>
          <p:spPr>
            <a:xfrm>
              <a:off x="5140800" y="3272550"/>
              <a:ext cx="185475" cy="370900"/>
            </a:xfrm>
            <a:custGeom>
              <a:avLst/>
              <a:gdLst/>
              <a:ahLst/>
              <a:cxnLst/>
              <a:rect l="l" t="t" r="r" b="b"/>
              <a:pathLst>
                <a:path w="7419" h="14836" extrusionOk="0">
                  <a:moveTo>
                    <a:pt x="1" y="1"/>
                  </a:moveTo>
                  <a:lnTo>
                    <a:pt x="2525" y="14836"/>
                  </a:lnTo>
                  <a:lnTo>
                    <a:pt x="7418" y="12431"/>
                  </a:lnTo>
                  <a:lnTo>
                    <a:pt x="5406" y="656"/>
                  </a:lnTo>
                  <a:lnTo>
                    <a:pt x="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 name="Google Shape;518;p30">
              <a:extLst>
                <a:ext uri="{FF2B5EF4-FFF2-40B4-BE49-F238E27FC236}">
                  <a16:creationId xmlns:a16="http://schemas.microsoft.com/office/drawing/2014/main" id="{44ED1FDA-A746-7C4D-ADF0-70D7ECF0C26A}"/>
                </a:ext>
              </a:extLst>
            </p:cNvPr>
            <p:cNvSpPr/>
            <p:nvPr/>
          </p:nvSpPr>
          <p:spPr>
            <a:xfrm>
              <a:off x="4159150" y="3453525"/>
              <a:ext cx="302125" cy="302150"/>
            </a:xfrm>
            <a:custGeom>
              <a:avLst/>
              <a:gdLst/>
              <a:ahLst/>
              <a:cxnLst/>
              <a:rect l="l" t="t" r="r" b="b"/>
              <a:pathLst>
                <a:path w="12085" h="12086" extrusionOk="0">
                  <a:moveTo>
                    <a:pt x="6048" y="1"/>
                  </a:moveTo>
                  <a:cubicBezTo>
                    <a:pt x="2703" y="1"/>
                    <a:pt x="0" y="2703"/>
                    <a:pt x="0" y="6049"/>
                  </a:cubicBezTo>
                  <a:cubicBezTo>
                    <a:pt x="0" y="9383"/>
                    <a:pt x="2703" y="12086"/>
                    <a:pt x="6048" y="12086"/>
                  </a:cubicBezTo>
                  <a:cubicBezTo>
                    <a:pt x="9382" y="12086"/>
                    <a:pt x="12085" y="9383"/>
                    <a:pt x="12085" y="6049"/>
                  </a:cubicBezTo>
                  <a:cubicBezTo>
                    <a:pt x="12085" y="2703"/>
                    <a:pt x="9382" y="1"/>
                    <a:pt x="604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 name="Google Shape;519;p30">
              <a:extLst>
                <a:ext uri="{FF2B5EF4-FFF2-40B4-BE49-F238E27FC236}">
                  <a16:creationId xmlns:a16="http://schemas.microsoft.com/office/drawing/2014/main" id="{B9B7CEFE-BBF2-D542-B9AB-799A8B80014F}"/>
                </a:ext>
              </a:extLst>
            </p:cNvPr>
            <p:cNvSpPr/>
            <p:nvPr/>
          </p:nvSpPr>
          <p:spPr>
            <a:xfrm>
              <a:off x="5095875" y="2977800"/>
              <a:ext cx="248850" cy="944050"/>
            </a:xfrm>
            <a:custGeom>
              <a:avLst/>
              <a:gdLst/>
              <a:ahLst/>
              <a:cxnLst/>
              <a:rect l="l" t="t" r="r" b="b"/>
              <a:pathLst>
                <a:path w="9954" h="37762" extrusionOk="0">
                  <a:moveTo>
                    <a:pt x="2088" y="0"/>
                  </a:moveTo>
                  <a:cubicBezTo>
                    <a:pt x="1980" y="0"/>
                    <a:pt x="1872" y="9"/>
                    <a:pt x="1762" y="27"/>
                  </a:cubicBezTo>
                  <a:cubicBezTo>
                    <a:pt x="702" y="206"/>
                    <a:pt x="0" y="1218"/>
                    <a:pt x="179" y="2278"/>
                  </a:cubicBezTo>
                  <a:lnTo>
                    <a:pt x="5941" y="36139"/>
                  </a:lnTo>
                  <a:cubicBezTo>
                    <a:pt x="6101" y="37089"/>
                    <a:pt x="6922" y="37762"/>
                    <a:pt x="7854" y="37762"/>
                  </a:cubicBezTo>
                  <a:cubicBezTo>
                    <a:pt x="7961" y="37762"/>
                    <a:pt x="8070" y="37753"/>
                    <a:pt x="8180" y="37734"/>
                  </a:cubicBezTo>
                  <a:cubicBezTo>
                    <a:pt x="9239" y="37556"/>
                    <a:pt x="9954" y="36544"/>
                    <a:pt x="9763" y="35496"/>
                  </a:cubicBezTo>
                  <a:lnTo>
                    <a:pt x="4012" y="1623"/>
                  </a:lnTo>
                  <a:cubicBezTo>
                    <a:pt x="3842" y="673"/>
                    <a:pt x="3020" y="0"/>
                    <a:pt x="2088" y="0"/>
                  </a:cubicBez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15" name="Google Shape;520;p30">
              <a:extLst>
                <a:ext uri="{FF2B5EF4-FFF2-40B4-BE49-F238E27FC236}">
                  <a16:creationId xmlns:a16="http://schemas.microsoft.com/office/drawing/2014/main" id="{025ED4F6-4B2E-184B-A6D1-43EF0260D067}"/>
                </a:ext>
              </a:extLst>
            </p:cNvPr>
            <p:cNvSpPr/>
            <p:nvPr/>
          </p:nvSpPr>
          <p:spPr>
            <a:xfrm>
              <a:off x="4280275" y="3366725"/>
              <a:ext cx="335500" cy="428725"/>
            </a:xfrm>
            <a:custGeom>
              <a:avLst/>
              <a:gdLst/>
              <a:ahLst/>
              <a:cxnLst/>
              <a:rect l="l" t="t" r="r" b="b"/>
              <a:pathLst>
                <a:path w="13420" h="17149" extrusionOk="0">
                  <a:moveTo>
                    <a:pt x="9098" y="0"/>
                  </a:moveTo>
                  <a:cubicBezTo>
                    <a:pt x="8976" y="0"/>
                    <a:pt x="8853" y="11"/>
                    <a:pt x="8728" y="32"/>
                  </a:cubicBezTo>
                  <a:lnTo>
                    <a:pt x="1989" y="1187"/>
                  </a:lnTo>
                  <a:cubicBezTo>
                    <a:pt x="799" y="1389"/>
                    <a:pt x="1" y="2508"/>
                    <a:pt x="203" y="3699"/>
                  </a:cubicBezTo>
                  <a:lnTo>
                    <a:pt x="2192" y="15343"/>
                  </a:lnTo>
                  <a:cubicBezTo>
                    <a:pt x="2373" y="16399"/>
                    <a:pt x="3289" y="17149"/>
                    <a:pt x="4334" y="17149"/>
                  </a:cubicBezTo>
                  <a:cubicBezTo>
                    <a:pt x="4456" y="17149"/>
                    <a:pt x="4579" y="17138"/>
                    <a:pt x="4704" y="17117"/>
                  </a:cubicBezTo>
                  <a:lnTo>
                    <a:pt x="11443" y="15974"/>
                  </a:lnTo>
                  <a:cubicBezTo>
                    <a:pt x="12622" y="15772"/>
                    <a:pt x="13419" y="14653"/>
                    <a:pt x="13229" y="13462"/>
                  </a:cubicBezTo>
                  <a:lnTo>
                    <a:pt x="11240" y="1818"/>
                  </a:lnTo>
                  <a:cubicBezTo>
                    <a:pt x="11059" y="752"/>
                    <a:pt x="10143" y="0"/>
                    <a:pt x="9098" y="0"/>
                  </a:cubicBez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16" name="Google Shape;521;p30">
              <a:extLst>
                <a:ext uri="{FF2B5EF4-FFF2-40B4-BE49-F238E27FC236}">
                  <a16:creationId xmlns:a16="http://schemas.microsoft.com/office/drawing/2014/main" id="{9931FEB4-39E1-174E-8F64-8C815A5AC087}"/>
                </a:ext>
              </a:extLst>
            </p:cNvPr>
            <p:cNvSpPr/>
            <p:nvPr/>
          </p:nvSpPr>
          <p:spPr>
            <a:xfrm>
              <a:off x="4561275" y="3034725"/>
              <a:ext cx="683150" cy="846550"/>
            </a:xfrm>
            <a:custGeom>
              <a:avLst/>
              <a:gdLst/>
              <a:ahLst/>
              <a:cxnLst/>
              <a:rect l="l" t="t" r="r" b="b"/>
              <a:pathLst>
                <a:path w="27326" h="33862" extrusionOk="0">
                  <a:moveTo>
                    <a:pt x="21563" y="1"/>
                  </a:moveTo>
                  <a:cubicBezTo>
                    <a:pt x="13383" y="11514"/>
                    <a:pt x="0" y="15098"/>
                    <a:pt x="0" y="15098"/>
                  </a:cubicBezTo>
                  <a:lnTo>
                    <a:pt x="989" y="20920"/>
                  </a:lnTo>
                  <a:lnTo>
                    <a:pt x="1989" y="26742"/>
                  </a:lnTo>
                  <a:cubicBezTo>
                    <a:pt x="1989" y="26742"/>
                    <a:pt x="2564" y="26698"/>
                    <a:pt x="3579" y="26698"/>
                  </a:cubicBezTo>
                  <a:cubicBezTo>
                    <a:pt x="7533" y="26698"/>
                    <a:pt x="18153" y="27362"/>
                    <a:pt x="27325" y="33862"/>
                  </a:cubicBezTo>
                  <a:lnTo>
                    <a:pt x="24444" y="16931"/>
                  </a:lnTo>
                  <a:lnTo>
                    <a:pt x="21563" y="1"/>
                  </a:lnTo>
                  <a:close/>
                </a:path>
              </a:pathLst>
            </a:custGeom>
            <a:solidFill>
              <a:srgbClr val="FFFFFF"/>
            </a:solidFill>
            <a:ln>
              <a:solidFill>
                <a:schemeClr val="accent2">
                  <a:lumMod val="75000"/>
                </a:schemeClr>
              </a:solidFill>
            </a:ln>
          </p:spPr>
          <p:txBody>
            <a:bodyPr spcFirstLastPara="1" wrap="square" lIns="91425" tIns="91425" rIns="91425" bIns="91425" anchor="ctr" anchorCtr="0">
              <a:noAutofit/>
            </a:bodyPr>
            <a:lstStyle/>
            <a:p>
              <a:endParaRPr/>
            </a:p>
          </p:txBody>
        </p:sp>
        <p:sp>
          <p:nvSpPr>
            <p:cNvPr id="17" name="Google Shape;522;p30">
              <a:extLst>
                <a:ext uri="{FF2B5EF4-FFF2-40B4-BE49-F238E27FC236}">
                  <a16:creationId xmlns:a16="http://schemas.microsoft.com/office/drawing/2014/main" id="{3E58D557-86B7-D547-A77C-10C12FBC9423}"/>
                </a:ext>
              </a:extLst>
            </p:cNvPr>
            <p:cNvSpPr/>
            <p:nvPr/>
          </p:nvSpPr>
          <p:spPr>
            <a:xfrm>
              <a:off x="4329400" y="3677075"/>
              <a:ext cx="166400" cy="55975"/>
            </a:xfrm>
            <a:custGeom>
              <a:avLst/>
              <a:gdLst/>
              <a:ahLst/>
              <a:cxnLst/>
              <a:rect l="l" t="t" r="r" b="b"/>
              <a:pathLst>
                <a:path w="6656" h="2239" extrusionOk="0">
                  <a:moveTo>
                    <a:pt x="6466" y="0"/>
                  </a:moveTo>
                  <a:cubicBezTo>
                    <a:pt x="6394" y="322"/>
                    <a:pt x="6144" y="584"/>
                    <a:pt x="5799" y="643"/>
                  </a:cubicBezTo>
                  <a:lnTo>
                    <a:pt x="0" y="1631"/>
                  </a:lnTo>
                  <a:lnTo>
                    <a:pt x="108" y="2239"/>
                  </a:lnTo>
                  <a:lnTo>
                    <a:pt x="5906" y="1262"/>
                  </a:lnTo>
                  <a:cubicBezTo>
                    <a:pt x="6358" y="1179"/>
                    <a:pt x="6656" y="750"/>
                    <a:pt x="6585" y="298"/>
                  </a:cubicBezTo>
                  <a:cubicBezTo>
                    <a:pt x="6561" y="191"/>
                    <a:pt x="6525" y="96"/>
                    <a:pt x="646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 name="Google Shape;523;p30">
              <a:extLst>
                <a:ext uri="{FF2B5EF4-FFF2-40B4-BE49-F238E27FC236}">
                  <a16:creationId xmlns:a16="http://schemas.microsoft.com/office/drawing/2014/main" id="{BC704F11-E182-DD49-AABE-C962A567F515}"/>
                </a:ext>
              </a:extLst>
            </p:cNvPr>
            <p:cNvSpPr/>
            <p:nvPr/>
          </p:nvSpPr>
          <p:spPr>
            <a:xfrm>
              <a:off x="4310350" y="3569625"/>
              <a:ext cx="166125" cy="55975"/>
            </a:xfrm>
            <a:custGeom>
              <a:avLst/>
              <a:gdLst/>
              <a:ahLst/>
              <a:cxnLst/>
              <a:rect l="l" t="t" r="r" b="b"/>
              <a:pathLst>
                <a:path w="6645" h="2239" extrusionOk="0">
                  <a:moveTo>
                    <a:pt x="6454" y="0"/>
                  </a:moveTo>
                  <a:cubicBezTo>
                    <a:pt x="6394" y="322"/>
                    <a:pt x="6132" y="584"/>
                    <a:pt x="5787" y="643"/>
                  </a:cubicBezTo>
                  <a:lnTo>
                    <a:pt x="0" y="1631"/>
                  </a:lnTo>
                  <a:lnTo>
                    <a:pt x="96" y="2239"/>
                  </a:lnTo>
                  <a:lnTo>
                    <a:pt x="5894" y="1262"/>
                  </a:lnTo>
                  <a:cubicBezTo>
                    <a:pt x="6346" y="1179"/>
                    <a:pt x="6644" y="750"/>
                    <a:pt x="6573" y="298"/>
                  </a:cubicBezTo>
                  <a:cubicBezTo>
                    <a:pt x="6549" y="191"/>
                    <a:pt x="6513" y="95"/>
                    <a:pt x="6454"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9" name="Google Shape;524;p30">
              <a:extLst>
                <a:ext uri="{FF2B5EF4-FFF2-40B4-BE49-F238E27FC236}">
                  <a16:creationId xmlns:a16="http://schemas.microsoft.com/office/drawing/2014/main" id="{74059204-EC42-A84C-8C00-7C243D0E690E}"/>
                </a:ext>
              </a:extLst>
            </p:cNvPr>
            <p:cNvSpPr/>
            <p:nvPr/>
          </p:nvSpPr>
          <p:spPr>
            <a:xfrm>
              <a:off x="4292775" y="3460975"/>
              <a:ext cx="166425" cy="56275"/>
            </a:xfrm>
            <a:custGeom>
              <a:avLst/>
              <a:gdLst/>
              <a:ahLst/>
              <a:cxnLst/>
              <a:rect l="l" t="t" r="r" b="b"/>
              <a:pathLst>
                <a:path w="6657" h="2251" extrusionOk="0">
                  <a:moveTo>
                    <a:pt x="6466" y="0"/>
                  </a:moveTo>
                  <a:cubicBezTo>
                    <a:pt x="6395" y="322"/>
                    <a:pt x="6133" y="584"/>
                    <a:pt x="5787" y="643"/>
                  </a:cubicBezTo>
                  <a:lnTo>
                    <a:pt x="1" y="1632"/>
                  </a:lnTo>
                  <a:lnTo>
                    <a:pt x="96" y="2251"/>
                  </a:lnTo>
                  <a:lnTo>
                    <a:pt x="5895" y="1262"/>
                  </a:lnTo>
                  <a:cubicBezTo>
                    <a:pt x="6347" y="1179"/>
                    <a:pt x="6657" y="750"/>
                    <a:pt x="6573" y="298"/>
                  </a:cubicBezTo>
                  <a:cubicBezTo>
                    <a:pt x="6561" y="191"/>
                    <a:pt x="6514" y="96"/>
                    <a:pt x="646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0" name="Google Shape;525;p30">
              <a:extLst>
                <a:ext uri="{FF2B5EF4-FFF2-40B4-BE49-F238E27FC236}">
                  <a16:creationId xmlns:a16="http://schemas.microsoft.com/office/drawing/2014/main" id="{51E1005B-F6BC-EF47-B7A5-95AB61A951CB}"/>
                </a:ext>
              </a:extLst>
            </p:cNvPr>
            <p:cNvSpPr/>
            <p:nvPr/>
          </p:nvSpPr>
          <p:spPr>
            <a:xfrm>
              <a:off x="4389825" y="3764275"/>
              <a:ext cx="197075" cy="109275"/>
            </a:xfrm>
            <a:custGeom>
              <a:avLst/>
              <a:gdLst/>
              <a:ahLst/>
              <a:cxnLst/>
              <a:rect l="l" t="t" r="r" b="b"/>
              <a:pathLst>
                <a:path w="7883" h="4371" extrusionOk="0">
                  <a:moveTo>
                    <a:pt x="7358" y="1"/>
                  </a:moveTo>
                  <a:lnTo>
                    <a:pt x="0" y="1251"/>
                  </a:lnTo>
                  <a:lnTo>
                    <a:pt x="536" y="4370"/>
                  </a:lnTo>
                  <a:lnTo>
                    <a:pt x="7882" y="3120"/>
                  </a:lnTo>
                  <a:lnTo>
                    <a:pt x="7358" y="1"/>
                  </a:lnTo>
                  <a:close/>
                </a:path>
              </a:pathLst>
            </a:custGeom>
            <a:solidFill>
              <a:srgbClr val="1A1A1A"/>
            </a:solidFill>
            <a:ln>
              <a:noFill/>
            </a:ln>
          </p:spPr>
          <p:txBody>
            <a:bodyPr spcFirstLastPara="1" wrap="square" lIns="91425" tIns="91425" rIns="91425" bIns="91425" anchor="ctr" anchorCtr="0">
              <a:noAutofit/>
            </a:bodyPr>
            <a:lstStyle/>
            <a:p>
              <a:endParaRPr/>
            </a:p>
          </p:txBody>
        </p:sp>
        <p:sp>
          <p:nvSpPr>
            <p:cNvPr id="21" name="Google Shape;526;p30">
              <a:extLst>
                <a:ext uri="{FF2B5EF4-FFF2-40B4-BE49-F238E27FC236}">
                  <a16:creationId xmlns:a16="http://schemas.microsoft.com/office/drawing/2014/main" id="{7C9DD29B-BCCA-C647-8582-7F59B9B3C706}"/>
                </a:ext>
              </a:extLst>
            </p:cNvPr>
            <p:cNvSpPr/>
            <p:nvPr/>
          </p:nvSpPr>
          <p:spPr>
            <a:xfrm>
              <a:off x="4369275" y="3817750"/>
              <a:ext cx="204525" cy="120450"/>
            </a:xfrm>
            <a:custGeom>
              <a:avLst/>
              <a:gdLst/>
              <a:ahLst/>
              <a:cxnLst/>
              <a:rect l="l" t="t" r="r" b="b"/>
              <a:pathLst>
                <a:path w="8181" h="4818" extrusionOk="0">
                  <a:moveTo>
                    <a:pt x="6337" y="0"/>
                  </a:moveTo>
                  <a:cubicBezTo>
                    <a:pt x="6258" y="0"/>
                    <a:pt x="6177" y="6"/>
                    <a:pt x="6097" y="17"/>
                  </a:cubicBezTo>
                  <a:lnTo>
                    <a:pt x="1168" y="1088"/>
                  </a:lnTo>
                  <a:cubicBezTo>
                    <a:pt x="465" y="1374"/>
                    <a:pt x="1" y="1886"/>
                    <a:pt x="132" y="2839"/>
                  </a:cubicBezTo>
                  <a:lnTo>
                    <a:pt x="215" y="3208"/>
                  </a:lnTo>
                  <a:cubicBezTo>
                    <a:pt x="336" y="4079"/>
                    <a:pt x="162" y="4817"/>
                    <a:pt x="883" y="4817"/>
                  </a:cubicBezTo>
                  <a:cubicBezTo>
                    <a:pt x="940" y="4817"/>
                    <a:pt x="1003" y="4813"/>
                    <a:pt x="1072" y="4803"/>
                  </a:cubicBezTo>
                  <a:lnTo>
                    <a:pt x="6585" y="3422"/>
                  </a:lnTo>
                  <a:cubicBezTo>
                    <a:pt x="7526" y="3291"/>
                    <a:pt x="8180" y="2422"/>
                    <a:pt x="8049" y="1481"/>
                  </a:cubicBezTo>
                  <a:cubicBezTo>
                    <a:pt x="7930" y="621"/>
                    <a:pt x="7183" y="0"/>
                    <a:pt x="6337" y="0"/>
                  </a:cubicBezTo>
                  <a:close/>
                </a:path>
              </a:pathLst>
            </a:custGeom>
            <a:solidFill>
              <a:srgbClr val="DC663B"/>
            </a:solidFill>
            <a:ln>
              <a:noFill/>
            </a:ln>
          </p:spPr>
          <p:txBody>
            <a:bodyPr spcFirstLastPara="1" wrap="square" lIns="91425" tIns="91425" rIns="91425" bIns="91425" anchor="ctr" anchorCtr="0">
              <a:noAutofit/>
            </a:bodyPr>
            <a:lstStyle/>
            <a:p>
              <a:endParaRPr/>
            </a:p>
          </p:txBody>
        </p:sp>
        <p:sp>
          <p:nvSpPr>
            <p:cNvPr id="22" name="Google Shape;527;p30">
              <a:extLst>
                <a:ext uri="{FF2B5EF4-FFF2-40B4-BE49-F238E27FC236}">
                  <a16:creationId xmlns:a16="http://schemas.microsoft.com/office/drawing/2014/main" id="{4AA92B70-E2B0-4742-8803-D248D05D8F3D}"/>
                </a:ext>
              </a:extLst>
            </p:cNvPr>
            <p:cNvSpPr/>
            <p:nvPr/>
          </p:nvSpPr>
          <p:spPr>
            <a:xfrm>
              <a:off x="4511575" y="3996350"/>
              <a:ext cx="209275" cy="110375"/>
            </a:xfrm>
            <a:custGeom>
              <a:avLst/>
              <a:gdLst/>
              <a:ahLst/>
              <a:cxnLst/>
              <a:rect l="l" t="t" r="r" b="b"/>
              <a:pathLst>
                <a:path w="8371" h="4415" extrusionOk="0">
                  <a:moveTo>
                    <a:pt x="6227" y="1"/>
                  </a:moveTo>
                  <a:cubicBezTo>
                    <a:pt x="6184" y="1"/>
                    <a:pt x="6140" y="2"/>
                    <a:pt x="6096" y="5"/>
                  </a:cubicBezTo>
                  <a:lnTo>
                    <a:pt x="2024" y="255"/>
                  </a:lnTo>
                  <a:cubicBezTo>
                    <a:pt x="869" y="326"/>
                    <a:pt x="0" y="1314"/>
                    <a:pt x="71" y="2469"/>
                  </a:cubicBezTo>
                  <a:cubicBezTo>
                    <a:pt x="140" y="3568"/>
                    <a:pt x="1056" y="4414"/>
                    <a:pt x="2143" y="4414"/>
                  </a:cubicBezTo>
                  <a:cubicBezTo>
                    <a:pt x="2186" y="4414"/>
                    <a:pt x="2230" y="4413"/>
                    <a:pt x="2274" y="4410"/>
                  </a:cubicBezTo>
                  <a:lnTo>
                    <a:pt x="6346" y="4160"/>
                  </a:lnTo>
                  <a:cubicBezTo>
                    <a:pt x="7501" y="4089"/>
                    <a:pt x="8370" y="3100"/>
                    <a:pt x="8299" y="1957"/>
                  </a:cubicBezTo>
                  <a:cubicBezTo>
                    <a:pt x="8230" y="847"/>
                    <a:pt x="7314" y="1"/>
                    <a:pt x="6227" y="1"/>
                  </a:cubicBezTo>
                  <a:close/>
                </a:path>
              </a:pathLst>
            </a:custGeom>
            <a:solidFill>
              <a:srgbClr val="DC663B"/>
            </a:solidFill>
            <a:ln>
              <a:noFill/>
            </a:ln>
          </p:spPr>
          <p:txBody>
            <a:bodyPr spcFirstLastPara="1" wrap="square" lIns="91425" tIns="91425" rIns="91425" bIns="91425" anchor="ctr" anchorCtr="0">
              <a:noAutofit/>
            </a:bodyPr>
            <a:lstStyle/>
            <a:p>
              <a:endParaRPr/>
            </a:p>
          </p:txBody>
        </p:sp>
        <p:sp>
          <p:nvSpPr>
            <p:cNvPr id="23" name="Google Shape;528;p30">
              <a:extLst>
                <a:ext uri="{FF2B5EF4-FFF2-40B4-BE49-F238E27FC236}">
                  <a16:creationId xmlns:a16="http://schemas.microsoft.com/office/drawing/2014/main" id="{098ACCDC-1080-ED43-A46B-638D29E6E8C5}"/>
                </a:ext>
              </a:extLst>
            </p:cNvPr>
            <p:cNvSpPr/>
            <p:nvPr/>
          </p:nvSpPr>
          <p:spPr>
            <a:xfrm>
              <a:off x="4482400" y="3893950"/>
              <a:ext cx="209275" cy="110375"/>
            </a:xfrm>
            <a:custGeom>
              <a:avLst/>
              <a:gdLst/>
              <a:ahLst/>
              <a:cxnLst/>
              <a:rect l="l" t="t" r="r" b="b"/>
              <a:pathLst>
                <a:path w="8371" h="4415" extrusionOk="0">
                  <a:moveTo>
                    <a:pt x="6228" y="1"/>
                  </a:moveTo>
                  <a:cubicBezTo>
                    <a:pt x="6184" y="1"/>
                    <a:pt x="6140" y="2"/>
                    <a:pt x="6096" y="5"/>
                  </a:cubicBezTo>
                  <a:lnTo>
                    <a:pt x="2024" y="255"/>
                  </a:lnTo>
                  <a:cubicBezTo>
                    <a:pt x="881" y="326"/>
                    <a:pt x="0" y="1315"/>
                    <a:pt x="72" y="2458"/>
                  </a:cubicBezTo>
                  <a:cubicBezTo>
                    <a:pt x="140" y="3568"/>
                    <a:pt x="1057" y="4414"/>
                    <a:pt x="2154" y="4414"/>
                  </a:cubicBezTo>
                  <a:cubicBezTo>
                    <a:pt x="2198" y="4414"/>
                    <a:pt x="2242" y="4413"/>
                    <a:pt x="2286" y="4410"/>
                  </a:cubicBezTo>
                  <a:lnTo>
                    <a:pt x="6358" y="4160"/>
                  </a:lnTo>
                  <a:cubicBezTo>
                    <a:pt x="7501" y="4089"/>
                    <a:pt x="8370" y="3101"/>
                    <a:pt x="8299" y="1946"/>
                  </a:cubicBezTo>
                  <a:cubicBezTo>
                    <a:pt x="8230" y="847"/>
                    <a:pt x="7314" y="1"/>
                    <a:pt x="6228" y="1"/>
                  </a:cubicBezTo>
                  <a:close/>
                </a:path>
              </a:pathLst>
            </a:custGeom>
            <a:solidFill>
              <a:srgbClr val="DC663B"/>
            </a:solidFill>
            <a:ln>
              <a:noFill/>
            </a:ln>
          </p:spPr>
          <p:txBody>
            <a:bodyPr spcFirstLastPara="1" wrap="square" lIns="91425" tIns="91425" rIns="91425" bIns="91425" anchor="ctr" anchorCtr="0">
              <a:noAutofit/>
            </a:bodyPr>
            <a:lstStyle/>
            <a:p>
              <a:endParaRPr/>
            </a:p>
          </p:txBody>
        </p:sp>
        <p:sp>
          <p:nvSpPr>
            <p:cNvPr id="24" name="Google Shape;529;p30">
              <a:extLst>
                <a:ext uri="{FF2B5EF4-FFF2-40B4-BE49-F238E27FC236}">
                  <a16:creationId xmlns:a16="http://schemas.microsoft.com/office/drawing/2014/main" id="{76278713-B81B-B34E-9A3A-6194D47C7018}"/>
                </a:ext>
              </a:extLst>
            </p:cNvPr>
            <p:cNvSpPr/>
            <p:nvPr/>
          </p:nvSpPr>
          <p:spPr>
            <a:xfrm>
              <a:off x="4528825" y="4102900"/>
              <a:ext cx="185475" cy="97850"/>
            </a:xfrm>
            <a:custGeom>
              <a:avLst/>
              <a:gdLst/>
              <a:ahLst/>
              <a:cxnLst/>
              <a:rect l="l" t="t" r="r" b="b"/>
              <a:pathLst>
                <a:path w="7419" h="3914" extrusionOk="0">
                  <a:moveTo>
                    <a:pt x="5536" y="1"/>
                  </a:moveTo>
                  <a:cubicBezTo>
                    <a:pt x="5493" y="1"/>
                    <a:pt x="5449" y="2"/>
                    <a:pt x="5406" y="5"/>
                  </a:cubicBezTo>
                  <a:lnTo>
                    <a:pt x="1798" y="219"/>
                  </a:lnTo>
                  <a:cubicBezTo>
                    <a:pt x="775" y="291"/>
                    <a:pt x="1" y="1160"/>
                    <a:pt x="60" y="2184"/>
                  </a:cubicBezTo>
                  <a:cubicBezTo>
                    <a:pt x="129" y="3159"/>
                    <a:pt x="939" y="3914"/>
                    <a:pt x="1914" y="3914"/>
                  </a:cubicBezTo>
                  <a:cubicBezTo>
                    <a:pt x="1951" y="3914"/>
                    <a:pt x="1988" y="3913"/>
                    <a:pt x="2025" y="3910"/>
                  </a:cubicBezTo>
                  <a:lnTo>
                    <a:pt x="5632" y="3684"/>
                  </a:lnTo>
                  <a:cubicBezTo>
                    <a:pt x="6644" y="3625"/>
                    <a:pt x="7418" y="2744"/>
                    <a:pt x="7359" y="1732"/>
                  </a:cubicBezTo>
                  <a:cubicBezTo>
                    <a:pt x="7302" y="752"/>
                    <a:pt x="6492" y="1"/>
                    <a:pt x="5536" y="1"/>
                  </a:cubicBezTo>
                  <a:close/>
                </a:path>
              </a:pathLst>
            </a:custGeom>
            <a:solidFill>
              <a:srgbClr val="DC663B"/>
            </a:solidFill>
            <a:ln>
              <a:noFill/>
            </a:ln>
          </p:spPr>
          <p:txBody>
            <a:bodyPr spcFirstLastPara="1" wrap="square" lIns="91425" tIns="91425" rIns="91425" bIns="91425" anchor="ctr" anchorCtr="0">
              <a:noAutofit/>
            </a:bodyPr>
            <a:lstStyle/>
            <a:p>
              <a:endParaRPr/>
            </a:p>
          </p:txBody>
        </p:sp>
        <p:sp>
          <p:nvSpPr>
            <p:cNvPr id="25" name="Google Shape;530;p30">
              <a:extLst>
                <a:ext uri="{FF2B5EF4-FFF2-40B4-BE49-F238E27FC236}">
                  <a16:creationId xmlns:a16="http://schemas.microsoft.com/office/drawing/2014/main" id="{BB909A1A-2992-A445-896A-E8C87286BEF2}"/>
                </a:ext>
              </a:extLst>
            </p:cNvPr>
            <p:cNvSpPr/>
            <p:nvPr/>
          </p:nvSpPr>
          <p:spPr>
            <a:xfrm>
              <a:off x="4529425" y="4200875"/>
              <a:ext cx="163150" cy="86200"/>
            </a:xfrm>
            <a:custGeom>
              <a:avLst/>
              <a:gdLst/>
              <a:ahLst/>
              <a:cxnLst/>
              <a:rect l="l" t="t" r="r" b="b"/>
              <a:pathLst>
                <a:path w="6526" h="3448" extrusionOk="0">
                  <a:moveTo>
                    <a:pt x="4839" y="1"/>
                  </a:moveTo>
                  <a:cubicBezTo>
                    <a:pt x="4810" y="1"/>
                    <a:pt x="4781" y="2"/>
                    <a:pt x="4751" y="3"/>
                  </a:cubicBezTo>
                  <a:lnTo>
                    <a:pt x="1572" y="206"/>
                  </a:lnTo>
                  <a:cubicBezTo>
                    <a:pt x="679" y="253"/>
                    <a:pt x="0" y="1027"/>
                    <a:pt x="48" y="1932"/>
                  </a:cubicBezTo>
                  <a:cubicBezTo>
                    <a:pt x="105" y="2788"/>
                    <a:pt x="819" y="3448"/>
                    <a:pt x="1665" y="3448"/>
                  </a:cubicBezTo>
                  <a:cubicBezTo>
                    <a:pt x="1702" y="3448"/>
                    <a:pt x="1738" y="3447"/>
                    <a:pt x="1774" y="3444"/>
                  </a:cubicBezTo>
                  <a:lnTo>
                    <a:pt x="4953" y="3254"/>
                  </a:lnTo>
                  <a:cubicBezTo>
                    <a:pt x="5846" y="3194"/>
                    <a:pt x="6525" y="2420"/>
                    <a:pt x="6477" y="1527"/>
                  </a:cubicBezTo>
                  <a:cubicBezTo>
                    <a:pt x="6420" y="664"/>
                    <a:pt x="5695" y="1"/>
                    <a:pt x="4839" y="1"/>
                  </a:cubicBezTo>
                  <a:close/>
                </a:path>
              </a:pathLst>
            </a:custGeom>
            <a:solidFill>
              <a:srgbClr val="DC663B"/>
            </a:solidFill>
            <a:ln>
              <a:noFill/>
            </a:ln>
          </p:spPr>
          <p:txBody>
            <a:bodyPr spcFirstLastPara="1" wrap="square" lIns="91425" tIns="91425" rIns="91425" bIns="91425" anchor="ctr" anchorCtr="0">
              <a:noAutofit/>
            </a:bodyPr>
            <a:lstStyle/>
            <a:p>
              <a:endParaRPr/>
            </a:p>
          </p:txBody>
        </p:sp>
        <p:sp>
          <p:nvSpPr>
            <p:cNvPr id="26" name="Google Shape;531;p30">
              <a:extLst>
                <a:ext uri="{FF2B5EF4-FFF2-40B4-BE49-F238E27FC236}">
                  <a16:creationId xmlns:a16="http://schemas.microsoft.com/office/drawing/2014/main" id="{181A32A6-A250-454A-89B7-3D7DCBF673E8}"/>
                </a:ext>
              </a:extLst>
            </p:cNvPr>
            <p:cNvSpPr/>
            <p:nvPr/>
          </p:nvSpPr>
          <p:spPr>
            <a:xfrm>
              <a:off x="3549250" y="2850775"/>
              <a:ext cx="318200" cy="465350"/>
            </a:xfrm>
            <a:custGeom>
              <a:avLst/>
              <a:gdLst/>
              <a:ahLst/>
              <a:cxnLst/>
              <a:rect l="l" t="t" r="r" b="b"/>
              <a:pathLst>
                <a:path w="12728" h="18614" extrusionOk="0">
                  <a:moveTo>
                    <a:pt x="9585" y="1"/>
                  </a:moveTo>
                  <a:cubicBezTo>
                    <a:pt x="7025" y="96"/>
                    <a:pt x="3822" y="2989"/>
                    <a:pt x="2739" y="4799"/>
                  </a:cubicBezTo>
                  <a:cubicBezTo>
                    <a:pt x="1643" y="6609"/>
                    <a:pt x="0" y="6775"/>
                    <a:pt x="0" y="6775"/>
                  </a:cubicBezTo>
                  <a:lnTo>
                    <a:pt x="1738" y="17027"/>
                  </a:lnTo>
                  <a:lnTo>
                    <a:pt x="2500" y="16896"/>
                  </a:lnTo>
                  <a:cubicBezTo>
                    <a:pt x="5165" y="18349"/>
                    <a:pt x="8575" y="18614"/>
                    <a:pt x="10706" y="18614"/>
                  </a:cubicBezTo>
                  <a:cubicBezTo>
                    <a:pt x="11927" y="18614"/>
                    <a:pt x="12728" y="18527"/>
                    <a:pt x="12728" y="18527"/>
                  </a:cubicBezTo>
                  <a:lnTo>
                    <a:pt x="9585" y="1"/>
                  </a:lnTo>
                  <a:close/>
                </a:path>
              </a:pathLst>
            </a:custGeom>
            <a:solidFill>
              <a:srgbClr val="F8D4A9"/>
            </a:solidFill>
            <a:ln>
              <a:noFill/>
            </a:ln>
          </p:spPr>
          <p:txBody>
            <a:bodyPr spcFirstLastPara="1" wrap="square" lIns="91425" tIns="91425" rIns="91425" bIns="91425" anchor="ctr" anchorCtr="0">
              <a:noAutofit/>
            </a:bodyPr>
            <a:lstStyle/>
            <a:p>
              <a:endParaRPr/>
            </a:p>
          </p:txBody>
        </p:sp>
        <p:sp>
          <p:nvSpPr>
            <p:cNvPr id="27" name="Google Shape;532;p30">
              <a:extLst>
                <a:ext uri="{FF2B5EF4-FFF2-40B4-BE49-F238E27FC236}">
                  <a16:creationId xmlns:a16="http://schemas.microsoft.com/office/drawing/2014/main" id="{2B62F7E4-E362-0D4C-BE23-EB0858EBD4BC}"/>
                </a:ext>
              </a:extLst>
            </p:cNvPr>
            <p:cNvSpPr/>
            <p:nvPr/>
          </p:nvSpPr>
          <p:spPr>
            <a:xfrm>
              <a:off x="3504000" y="2988000"/>
              <a:ext cx="94675" cy="329525"/>
            </a:xfrm>
            <a:custGeom>
              <a:avLst/>
              <a:gdLst/>
              <a:ahLst/>
              <a:cxnLst/>
              <a:rect l="l" t="t" r="r" b="b"/>
              <a:pathLst>
                <a:path w="3787" h="13181" extrusionOk="0">
                  <a:moveTo>
                    <a:pt x="1584" y="0"/>
                  </a:moveTo>
                  <a:lnTo>
                    <a:pt x="0" y="274"/>
                  </a:lnTo>
                  <a:lnTo>
                    <a:pt x="2191" y="13181"/>
                  </a:lnTo>
                  <a:lnTo>
                    <a:pt x="3787" y="12907"/>
                  </a:lnTo>
                  <a:lnTo>
                    <a:pt x="1584"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8" name="Google Shape;533;p30">
              <a:extLst>
                <a:ext uri="{FF2B5EF4-FFF2-40B4-BE49-F238E27FC236}">
                  <a16:creationId xmlns:a16="http://schemas.microsoft.com/office/drawing/2014/main" id="{CF92A85B-70DD-F64E-B10B-D09191FD26E7}"/>
                </a:ext>
              </a:extLst>
            </p:cNvPr>
            <p:cNvSpPr/>
            <p:nvPr/>
          </p:nvSpPr>
          <p:spPr>
            <a:xfrm>
              <a:off x="2188950" y="2962700"/>
              <a:ext cx="1375500" cy="639375"/>
            </a:xfrm>
            <a:custGeom>
              <a:avLst/>
              <a:gdLst/>
              <a:ahLst/>
              <a:cxnLst/>
              <a:rect l="l" t="t" r="r" b="b"/>
              <a:pathLst>
                <a:path w="55020" h="25575" extrusionOk="0">
                  <a:moveTo>
                    <a:pt x="52388" y="0"/>
                  </a:moveTo>
                  <a:lnTo>
                    <a:pt x="1" y="9632"/>
                  </a:lnTo>
                  <a:lnTo>
                    <a:pt x="1" y="25575"/>
                  </a:lnTo>
                  <a:lnTo>
                    <a:pt x="55019" y="15455"/>
                  </a:lnTo>
                  <a:lnTo>
                    <a:pt x="52388" y="0"/>
                  </a:lnTo>
                  <a:close/>
                </a:path>
              </a:pathLst>
            </a:custGeom>
            <a:solidFill>
              <a:srgbClr val="F99900"/>
            </a:solidFill>
            <a:ln>
              <a:noFill/>
            </a:ln>
          </p:spPr>
          <p:txBody>
            <a:bodyPr spcFirstLastPara="1" wrap="square" lIns="91425" tIns="91425" rIns="91425" bIns="91425" anchor="ctr" anchorCtr="0">
              <a:noAutofit/>
            </a:bodyPr>
            <a:lstStyle/>
            <a:p>
              <a:endParaRPr/>
            </a:p>
          </p:txBody>
        </p:sp>
        <p:sp>
          <p:nvSpPr>
            <p:cNvPr id="29" name="Google Shape;534;p30">
              <a:extLst>
                <a:ext uri="{FF2B5EF4-FFF2-40B4-BE49-F238E27FC236}">
                  <a16:creationId xmlns:a16="http://schemas.microsoft.com/office/drawing/2014/main" id="{74B00A71-29EB-0A45-BC24-A9B63200B30B}"/>
                </a:ext>
              </a:extLst>
            </p:cNvPr>
            <p:cNvSpPr/>
            <p:nvPr/>
          </p:nvSpPr>
          <p:spPr>
            <a:xfrm>
              <a:off x="3476025" y="3280300"/>
              <a:ext cx="49125" cy="49125"/>
            </a:xfrm>
            <a:custGeom>
              <a:avLst/>
              <a:gdLst/>
              <a:ahLst/>
              <a:cxnLst/>
              <a:rect l="l" t="t" r="r" b="b"/>
              <a:pathLst>
                <a:path w="1965" h="1965" extrusionOk="0">
                  <a:moveTo>
                    <a:pt x="977" y="0"/>
                  </a:moveTo>
                  <a:cubicBezTo>
                    <a:pt x="441" y="0"/>
                    <a:pt x="0" y="441"/>
                    <a:pt x="0" y="977"/>
                  </a:cubicBezTo>
                  <a:cubicBezTo>
                    <a:pt x="0" y="1524"/>
                    <a:pt x="441" y="1965"/>
                    <a:pt x="977" y="1965"/>
                  </a:cubicBezTo>
                  <a:cubicBezTo>
                    <a:pt x="1524" y="1965"/>
                    <a:pt x="1965" y="1524"/>
                    <a:pt x="1965" y="977"/>
                  </a:cubicBezTo>
                  <a:cubicBezTo>
                    <a:pt x="1965" y="441"/>
                    <a:pt x="1524" y="0"/>
                    <a:pt x="97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 name="Google Shape;535;p30">
              <a:extLst>
                <a:ext uri="{FF2B5EF4-FFF2-40B4-BE49-F238E27FC236}">
                  <a16:creationId xmlns:a16="http://schemas.microsoft.com/office/drawing/2014/main" id="{6384A4BB-27EE-734F-9F23-4E5192817ED5}"/>
                </a:ext>
              </a:extLst>
            </p:cNvPr>
            <p:cNvSpPr/>
            <p:nvPr/>
          </p:nvSpPr>
          <p:spPr>
            <a:xfrm>
              <a:off x="3744500" y="2797300"/>
              <a:ext cx="269400" cy="564775"/>
            </a:xfrm>
            <a:custGeom>
              <a:avLst/>
              <a:gdLst/>
              <a:ahLst/>
              <a:cxnLst/>
              <a:rect l="l" t="t" r="r" b="b"/>
              <a:pathLst>
                <a:path w="10776" h="22591" extrusionOk="0">
                  <a:moveTo>
                    <a:pt x="5416" y="1"/>
                  </a:moveTo>
                  <a:cubicBezTo>
                    <a:pt x="5295" y="1"/>
                    <a:pt x="5172" y="11"/>
                    <a:pt x="5049" y="32"/>
                  </a:cubicBezTo>
                  <a:lnTo>
                    <a:pt x="1989" y="556"/>
                  </a:lnTo>
                  <a:cubicBezTo>
                    <a:pt x="798" y="758"/>
                    <a:pt x="1" y="1890"/>
                    <a:pt x="203" y="3068"/>
                  </a:cubicBezTo>
                  <a:lnTo>
                    <a:pt x="3215" y="20773"/>
                  </a:lnTo>
                  <a:cubicBezTo>
                    <a:pt x="3397" y="21839"/>
                    <a:pt x="4323" y="22590"/>
                    <a:pt x="5361" y="22590"/>
                  </a:cubicBezTo>
                  <a:cubicBezTo>
                    <a:pt x="5482" y="22590"/>
                    <a:pt x="5604" y="22580"/>
                    <a:pt x="5728" y="22559"/>
                  </a:cubicBezTo>
                  <a:lnTo>
                    <a:pt x="8787" y="22035"/>
                  </a:lnTo>
                  <a:cubicBezTo>
                    <a:pt x="9978" y="21833"/>
                    <a:pt x="10776" y="20701"/>
                    <a:pt x="10573" y="19523"/>
                  </a:cubicBezTo>
                  <a:lnTo>
                    <a:pt x="7561" y="1818"/>
                  </a:lnTo>
                  <a:cubicBezTo>
                    <a:pt x="7380" y="752"/>
                    <a:pt x="6454" y="1"/>
                    <a:pt x="5416" y="1"/>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31" name="Google Shape;536;p30">
              <a:extLst>
                <a:ext uri="{FF2B5EF4-FFF2-40B4-BE49-F238E27FC236}">
                  <a16:creationId xmlns:a16="http://schemas.microsoft.com/office/drawing/2014/main" id="{84706954-1DC4-8F4A-A68A-BDF8855C6C17}"/>
                </a:ext>
              </a:extLst>
            </p:cNvPr>
            <p:cNvSpPr/>
            <p:nvPr/>
          </p:nvSpPr>
          <p:spPr>
            <a:xfrm>
              <a:off x="4465725" y="2306075"/>
              <a:ext cx="302450" cy="302425"/>
            </a:xfrm>
            <a:custGeom>
              <a:avLst/>
              <a:gdLst/>
              <a:ahLst/>
              <a:cxnLst/>
              <a:rect l="l" t="t" r="r" b="b"/>
              <a:pathLst>
                <a:path w="12098" h="12097" extrusionOk="0">
                  <a:moveTo>
                    <a:pt x="6049" y="0"/>
                  </a:moveTo>
                  <a:cubicBezTo>
                    <a:pt x="2715" y="0"/>
                    <a:pt x="0" y="2715"/>
                    <a:pt x="0" y="6049"/>
                  </a:cubicBezTo>
                  <a:cubicBezTo>
                    <a:pt x="0" y="9394"/>
                    <a:pt x="2715" y="12097"/>
                    <a:pt x="6049" y="12097"/>
                  </a:cubicBezTo>
                  <a:cubicBezTo>
                    <a:pt x="9383" y="12097"/>
                    <a:pt x="12097" y="9394"/>
                    <a:pt x="12097" y="6049"/>
                  </a:cubicBezTo>
                  <a:cubicBezTo>
                    <a:pt x="12097" y="2715"/>
                    <a:pt x="9383" y="0"/>
                    <a:pt x="6049" y="0"/>
                  </a:cubicBezTo>
                  <a:close/>
                </a:path>
              </a:pathLst>
            </a:custGeom>
            <a:solidFill>
              <a:srgbClr val="F99900"/>
            </a:solidFill>
            <a:ln>
              <a:noFill/>
            </a:ln>
          </p:spPr>
          <p:txBody>
            <a:bodyPr spcFirstLastPara="1" wrap="square" lIns="91425" tIns="91425" rIns="91425" bIns="91425" anchor="ctr" anchorCtr="0">
              <a:noAutofit/>
            </a:bodyPr>
            <a:lstStyle/>
            <a:p>
              <a:endParaRPr/>
            </a:p>
          </p:txBody>
        </p:sp>
        <p:sp>
          <p:nvSpPr>
            <p:cNvPr id="32" name="Google Shape;537;p30">
              <a:extLst>
                <a:ext uri="{FF2B5EF4-FFF2-40B4-BE49-F238E27FC236}">
                  <a16:creationId xmlns:a16="http://schemas.microsoft.com/office/drawing/2014/main" id="{9FCDBD39-3C18-BD40-91A8-76201DFAFDE3}"/>
                </a:ext>
              </a:extLst>
            </p:cNvPr>
            <p:cNvSpPr/>
            <p:nvPr/>
          </p:nvSpPr>
          <p:spPr>
            <a:xfrm>
              <a:off x="4489525" y="2288200"/>
              <a:ext cx="185475" cy="370900"/>
            </a:xfrm>
            <a:custGeom>
              <a:avLst/>
              <a:gdLst/>
              <a:ahLst/>
              <a:cxnLst/>
              <a:rect l="l" t="t" r="r" b="b"/>
              <a:pathLst>
                <a:path w="7419" h="14836" extrusionOk="0">
                  <a:moveTo>
                    <a:pt x="1" y="1"/>
                  </a:moveTo>
                  <a:lnTo>
                    <a:pt x="2525" y="14836"/>
                  </a:lnTo>
                  <a:lnTo>
                    <a:pt x="7419" y="12431"/>
                  </a:lnTo>
                  <a:lnTo>
                    <a:pt x="5418" y="656"/>
                  </a:lnTo>
                  <a:lnTo>
                    <a:pt x="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 name="Google Shape;538;p30">
              <a:extLst>
                <a:ext uri="{FF2B5EF4-FFF2-40B4-BE49-F238E27FC236}">
                  <a16:creationId xmlns:a16="http://schemas.microsoft.com/office/drawing/2014/main" id="{73496D70-FCD4-8B49-AC63-91613B76F516}"/>
                </a:ext>
              </a:extLst>
            </p:cNvPr>
            <p:cNvSpPr/>
            <p:nvPr/>
          </p:nvSpPr>
          <p:spPr>
            <a:xfrm>
              <a:off x="3507875" y="2469175"/>
              <a:ext cx="302425" cy="302150"/>
            </a:xfrm>
            <a:custGeom>
              <a:avLst/>
              <a:gdLst/>
              <a:ahLst/>
              <a:cxnLst/>
              <a:rect l="l" t="t" r="r" b="b"/>
              <a:pathLst>
                <a:path w="12097" h="12086" extrusionOk="0">
                  <a:moveTo>
                    <a:pt x="6049" y="1"/>
                  </a:moveTo>
                  <a:cubicBezTo>
                    <a:pt x="2715" y="1"/>
                    <a:pt x="0" y="2704"/>
                    <a:pt x="0" y="6049"/>
                  </a:cubicBezTo>
                  <a:cubicBezTo>
                    <a:pt x="0" y="9383"/>
                    <a:pt x="2715" y="12086"/>
                    <a:pt x="6049" y="12086"/>
                  </a:cubicBezTo>
                  <a:cubicBezTo>
                    <a:pt x="9394" y="12086"/>
                    <a:pt x="12097" y="9383"/>
                    <a:pt x="12097" y="6049"/>
                  </a:cubicBezTo>
                  <a:cubicBezTo>
                    <a:pt x="12097" y="2704"/>
                    <a:pt x="9394" y="1"/>
                    <a:pt x="604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4" name="Google Shape;539;p30">
              <a:extLst>
                <a:ext uri="{FF2B5EF4-FFF2-40B4-BE49-F238E27FC236}">
                  <a16:creationId xmlns:a16="http://schemas.microsoft.com/office/drawing/2014/main" id="{7622E7A3-4E3F-E74D-B293-92386268B93E}"/>
                </a:ext>
              </a:extLst>
            </p:cNvPr>
            <p:cNvSpPr/>
            <p:nvPr/>
          </p:nvSpPr>
          <p:spPr>
            <a:xfrm>
              <a:off x="4444600" y="1993450"/>
              <a:ext cx="248850" cy="944050"/>
            </a:xfrm>
            <a:custGeom>
              <a:avLst/>
              <a:gdLst/>
              <a:ahLst/>
              <a:cxnLst/>
              <a:rect l="l" t="t" r="r" b="b"/>
              <a:pathLst>
                <a:path w="9954" h="37762" extrusionOk="0">
                  <a:moveTo>
                    <a:pt x="2100" y="0"/>
                  </a:moveTo>
                  <a:cubicBezTo>
                    <a:pt x="1992" y="0"/>
                    <a:pt x="1884" y="9"/>
                    <a:pt x="1774" y="27"/>
                  </a:cubicBezTo>
                  <a:cubicBezTo>
                    <a:pt x="715" y="206"/>
                    <a:pt x="0" y="1218"/>
                    <a:pt x="179" y="2278"/>
                  </a:cubicBezTo>
                  <a:lnTo>
                    <a:pt x="5941" y="36139"/>
                  </a:lnTo>
                  <a:cubicBezTo>
                    <a:pt x="6102" y="37089"/>
                    <a:pt x="6932" y="37762"/>
                    <a:pt x="7866" y="37762"/>
                  </a:cubicBezTo>
                  <a:cubicBezTo>
                    <a:pt x="7973" y="37762"/>
                    <a:pt x="8082" y="37753"/>
                    <a:pt x="8192" y="37735"/>
                  </a:cubicBezTo>
                  <a:cubicBezTo>
                    <a:pt x="9239" y="37556"/>
                    <a:pt x="9954" y="36544"/>
                    <a:pt x="9775" y="35484"/>
                  </a:cubicBezTo>
                  <a:lnTo>
                    <a:pt x="4013" y="1623"/>
                  </a:lnTo>
                  <a:cubicBezTo>
                    <a:pt x="3852" y="673"/>
                    <a:pt x="3032" y="0"/>
                    <a:pt x="2100" y="0"/>
                  </a:cubicBezTo>
                  <a:close/>
                </a:path>
              </a:pathLst>
            </a:custGeom>
            <a:solidFill>
              <a:srgbClr val="F99900"/>
            </a:solidFill>
            <a:ln>
              <a:noFill/>
            </a:ln>
          </p:spPr>
          <p:txBody>
            <a:bodyPr spcFirstLastPara="1" wrap="square" lIns="91425" tIns="91425" rIns="91425" bIns="91425" anchor="ctr" anchorCtr="0">
              <a:noAutofit/>
            </a:bodyPr>
            <a:lstStyle/>
            <a:p>
              <a:endParaRPr/>
            </a:p>
          </p:txBody>
        </p:sp>
        <p:sp>
          <p:nvSpPr>
            <p:cNvPr id="35" name="Google Shape;540;p30">
              <a:extLst>
                <a:ext uri="{FF2B5EF4-FFF2-40B4-BE49-F238E27FC236}">
                  <a16:creationId xmlns:a16="http://schemas.microsoft.com/office/drawing/2014/main" id="{77AA4728-8F31-3044-B2EE-3BBF0A6D4DA7}"/>
                </a:ext>
              </a:extLst>
            </p:cNvPr>
            <p:cNvSpPr/>
            <p:nvPr/>
          </p:nvSpPr>
          <p:spPr>
            <a:xfrm>
              <a:off x="3629300" y="2382375"/>
              <a:ext cx="335500" cy="428725"/>
            </a:xfrm>
            <a:custGeom>
              <a:avLst/>
              <a:gdLst/>
              <a:ahLst/>
              <a:cxnLst/>
              <a:rect l="l" t="t" r="r" b="b"/>
              <a:pathLst>
                <a:path w="13420" h="17149" extrusionOk="0">
                  <a:moveTo>
                    <a:pt x="9095" y="1"/>
                  </a:moveTo>
                  <a:cubicBezTo>
                    <a:pt x="8974" y="1"/>
                    <a:pt x="8851" y="11"/>
                    <a:pt x="8728" y="32"/>
                  </a:cubicBezTo>
                  <a:lnTo>
                    <a:pt x="1977" y="1187"/>
                  </a:lnTo>
                  <a:cubicBezTo>
                    <a:pt x="799" y="1389"/>
                    <a:pt x="1" y="2508"/>
                    <a:pt x="203" y="3687"/>
                  </a:cubicBezTo>
                  <a:lnTo>
                    <a:pt x="2180" y="15343"/>
                  </a:lnTo>
                  <a:cubicBezTo>
                    <a:pt x="2361" y="16399"/>
                    <a:pt x="3287" y="17149"/>
                    <a:pt x="4325" y="17149"/>
                  </a:cubicBezTo>
                  <a:cubicBezTo>
                    <a:pt x="4446" y="17149"/>
                    <a:pt x="4569" y="17139"/>
                    <a:pt x="4692" y="17117"/>
                  </a:cubicBezTo>
                  <a:lnTo>
                    <a:pt x="11443" y="15974"/>
                  </a:lnTo>
                  <a:cubicBezTo>
                    <a:pt x="12622" y="15772"/>
                    <a:pt x="13419" y="14653"/>
                    <a:pt x="13217" y="13462"/>
                  </a:cubicBezTo>
                  <a:lnTo>
                    <a:pt x="11240" y="1818"/>
                  </a:lnTo>
                  <a:cubicBezTo>
                    <a:pt x="11059" y="752"/>
                    <a:pt x="10133" y="1"/>
                    <a:pt x="9095" y="1"/>
                  </a:cubicBezTo>
                  <a:close/>
                </a:path>
              </a:pathLst>
            </a:custGeom>
            <a:solidFill>
              <a:srgbClr val="F99900"/>
            </a:solidFill>
            <a:ln>
              <a:noFill/>
            </a:ln>
          </p:spPr>
          <p:txBody>
            <a:bodyPr spcFirstLastPara="1" wrap="square" lIns="91425" tIns="91425" rIns="91425" bIns="91425" anchor="ctr" anchorCtr="0">
              <a:noAutofit/>
            </a:bodyPr>
            <a:lstStyle/>
            <a:p>
              <a:endParaRPr/>
            </a:p>
          </p:txBody>
        </p:sp>
        <p:sp>
          <p:nvSpPr>
            <p:cNvPr id="36" name="Google Shape;541;p30">
              <a:extLst>
                <a:ext uri="{FF2B5EF4-FFF2-40B4-BE49-F238E27FC236}">
                  <a16:creationId xmlns:a16="http://schemas.microsoft.com/office/drawing/2014/main" id="{FDA67CF4-E017-0549-A976-63B72792E18A}"/>
                </a:ext>
              </a:extLst>
            </p:cNvPr>
            <p:cNvSpPr/>
            <p:nvPr/>
          </p:nvSpPr>
          <p:spPr>
            <a:xfrm>
              <a:off x="3910300" y="2050375"/>
              <a:ext cx="682850" cy="846575"/>
            </a:xfrm>
            <a:custGeom>
              <a:avLst/>
              <a:gdLst/>
              <a:ahLst/>
              <a:cxnLst/>
              <a:rect l="l" t="t" r="r" b="b"/>
              <a:pathLst>
                <a:path w="27314" h="33863" extrusionOk="0">
                  <a:moveTo>
                    <a:pt x="21551" y="1"/>
                  </a:moveTo>
                  <a:cubicBezTo>
                    <a:pt x="13383" y="11514"/>
                    <a:pt x="0" y="15098"/>
                    <a:pt x="0" y="15098"/>
                  </a:cubicBezTo>
                  <a:lnTo>
                    <a:pt x="989" y="20920"/>
                  </a:lnTo>
                  <a:lnTo>
                    <a:pt x="1977" y="26742"/>
                  </a:lnTo>
                  <a:cubicBezTo>
                    <a:pt x="1977" y="26742"/>
                    <a:pt x="2553" y="26698"/>
                    <a:pt x="3568" y="26698"/>
                  </a:cubicBezTo>
                  <a:cubicBezTo>
                    <a:pt x="7525" y="26698"/>
                    <a:pt x="18151" y="27362"/>
                    <a:pt x="27313" y="33862"/>
                  </a:cubicBezTo>
                  <a:lnTo>
                    <a:pt x="24432" y="16931"/>
                  </a:lnTo>
                  <a:lnTo>
                    <a:pt x="21551" y="1"/>
                  </a:lnTo>
                  <a:close/>
                </a:path>
              </a:pathLst>
            </a:custGeom>
            <a:solidFill>
              <a:srgbClr val="FFFFFF"/>
            </a:solidFill>
            <a:ln>
              <a:solidFill>
                <a:srgbClr val="EE5F00"/>
              </a:solidFill>
            </a:ln>
          </p:spPr>
          <p:txBody>
            <a:bodyPr spcFirstLastPara="1" wrap="square" lIns="91425" tIns="91425" rIns="91425" bIns="91425" anchor="ctr" anchorCtr="0">
              <a:noAutofit/>
            </a:bodyPr>
            <a:lstStyle/>
            <a:p>
              <a:endParaRPr/>
            </a:p>
          </p:txBody>
        </p:sp>
        <p:sp>
          <p:nvSpPr>
            <p:cNvPr id="37" name="Google Shape;542;p30">
              <a:extLst>
                <a:ext uri="{FF2B5EF4-FFF2-40B4-BE49-F238E27FC236}">
                  <a16:creationId xmlns:a16="http://schemas.microsoft.com/office/drawing/2014/main" id="{CC5EC00A-27B7-8E4C-BDD1-36B0C2BB4359}"/>
                </a:ext>
              </a:extLst>
            </p:cNvPr>
            <p:cNvSpPr/>
            <p:nvPr/>
          </p:nvSpPr>
          <p:spPr>
            <a:xfrm>
              <a:off x="3678425" y="2692725"/>
              <a:ext cx="166425" cy="55975"/>
            </a:xfrm>
            <a:custGeom>
              <a:avLst/>
              <a:gdLst/>
              <a:ahLst/>
              <a:cxnLst/>
              <a:rect l="l" t="t" r="r" b="b"/>
              <a:pathLst>
                <a:path w="6657" h="2239" extrusionOk="0">
                  <a:moveTo>
                    <a:pt x="6466" y="0"/>
                  </a:moveTo>
                  <a:cubicBezTo>
                    <a:pt x="6394" y="322"/>
                    <a:pt x="6132" y="584"/>
                    <a:pt x="5787" y="643"/>
                  </a:cubicBezTo>
                  <a:lnTo>
                    <a:pt x="0" y="1632"/>
                  </a:lnTo>
                  <a:lnTo>
                    <a:pt x="108" y="2239"/>
                  </a:lnTo>
                  <a:lnTo>
                    <a:pt x="5894" y="1251"/>
                  </a:lnTo>
                  <a:cubicBezTo>
                    <a:pt x="6346" y="1179"/>
                    <a:pt x="6656" y="751"/>
                    <a:pt x="6573" y="298"/>
                  </a:cubicBezTo>
                  <a:cubicBezTo>
                    <a:pt x="6561" y="191"/>
                    <a:pt x="6513" y="96"/>
                    <a:pt x="646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8" name="Google Shape;543;p30">
              <a:extLst>
                <a:ext uri="{FF2B5EF4-FFF2-40B4-BE49-F238E27FC236}">
                  <a16:creationId xmlns:a16="http://schemas.microsoft.com/office/drawing/2014/main" id="{9BD5B31A-A980-7F42-9006-700DCCE00DF4}"/>
                </a:ext>
              </a:extLst>
            </p:cNvPr>
            <p:cNvSpPr/>
            <p:nvPr/>
          </p:nvSpPr>
          <p:spPr>
            <a:xfrm>
              <a:off x="3659075" y="2585275"/>
              <a:ext cx="166425" cy="55975"/>
            </a:xfrm>
            <a:custGeom>
              <a:avLst/>
              <a:gdLst/>
              <a:ahLst/>
              <a:cxnLst/>
              <a:rect l="l" t="t" r="r" b="b"/>
              <a:pathLst>
                <a:path w="6657" h="2239" extrusionOk="0">
                  <a:moveTo>
                    <a:pt x="6466" y="0"/>
                  </a:moveTo>
                  <a:cubicBezTo>
                    <a:pt x="6394" y="322"/>
                    <a:pt x="6144" y="584"/>
                    <a:pt x="5799" y="643"/>
                  </a:cubicBezTo>
                  <a:lnTo>
                    <a:pt x="1" y="1631"/>
                  </a:lnTo>
                  <a:lnTo>
                    <a:pt x="108" y="2239"/>
                  </a:lnTo>
                  <a:lnTo>
                    <a:pt x="5894" y="1262"/>
                  </a:lnTo>
                  <a:cubicBezTo>
                    <a:pt x="6347" y="1179"/>
                    <a:pt x="6656" y="750"/>
                    <a:pt x="6573" y="298"/>
                  </a:cubicBezTo>
                  <a:cubicBezTo>
                    <a:pt x="6561" y="191"/>
                    <a:pt x="6525" y="96"/>
                    <a:pt x="646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9" name="Google Shape;544;p30">
              <a:extLst>
                <a:ext uri="{FF2B5EF4-FFF2-40B4-BE49-F238E27FC236}">
                  <a16:creationId xmlns:a16="http://schemas.microsoft.com/office/drawing/2014/main" id="{CC9BC061-922E-5849-A16E-A09F19AD84E1}"/>
                </a:ext>
              </a:extLst>
            </p:cNvPr>
            <p:cNvSpPr/>
            <p:nvPr/>
          </p:nvSpPr>
          <p:spPr>
            <a:xfrm>
              <a:off x="3641525" y="2476625"/>
              <a:ext cx="166400" cy="56275"/>
            </a:xfrm>
            <a:custGeom>
              <a:avLst/>
              <a:gdLst/>
              <a:ahLst/>
              <a:cxnLst/>
              <a:rect l="l" t="t" r="r" b="b"/>
              <a:pathLst>
                <a:path w="6656" h="2251" extrusionOk="0">
                  <a:moveTo>
                    <a:pt x="6465" y="0"/>
                  </a:moveTo>
                  <a:cubicBezTo>
                    <a:pt x="6394" y="322"/>
                    <a:pt x="6144" y="584"/>
                    <a:pt x="5798" y="643"/>
                  </a:cubicBezTo>
                  <a:lnTo>
                    <a:pt x="0" y="1632"/>
                  </a:lnTo>
                  <a:lnTo>
                    <a:pt x="107" y="2251"/>
                  </a:lnTo>
                  <a:lnTo>
                    <a:pt x="5906" y="1263"/>
                  </a:lnTo>
                  <a:cubicBezTo>
                    <a:pt x="6358" y="1179"/>
                    <a:pt x="6656" y="751"/>
                    <a:pt x="6584" y="298"/>
                  </a:cubicBezTo>
                  <a:cubicBezTo>
                    <a:pt x="6560" y="191"/>
                    <a:pt x="6525" y="96"/>
                    <a:pt x="6465"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40" name="Google Shape;545;p30">
              <a:extLst>
                <a:ext uri="{FF2B5EF4-FFF2-40B4-BE49-F238E27FC236}">
                  <a16:creationId xmlns:a16="http://schemas.microsoft.com/office/drawing/2014/main" id="{5A44FEAE-746C-9E43-A20B-F91F3B8194E0}"/>
                </a:ext>
              </a:extLst>
            </p:cNvPr>
            <p:cNvSpPr/>
            <p:nvPr/>
          </p:nvSpPr>
          <p:spPr>
            <a:xfrm>
              <a:off x="3738850" y="2779925"/>
              <a:ext cx="197075" cy="109275"/>
            </a:xfrm>
            <a:custGeom>
              <a:avLst/>
              <a:gdLst/>
              <a:ahLst/>
              <a:cxnLst/>
              <a:rect l="l" t="t" r="r" b="b"/>
              <a:pathLst>
                <a:path w="7883" h="4371" extrusionOk="0">
                  <a:moveTo>
                    <a:pt x="7347" y="1"/>
                  </a:moveTo>
                  <a:lnTo>
                    <a:pt x="0" y="1251"/>
                  </a:lnTo>
                  <a:lnTo>
                    <a:pt x="524" y="4371"/>
                  </a:lnTo>
                  <a:lnTo>
                    <a:pt x="7882" y="3120"/>
                  </a:lnTo>
                  <a:lnTo>
                    <a:pt x="7347" y="1"/>
                  </a:lnTo>
                  <a:close/>
                </a:path>
              </a:pathLst>
            </a:custGeom>
            <a:solidFill>
              <a:srgbClr val="1A1A1A"/>
            </a:solidFill>
            <a:ln>
              <a:noFill/>
            </a:ln>
          </p:spPr>
          <p:txBody>
            <a:bodyPr spcFirstLastPara="1" wrap="square" lIns="91425" tIns="91425" rIns="91425" bIns="91425" anchor="ctr" anchorCtr="0">
              <a:noAutofit/>
            </a:bodyPr>
            <a:lstStyle/>
            <a:p>
              <a:endParaRPr/>
            </a:p>
          </p:txBody>
        </p:sp>
        <p:sp>
          <p:nvSpPr>
            <p:cNvPr id="41" name="Google Shape;546;p30">
              <a:extLst>
                <a:ext uri="{FF2B5EF4-FFF2-40B4-BE49-F238E27FC236}">
                  <a16:creationId xmlns:a16="http://schemas.microsoft.com/office/drawing/2014/main" id="{2FB3CC3F-3B63-104E-9648-94E159A756D3}"/>
                </a:ext>
              </a:extLst>
            </p:cNvPr>
            <p:cNvSpPr/>
            <p:nvPr/>
          </p:nvSpPr>
          <p:spPr>
            <a:xfrm>
              <a:off x="3718300" y="2833400"/>
              <a:ext cx="204525" cy="120450"/>
            </a:xfrm>
            <a:custGeom>
              <a:avLst/>
              <a:gdLst/>
              <a:ahLst/>
              <a:cxnLst/>
              <a:rect l="l" t="t" r="r" b="b"/>
              <a:pathLst>
                <a:path w="8181" h="4818" extrusionOk="0">
                  <a:moveTo>
                    <a:pt x="6337" y="0"/>
                  </a:moveTo>
                  <a:cubicBezTo>
                    <a:pt x="6258" y="0"/>
                    <a:pt x="6177" y="6"/>
                    <a:pt x="6097" y="17"/>
                  </a:cubicBezTo>
                  <a:lnTo>
                    <a:pt x="1168" y="1089"/>
                  </a:lnTo>
                  <a:cubicBezTo>
                    <a:pt x="465" y="1374"/>
                    <a:pt x="1" y="1886"/>
                    <a:pt x="132" y="2827"/>
                  </a:cubicBezTo>
                  <a:lnTo>
                    <a:pt x="215" y="3208"/>
                  </a:lnTo>
                  <a:cubicBezTo>
                    <a:pt x="337" y="4079"/>
                    <a:pt x="162" y="4818"/>
                    <a:pt x="883" y="4818"/>
                  </a:cubicBezTo>
                  <a:cubicBezTo>
                    <a:pt x="940" y="4818"/>
                    <a:pt x="1003" y="4813"/>
                    <a:pt x="1072" y="4803"/>
                  </a:cubicBezTo>
                  <a:lnTo>
                    <a:pt x="6585" y="3422"/>
                  </a:lnTo>
                  <a:cubicBezTo>
                    <a:pt x="7526" y="3291"/>
                    <a:pt x="8180" y="2422"/>
                    <a:pt x="8038" y="1481"/>
                  </a:cubicBezTo>
                  <a:cubicBezTo>
                    <a:pt x="7918" y="621"/>
                    <a:pt x="7181" y="0"/>
                    <a:pt x="6337" y="0"/>
                  </a:cubicBezTo>
                  <a:close/>
                </a:path>
              </a:pathLst>
            </a:custGeom>
            <a:solidFill>
              <a:srgbClr val="F8D4A9"/>
            </a:solidFill>
            <a:ln>
              <a:noFill/>
            </a:ln>
          </p:spPr>
          <p:txBody>
            <a:bodyPr spcFirstLastPara="1" wrap="square" lIns="91425" tIns="91425" rIns="91425" bIns="91425" anchor="ctr" anchorCtr="0">
              <a:noAutofit/>
            </a:bodyPr>
            <a:lstStyle/>
            <a:p>
              <a:endParaRPr/>
            </a:p>
          </p:txBody>
        </p:sp>
        <p:sp>
          <p:nvSpPr>
            <p:cNvPr id="42" name="Google Shape;547;p30">
              <a:extLst>
                <a:ext uri="{FF2B5EF4-FFF2-40B4-BE49-F238E27FC236}">
                  <a16:creationId xmlns:a16="http://schemas.microsoft.com/office/drawing/2014/main" id="{8133AD68-3953-094D-9CDF-1C08E69B93BA}"/>
                </a:ext>
              </a:extLst>
            </p:cNvPr>
            <p:cNvSpPr/>
            <p:nvPr/>
          </p:nvSpPr>
          <p:spPr>
            <a:xfrm>
              <a:off x="3860600" y="3012000"/>
              <a:ext cx="209275" cy="110375"/>
            </a:xfrm>
            <a:custGeom>
              <a:avLst/>
              <a:gdLst/>
              <a:ahLst/>
              <a:cxnLst/>
              <a:rect l="l" t="t" r="r" b="b"/>
              <a:pathLst>
                <a:path w="8371" h="4415" extrusionOk="0">
                  <a:moveTo>
                    <a:pt x="6217" y="1"/>
                  </a:moveTo>
                  <a:cubicBezTo>
                    <a:pt x="6173" y="1"/>
                    <a:pt x="6129" y="2"/>
                    <a:pt x="6084" y="5"/>
                  </a:cubicBezTo>
                  <a:lnTo>
                    <a:pt x="2012" y="255"/>
                  </a:lnTo>
                  <a:cubicBezTo>
                    <a:pt x="869" y="326"/>
                    <a:pt x="0" y="1314"/>
                    <a:pt x="72" y="2469"/>
                  </a:cubicBezTo>
                  <a:cubicBezTo>
                    <a:pt x="140" y="3568"/>
                    <a:pt x="1056" y="4414"/>
                    <a:pt x="2143" y="4414"/>
                  </a:cubicBezTo>
                  <a:cubicBezTo>
                    <a:pt x="2186" y="4414"/>
                    <a:pt x="2230" y="4413"/>
                    <a:pt x="2274" y="4410"/>
                  </a:cubicBezTo>
                  <a:lnTo>
                    <a:pt x="6346" y="4160"/>
                  </a:lnTo>
                  <a:cubicBezTo>
                    <a:pt x="7489" y="4089"/>
                    <a:pt x="8370" y="3100"/>
                    <a:pt x="8299" y="1957"/>
                  </a:cubicBezTo>
                  <a:cubicBezTo>
                    <a:pt x="8230" y="847"/>
                    <a:pt x="7314" y="1"/>
                    <a:pt x="6217" y="1"/>
                  </a:cubicBezTo>
                  <a:close/>
                </a:path>
              </a:pathLst>
            </a:custGeom>
            <a:solidFill>
              <a:srgbClr val="F8D4A9"/>
            </a:solidFill>
            <a:ln>
              <a:noFill/>
            </a:ln>
          </p:spPr>
          <p:txBody>
            <a:bodyPr spcFirstLastPara="1" wrap="square" lIns="91425" tIns="91425" rIns="91425" bIns="91425" anchor="ctr" anchorCtr="0">
              <a:noAutofit/>
            </a:bodyPr>
            <a:lstStyle/>
            <a:p>
              <a:endParaRPr/>
            </a:p>
          </p:txBody>
        </p:sp>
        <p:sp>
          <p:nvSpPr>
            <p:cNvPr id="43" name="Google Shape;548;p30">
              <a:extLst>
                <a:ext uri="{FF2B5EF4-FFF2-40B4-BE49-F238E27FC236}">
                  <a16:creationId xmlns:a16="http://schemas.microsoft.com/office/drawing/2014/main" id="{089C8528-800A-7C46-8B85-89FB1D3C9E68}"/>
                </a:ext>
              </a:extLst>
            </p:cNvPr>
            <p:cNvSpPr/>
            <p:nvPr/>
          </p:nvSpPr>
          <p:spPr>
            <a:xfrm>
              <a:off x="3831425" y="2909600"/>
              <a:ext cx="209275" cy="110375"/>
            </a:xfrm>
            <a:custGeom>
              <a:avLst/>
              <a:gdLst/>
              <a:ahLst/>
              <a:cxnLst/>
              <a:rect l="l" t="t" r="r" b="b"/>
              <a:pathLst>
                <a:path w="8371" h="4415" extrusionOk="0">
                  <a:moveTo>
                    <a:pt x="6217" y="1"/>
                  </a:moveTo>
                  <a:cubicBezTo>
                    <a:pt x="6173" y="1"/>
                    <a:pt x="6129" y="2"/>
                    <a:pt x="6084" y="5"/>
                  </a:cubicBezTo>
                  <a:lnTo>
                    <a:pt x="2024" y="255"/>
                  </a:lnTo>
                  <a:cubicBezTo>
                    <a:pt x="869" y="327"/>
                    <a:pt x="0" y="1315"/>
                    <a:pt x="72" y="2458"/>
                  </a:cubicBezTo>
                  <a:cubicBezTo>
                    <a:pt x="140" y="3568"/>
                    <a:pt x="1057" y="4414"/>
                    <a:pt x="2143" y="4414"/>
                  </a:cubicBezTo>
                  <a:cubicBezTo>
                    <a:pt x="2187" y="4414"/>
                    <a:pt x="2230" y="4413"/>
                    <a:pt x="2274" y="4410"/>
                  </a:cubicBezTo>
                  <a:lnTo>
                    <a:pt x="6346" y="4160"/>
                  </a:lnTo>
                  <a:cubicBezTo>
                    <a:pt x="7489" y="4089"/>
                    <a:pt x="8370" y="3101"/>
                    <a:pt x="8299" y="1946"/>
                  </a:cubicBezTo>
                  <a:cubicBezTo>
                    <a:pt x="8230" y="847"/>
                    <a:pt x="7314" y="1"/>
                    <a:pt x="6217" y="1"/>
                  </a:cubicBezTo>
                  <a:close/>
                </a:path>
              </a:pathLst>
            </a:custGeom>
            <a:solidFill>
              <a:srgbClr val="F8D4A9"/>
            </a:solidFill>
            <a:ln>
              <a:noFill/>
            </a:ln>
          </p:spPr>
          <p:txBody>
            <a:bodyPr spcFirstLastPara="1" wrap="square" lIns="91425" tIns="91425" rIns="91425" bIns="91425" anchor="ctr" anchorCtr="0">
              <a:noAutofit/>
            </a:bodyPr>
            <a:lstStyle/>
            <a:p>
              <a:endParaRPr/>
            </a:p>
          </p:txBody>
        </p:sp>
        <p:sp>
          <p:nvSpPr>
            <p:cNvPr id="44" name="Google Shape;549;p30">
              <a:extLst>
                <a:ext uri="{FF2B5EF4-FFF2-40B4-BE49-F238E27FC236}">
                  <a16:creationId xmlns:a16="http://schemas.microsoft.com/office/drawing/2014/main" id="{630D2AB5-6B9D-E346-83F3-4D502B7639FA}"/>
                </a:ext>
              </a:extLst>
            </p:cNvPr>
            <p:cNvSpPr/>
            <p:nvPr/>
          </p:nvSpPr>
          <p:spPr>
            <a:xfrm>
              <a:off x="3877850" y="3118550"/>
              <a:ext cx="185475" cy="97850"/>
            </a:xfrm>
            <a:custGeom>
              <a:avLst/>
              <a:gdLst/>
              <a:ahLst/>
              <a:cxnLst/>
              <a:rect l="l" t="t" r="r" b="b"/>
              <a:pathLst>
                <a:path w="7419" h="3914" extrusionOk="0">
                  <a:moveTo>
                    <a:pt x="5525" y="1"/>
                  </a:moveTo>
                  <a:cubicBezTo>
                    <a:pt x="5482" y="1"/>
                    <a:pt x="5438" y="2"/>
                    <a:pt x="5394" y="5"/>
                  </a:cubicBezTo>
                  <a:lnTo>
                    <a:pt x="1787" y="220"/>
                  </a:lnTo>
                  <a:cubicBezTo>
                    <a:pt x="775" y="291"/>
                    <a:pt x="1" y="1160"/>
                    <a:pt x="60" y="2184"/>
                  </a:cubicBezTo>
                  <a:cubicBezTo>
                    <a:pt x="118" y="3159"/>
                    <a:pt x="938" y="3914"/>
                    <a:pt x="1903" y="3914"/>
                  </a:cubicBezTo>
                  <a:cubicBezTo>
                    <a:pt x="1940" y="3914"/>
                    <a:pt x="1976" y="3913"/>
                    <a:pt x="2013" y="3910"/>
                  </a:cubicBezTo>
                  <a:lnTo>
                    <a:pt x="5620" y="3684"/>
                  </a:lnTo>
                  <a:cubicBezTo>
                    <a:pt x="6644" y="3625"/>
                    <a:pt x="7418" y="2744"/>
                    <a:pt x="7347" y="1732"/>
                  </a:cubicBezTo>
                  <a:cubicBezTo>
                    <a:pt x="7290" y="752"/>
                    <a:pt x="6491" y="1"/>
                    <a:pt x="5525" y="1"/>
                  </a:cubicBezTo>
                  <a:close/>
                </a:path>
              </a:pathLst>
            </a:custGeom>
            <a:solidFill>
              <a:srgbClr val="F8D4A9"/>
            </a:solidFill>
            <a:ln>
              <a:noFill/>
            </a:ln>
          </p:spPr>
          <p:txBody>
            <a:bodyPr spcFirstLastPara="1" wrap="square" lIns="91425" tIns="91425" rIns="91425" bIns="91425" anchor="ctr" anchorCtr="0">
              <a:noAutofit/>
            </a:bodyPr>
            <a:lstStyle/>
            <a:p>
              <a:endParaRPr/>
            </a:p>
          </p:txBody>
        </p:sp>
        <p:sp>
          <p:nvSpPr>
            <p:cNvPr id="45" name="Google Shape;550;p30">
              <a:extLst>
                <a:ext uri="{FF2B5EF4-FFF2-40B4-BE49-F238E27FC236}">
                  <a16:creationId xmlns:a16="http://schemas.microsoft.com/office/drawing/2014/main" id="{F5DA475C-A707-1F4C-B9C5-1B12ACAE9CBB}"/>
                </a:ext>
              </a:extLst>
            </p:cNvPr>
            <p:cNvSpPr/>
            <p:nvPr/>
          </p:nvSpPr>
          <p:spPr>
            <a:xfrm>
              <a:off x="3878150" y="3216550"/>
              <a:ext cx="163450" cy="86175"/>
            </a:xfrm>
            <a:custGeom>
              <a:avLst/>
              <a:gdLst/>
              <a:ahLst/>
              <a:cxnLst/>
              <a:rect l="l" t="t" r="r" b="b"/>
              <a:pathLst>
                <a:path w="6538" h="3447" extrusionOk="0">
                  <a:moveTo>
                    <a:pt x="4851" y="0"/>
                  </a:moveTo>
                  <a:cubicBezTo>
                    <a:pt x="4822" y="0"/>
                    <a:pt x="4793" y="1"/>
                    <a:pt x="4763" y="2"/>
                  </a:cubicBezTo>
                  <a:lnTo>
                    <a:pt x="1584" y="205"/>
                  </a:lnTo>
                  <a:cubicBezTo>
                    <a:pt x="679" y="252"/>
                    <a:pt x="1" y="1026"/>
                    <a:pt x="60" y="1931"/>
                  </a:cubicBezTo>
                  <a:cubicBezTo>
                    <a:pt x="117" y="2788"/>
                    <a:pt x="820" y="3447"/>
                    <a:pt x="1676" y="3447"/>
                  </a:cubicBezTo>
                  <a:cubicBezTo>
                    <a:pt x="1713" y="3447"/>
                    <a:pt x="1749" y="3446"/>
                    <a:pt x="1786" y="3443"/>
                  </a:cubicBezTo>
                  <a:lnTo>
                    <a:pt x="4965" y="3253"/>
                  </a:lnTo>
                  <a:cubicBezTo>
                    <a:pt x="5858" y="3193"/>
                    <a:pt x="6537" y="2419"/>
                    <a:pt x="6478" y="1526"/>
                  </a:cubicBezTo>
                  <a:cubicBezTo>
                    <a:pt x="6431" y="663"/>
                    <a:pt x="5707" y="0"/>
                    <a:pt x="4851" y="0"/>
                  </a:cubicBezTo>
                  <a:close/>
                </a:path>
              </a:pathLst>
            </a:custGeom>
            <a:solidFill>
              <a:srgbClr val="F8D4A9"/>
            </a:solidFill>
            <a:ln>
              <a:noFill/>
            </a:ln>
          </p:spPr>
          <p:txBody>
            <a:bodyPr spcFirstLastPara="1" wrap="square" lIns="91425" tIns="91425" rIns="91425" bIns="91425" anchor="ctr" anchorCtr="0">
              <a:noAutofit/>
            </a:bodyPr>
            <a:lstStyle/>
            <a:p>
              <a:endParaRPr/>
            </a:p>
          </p:txBody>
        </p:sp>
        <p:sp>
          <p:nvSpPr>
            <p:cNvPr id="46" name="Google Shape;551;p30">
              <a:extLst>
                <a:ext uri="{FF2B5EF4-FFF2-40B4-BE49-F238E27FC236}">
                  <a16:creationId xmlns:a16="http://schemas.microsoft.com/office/drawing/2014/main" id="{542F1D8C-C3A4-3443-BBC8-7FC7667F9037}"/>
                </a:ext>
              </a:extLst>
            </p:cNvPr>
            <p:cNvSpPr/>
            <p:nvPr/>
          </p:nvSpPr>
          <p:spPr>
            <a:xfrm>
              <a:off x="2897975" y="1865825"/>
              <a:ext cx="318500" cy="465350"/>
            </a:xfrm>
            <a:custGeom>
              <a:avLst/>
              <a:gdLst/>
              <a:ahLst/>
              <a:cxnLst/>
              <a:rect l="l" t="t" r="r" b="b"/>
              <a:pathLst>
                <a:path w="12740" h="18614" extrusionOk="0">
                  <a:moveTo>
                    <a:pt x="9585" y="1"/>
                  </a:moveTo>
                  <a:cubicBezTo>
                    <a:pt x="7037" y="96"/>
                    <a:pt x="3834" y="2989"/>
                    <a:pt x="2739" y="4799"/>
                  </a:cubicBezTo>
                  <a:cubicBezTo>
                    <a:pt x="1655" y="6609"/>
                    <a:pt x="0" y="6776"/>
                    <a:pt x="0" y="6776"/>
                  </a:cubicBezTo>
                  <a:lnTo>
                    <a:pt x="1750" y="17027"/>
                  </a:lnTo>
                  <a:lnTo>
                    <a:pt x="2512" y="16896"/>
                  </a:lnTo>
                  <a:cubicBezTo>
                    <a:pt x="5177" y="18349"/>
                    <a:pt x="8587" y="18614"/>
                    <a:pt x="10718" y="18614"/>
                  </a:cubicBezTo>
                  <a:cubicBezTo>
                    <a:pt x="11939" y="18614"/>
                    <a:pt x="12740" y="18527"/>
                    <a:pt x="12740" y="18527"/>
                  </a:cubicBezTo>
                  <a:lnTo>
                    <a:pt x="9585" y="1"/>
                  </a:lnTo>
                  <a:close/>
                </a:path>
              </a:pathLst>
            </a:custGeom>
            <a:solidFill>
              <a:srgbClr val="FFC09A"/>
            </a:solidFill>
            <a:ln>
              <a:noFill/>
            </a:ln>
          </p:spPr>
          <p:txBody>
            <a:bodyPr spcFirstLastPara="1" wrap="square" lIns="91425" tIns="91425" rIns="91425" bIns="91425" anchor="ctr" anchorCtr="0">
              <a:noAutofit/>
            </a:bodyPr>
            <a:lstStyle/>
            <a:p>
              <a:endParaRPr/>
            </a:p>
          </p:txBody>
        </p:sp>
        <p:sp>
          <p:nvSpPr>
            <p:cNvPr id="47" name="Google Shape;552;p30">
              <a:extLst>
                <a:ext uri="{FF2B5EF4-FFF2-40B4-BE49-F238E27FC236}">
                  <a16:creationId xmlns:a16="http://schemas.microsoft.com/office/drawing/2014/main" id="{3229D2EA-5010-2E44-836D-0F5245C034EF}"/>
                </a:ext>
              </a:extLst>
            </p:cNvPr>
            <p:cNvSpPr/>
            <p:nvPr/>
          </p:nvSpPr>
          <p:spPr>
            <a:xfrm>
              <a:off x="2853025" y="2003050"/>
              <a:ext cx="94375" cy="329225"/>
            </a:xfrm>
            <a:custGeom>
              <a:avLst/>
              <a:gdLst/>
              <a:ahLst/>
              <a:cxnLst/>
              <a:rect l="l" t="t" r="r" b="b"/>
              <a:pathLst>
                <a:path w="3775" h="13169" extrusionOk="0">
                  <a:moveTo>
                    <a:pt x="1584" y="1"/>
                  </a:moveTo>
                  <a:lnTo>
                    <a:pt x="0" y="263"/>
                  </a:lnTo>
                  <a:lnTo>
                    <a:pt x="2191" y="13169"/>
                  </a:lnTo>
                  <a:lnTo>
                    <a:pt x="3775" y="12907"/>
                  </a:lnTo>
                  <a:lnTo>
                    <a:pt x="1584"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 name="Google Shape;553;p30">
              <a:extLst>
                <a:ext uri="{FF2B5EF4-FFF2-40B4-BE49-F238E27FC236}">
                  <a16:creationId xmlns:a16="http://schemas.microsoft.com/office/drawing/2014/main" id="{66A1880C-FCD2-5744-93BA-A926E57A21C4}"/>
                </a:ext>
              </a:extLst>
            </p:cNvPr>
            <p:cNvSpPr/>
            <p:nvPr/>
          </p:nvSpPr>
          <p:spPr>
            <a:xfrm>
              <a:off x="2188950" y="1977750"/>
              <a:ext cx="724225" cy="519725"/>
            </a:xfrm>
            <a:custGeom>
              <a:avLst/>
              <a:gdLst/>
              <a:ahLst/>
              <a:cxnLst/>
              <a:rect l="l" t="t" r="r" b="b"/>
              <a:pathLst>
                <a:path w="28969" h="20789" extrusionOk="0">
                  <a:moveTo>
                    <a:pt x="26337" y="1"/>
                  </a:moveTo>
                  <a:lnTo>
                    <a:pt x="60" y="4835"/>
                  </a:lnTo>
                  <a:lnTo>
                    <a:pt x="1" y="20789"/>
                  </a:lnTo>
                  <a:lnTo>
                    <a:pt x="28968" y="15455"/>
                  </a:lnTo>
                  <a:lnTo>
                    <a:pt x="26337" y="1"/>
                  </a:lnTo>
                  <a:close/>
                </a:path>
              </a:pathLst>
            </a:custGeom>
            <a:solidFill>
              <a:schemeClr val="accent1">
                <a:lumMod val="50000"/>
              </a:schemeClr>
            </a:solidFill>
            <a:ln>
              <a:noFill/>
            </a:ln>
          </p:spPr>
          <p:txBody>
            <a:bodyPr spcFirstLastPara="1" wrap="square" lIns="91425" tIns="91425" rIns="91425" bIns="91425" anchor="ctr" anchorCtr="0">
              <a:noAutofit/>
            </a:bodyPr>
            <a:lstStyle/>
            <a:p>
              <a:endParaRPr dirty="0"/>
            </a:p>
          </p:txBody>
        </p:sp>
        <p:sp>
          <p:nvSpPr>
            <p:cNvPr id="49" name="Google Shape;554;p30">
              <a:extLst>
                <a:ext uri="{FF2B5EF4-FFF2-40B4-BE49-F238E27FC236}">
                  <a16:creationId xmlns:a16="http://schemas.microsoft.com/office/drawing/2014/main" id="{48B54CAB-97F2-B14A-BD01-053D9E5A2A39}"/>
                </a:ext>
              </a:extLst>
            </p:cNvPr>
            <p:cNvSpPr/>
            <p:nvPr/>
          </p:nvSpPr>
          <p:spPr>
            <a:xfrm>
              <a:off x="2824750" y="2295350"/>
              <a:ext cx="49125" cy="49150"/>
            </a:xfrm>
            <a:custGeom>
              <a:avLst/>
              <a:gdLst/>
              <a:ahLst/>
              <a:cxnLst/>
              <a:rect l="l" t="t" r="r" b="b"/>
              <a:pathLst>
                <a:path w="1965" h="1966" extrusionOk="0">
                  <a:moveTo>
                    <a:pt x="989" y="1"/>
                  </a:moveTo>
                  <a:cubicBezTo>
                    <a:pt x="441" y="1"/>
                    <a:pt x="0" y="441"/>
                    <a:pt x="0" y="977"/>
                  </a:cubicBezTo>
                  <a:cubicBezTo>
                    <a:pt x="0" y="1525"/>
                    <a:pt x="441" y="1965"/>
                    <a:pt x="989" y="1965"/>
                  </a:cubicBezTo>
                  <a:cubicBezTo>
                    <a:pt x="1536" y="1965"/>
                    <a:pt x="1965" y="1525"/>
                    <a:pt x="1965" y="977"/>
                  </a:cubicBezTo>
                  <a:cubicBezTo>
                    <a:pt x="1965" y="441"/>
                    <a:pt x="1536" y="1"/>
                    <a:pt x="98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0" name="Google Shape;555;p30">
              <a:extLst>
                <a:ext uri="{FF2B5EF4-FFF2-40B4-BE49-F238E27FC236}">
                  <a16:creationId xmlns:a16="http://schemas.microsoft.com/office/drawing/2014/main" id="{9B97D858-B394-CA4A-961A-28152A52BF99}"/>
                </a:ext>
              </a:extLst>
            </p:cNvPr>
            <p:cNvSpPr/>
            <p:nvPr/>
          </p:nvSpPr>
          <p:spPr>
            <a:xfrm>
              <a:off x="3093525" y="1812375"/>
              <a:ext cx="269100" cy="564675"/>
            </a:xfrm>
            <a:custGeom>
              <a:avLst/>
              <a:gdLst/>
              <a:ahLst/>
              <a:cxnLst/>
              <a:rect l="l" t="t" r="r" b="b"/>
              <a:pathLst>
                <a:path w="10764" h="22587" extrusionOk="0">
                  <a:moveTo>
                    <a:pt x="5407" y="0"/>
                  </a:moveTo>
                  <a:cubicBezTo>
                    <a:pt x="5285" y="0"/>
                    <a:pt x="5161" y="10"/>
                    <a:pt x="5037" y="32"/>
                  </a:cubicBezTo>
                  <a:lnTo>
                    <a:pt x="1977" y="555"/>
                  </a:lnTo>
                  <a:cubicBezTo>
                    <a:pt x="798" y="758"/>
                    <a:pt x="1" y="1877"/>
                    <a:pt x="203" y="3068"/>
                  </a:cubicBezTo>
                  <a:lnTo>
                    <a:pt x="3215" y="20772"/>
                  </a:lnTo>
                  <a:cubicBezTo>
                    <a:pt x="3397" y="21843"/>
                    <a:pt x="4321" y="22587"/>
                    <a:pt x="5372" y="22587"/>
                  </a:cubicBezTo>
                  <a:cubicBezTo>
                    <a:pt x="5489" y="22587"/>
                    <a:pt x="5608" y="22577"/>
                    <a:pt x="5728" y="22558"/>
                  </a:cubicBezTo>
                  <a:lnTo>
                    <a:pt x="8787" y="22034"/>
                  </a:lnTo>
                  <a:cubicBezTo>
                    <a:pt x="9966" y="21832"/>
                    <a:pt x="10764" y="20701"/>
                    <a:pt x="10562" y="19522"/>
                  </a:cubicBezTo>
                  <a:lnTo>
                    <a:pt x="7549" y="1817"/>
                  </a:lnTo>
                  <a:cubicBezTo>
                    <a:pt x="7368" y="751"/>
                    <a:pt x="6452" y="0"/>
                    <a:pt x="5407"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51" name="Google Shape;556;p30">
              <a:extLst>
                <a:ext uri="{FF2B5EF4-FFF2-40B4-BE49-F238E27FC236}">
                  <a16:creationId xmlns:a16="http://schemas.microsoft.com/office/drawing/2014/main" id="{7F0AAB25-4243-B349-B9CF-A081618091F3}"/>
                </a:ext>
              </a:extLst>
            </p:cNvPr>
            <p:cNvSpPr/>
            <p:nvPr/>
          </p:nvSpPr>
          <p:spPr>
            <a:xfrm>
              <a:off x="3814750" y="1321125"/>
              <a:ext cx="302150" cy="302450"/>
            </a:xfrm>
            <a:custGeom>
              <a:avLst/>
              <a:gdLst/>
              <a:ahLst/>
              <a:cxnLst/>
              <a:rect l="l" t="t" r="r" b="b"/>
              <a:pathLst>
                <a:path w="12086" h="12098" extrusionOk="0">
                  <a:moveTo>
                    <a:pt x="6049" y="1"/>
                  </a:moveTo>
                  <a:cubicBezTo>
                    <a:pt x="2703" y="1"/>
                    <a:pt x="1" y="2715"/>
                    <a:pt x="1" y="6049"/>
                  </a:cubicBezTo>
                  <a:cubicBezTo>
                    <a:pt x="1" y="9395"/>
                    <a:pt x="2703" y="12097"/>
                    <a:pt x="6049" y="12097"/>
                  </a:cubicBezTo>
                  <a:cubicBezTo>
                    <a:pt x="9383" y="12097"/>
                    <a:pt x="12085" y="9395"/>
                    <a:pt x="12085" y="6049"/>
                  </a:cubicBezTo>
                  <a:cubicBezTo>
                    <a:pt x="12085" y="2715"/>
                    <a:pt x="9383" y="1"/>
                    <a:pt x="6049" y="1"/>
                  </a:cubicBezTo>
                  <a:close/>
                </a:path>
              </a:pathLst>
            </a:custGeom>
            <a:solidFill>
              <a:schemeClr val="accent1">
                <a:lumMod val="50000"/>
              </a:schemeClr>
            </a:solidFill>
            <a:ln>
              <a:noFill/>
            </a:ln>
          </p:spPr>
          <p:txBody>
            <a:bodyPr spcFirstLastPara="1" wrap="square" lIns="91425" tIns="91425" rIns="91425" bIns="91425" anchor="ctr" anchorCtr="0">
              <a:noAutofit/>
            </a:bodyPr>
            <a:lstStyle/>
            <a:p>
              <a:endParaRPr/>
            </a:p>
          </p:txBody>
        </p:sp>
        <p:sp>
          <p:nvSpPr>
            <p:cNvPr id="52" name="Google Shape;557;p30">
              <a:extLst>
                <a:ext uri="{FF2B5EF4-FFF2-40B4-BE49-F238E27FC236}">
                  <a16:creationId xmlns:a16="http://schemas.microsoft.com/office/drawing/2014/main" id="{578EE63D-924F-7D49-8405-59E8D5F4CC62}"/>
                </a:ext>
              </a:extLst>
            </p:cNvPr>
            <p:cNvSpPr/>
            <p:nvPr/>
          </p:nvSpPr>
          <p:spPr>
            <a:xfrm>
              <a:off x="3838575" y="1303275"/>
              <a:ext cx="185450" cy="370900"/>
            </a:xfrm>
            <a:custGeom>
              <a:avLst/>
              <a:gdLst/>
              <a:ahLst/>
              <a:cxnLst/>
              <a:rect l="l" t="t" r="r" b="b"/>
              <a:pathLst>
                <a:path w="7418" h="14836" extrusionOk="0">
                  <a:moveTo>
                    <a:pt x="0" y="0"/>
                  </a:moveTo>
                  <a:lnTo>
                    <a:pt x="2524" y="14835"/>
                  </a:lnTo>
                  <a:lnTo>
                    <a:pt x="7418" y="12430"/>
                  </a:lnTo>
                  <a:lnTo>
                    <a:pt x="5417" y="655"/>
                  </a:lnTo>
                  <a:lnTo>
                    <a:pt x="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3" name="Google Shape;558;p30">
              <a:extLst>
                <a:ext uri="{FF2B5EF4-FFF2-40B4-BE49-F238E27FC236}">
                  <a16:creationId xmlns:a16="http://schemas.microsoft.com/office/drawing/2014/main" id="{F0CEEF27-DFC4-DD46-A9CD-68F11ED00F4C}"/>
                </a:ext>
              </a:extLst>
            </p:cNvPr>
            <p:cNvSpPr/>
            <p:nvPr/>
          </p:nvSpPr>
          <p:spPr>
            <a:xfrm>
              <a:off x="2856900" y="1484250"/>
              <a:ext cx="302150" cy="302125"/>
            </a:xfrm>
            <a:custGeom>
              <a:avLst/>
              <a:gdLst/>
              <a:ahLst/>
              <a:cxnLst/>
              <a:rect l="l" t="t" r="r" b="b"/>
              <a:pathLst>
                <a:path w="12086" h="12085" extrusionOk="0">
                  <a:moveTo>
                    <a:pt x="6049" y="0"/>
                  </a:moveTo>
                  <a:cubicBezTo>
                    <a:pt x="2703" y="0"/>
                    <a:pt x="0" y="2703"/>
                    <a:pt x="0" y="6048"/>
                  </a:cubicBezTo>
                  <a:cubicBezTo>
                    <a:pt x="0" y="9382"/>
                    <a:pt x="2703" y="12085"/>
                    <a:pt x="6049" y="12085"/>
                  </a:cubicBezTo>
                  <a:cubicBezTo>
                    <a:pt x="9382" y="12085"/>
                    <a:pt x="12085" y="9382"/>
                    <a:pt x="12085" y="6048"/>
                  </a:cubicBezTo>
                  <a:cubicBezTo>
                    <a:pt x="12085" y="2703"/>
                    <a:pt x="9382" y="0"/>
                    <a:pt x="604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4" name="Google Shape;559;p30">
              <a:extLst>
                <a:ext uri="{FF2B5EF4-FFF2-40B4-BE49-F238E27FC236}">
                  <a16:creationId xmlns:a16="http://schemas.microsoft.com/office/drawing/2014/main" id="{F4F1F5EE-44AF-3740-98C0-A06D51392BD0}"/>
                </a:ext>
              </a:extLst>
            </p:cNvPr>
            <p:cNvSpPr/>
            <p:nvPr/>
          </p:nvSpPr>
          <p:spPr>
            <a:xfrm>
              <a:off x="3793625" y="1008500"/>
              <a:ext cx="248850" cy="944075"/>
            </a:xfrm>
            <a:custGeom>
              <a:avLst/>
              <a:gdLst/>
              <a:ahLst/>
              <a:cxnLst/>
              <a:rect l="l" t="t" r="r" b="b"/>
              <a:pathLst>
                <a:path w="9954" h="37763" extrusionOk="0">
                  <a:moveTo>
                    <a:pt x="2088" y="0"/>
                  </a:moveTo>
                  <a:cubicBezTo>
                    <a:pt x="1981" y="0"/>
                    <a:pt x="1872" y="9"/>
                    <a:pt x="1762" y="28"/>
                  </a:cubicBezTo>
                  <a:cubicBezTo>
                    <a:pt x="703" y="206"/>
                    <a:pt x="0" y="1218"/>
                    <a:pt x="179" y="2278"/>
                  </a:cubicBezTo>
                  <a:lnTo>
                    <a:pt x="5941" y="36139"/>
                  </a:lnTo>
                  <a:cubicBezTo>
                    <a:pt x="6102" y="37090"/>
                    <a:pt x="6922" y="37762"/>
                    <a:pt x="7854" y="37762"/>
                  </a:cubicBezTo>
                  <a:cubicBezTo>
                    <a:pt x="7962" y="37762"/>
                    <a:pt x="8070" y="37753"/>
                    <a:pt x="8180" y="37735"/>
                  </a:cubicBezTo>
                  <a:cubicBezTo>
                    <a:pt x="9239" y="37556"/>
                    <a:pt x="9954" y="36544"/>
                    <a:pt x="9775" y="35485"/>
                  </a:cubicBezTo>
                  <a:lnTo>
                    <a:pt x="4013" y="1623"/>
                  </a:lnTo>
                  <a:cubicBezTo>
                    <a:pt x="3842" y="673"/>
                    <a:pt x="3020" y="0"/>
                    <a:pt x="2088" y="0"/>
                  </a:cubicBezTo>
                  <a:close/>
                </a:path>
              </a:pathLst>
            </a:custGeom>
            <a:solidFill>
              <a:schemeClr val="accent1">
                <a:lumMod val="50000"/>
              </a:schemeClr>
            </a:solidFill>
            <a:ln>
              <a:noFill/>
            </a:ln>
          </p:spPr>
          <p:txBody>
            <a:bodyPr spcFirstLastPara="1" wrap="square" lIns="91425" tIns="91425" rIns="91425" bIns="91425" anchor="ctr" anchorCtr="0">
              <a:noAutofit/>
            </a:bodyPr>
            <a:lstStyle/>
            <a:p>
              <a:endParaRPr/>
            </a:p>
          </p:txBody>
        </p:sp>
        <p:sp>
          <p:nvSpPr>
            <p:cNvPr id="55" name="Google Shape;560;p30">
              <a:extLst>
                <a:ext uri="{FF2B5EF4-FFF2-40B4-BE49-F238E27FC236}">
                  <a16:creationId xmlns:a16="http://schemas.microsoft.com/office/drawing/2014/main" id="{F8B4F0CC-968D-3A4C-AE61-11279D5FFB8D}"/>
                </a:ext>
              </a:extLst>
            </p:cNvPr>
            <p:cNvSpPr/>
            <p:nvPr/>
          </p:nvSpPr>
          <p:spPr>
            <a:xfrm>
              <a:off x="2978050" y="1397425"/>
              <a:ext cx="335775" cy="428750"/>
            </a:xfrm>
            <a:custGeom>
              <a:avLst/>
              <a:gdLst/>
              <a:ahLst/>
              <a:cxnLst/>
              <a:rect l="l" t="t" r="r" b="b"/>
              <a:pathLst>
                <a:path w="13431" h="17150" extrusionOk="0">
                  <a:moveTo>
                    <a:pt x="9097" y="1"/>
                  </a:moveTo>
                  <a:cubicBezTo>
                    <a:pt x="8975" y="1"/>
                    <a:pt x="8852" y="11"/>
                    <a:pt x="8727" y="32"/>
                  </a:cubicBezTo>
                  <a:lnTo>
                    <a:pt x="1988" y="1187"/>
                  </a:lnTo>
                  <a:cubicBezTo>
                    <a:pt x="798" y="1390"/>
                    <a:pt x="0" y="2509"/>
                    <a:pt x="202" y="3687"/>
                  </a:cubicBezTo>
                  <a:lnTo>
                    <a:pt x="2191" y="15344"/>
                  </a:lnTo>
                  <a:cubicBezTo>
                    <a:pt x="2372" y="16399"/>
                    <a:pt x="3288" y="17149"/>
                    <a:pt x="4333" y="17149"/>
                  </a:cubicBezTo>
                  <a:cubicBezTo>
                    <a:pt x="4455" y="17149"/>
                    <a:pt x="4578" y="17139"/>
                    <a:pt x="4703" y="17118"/>
                  </a:cubicBezTo>
                  <a:lnTo>
                    <a:pt x="11442" y="15975"/>
                  </a:lnTo>
                  <a:cubicBezTo>
                    <a:pt x="12633" y="15772"/>
                    <a:pt x="13430" y="14653"/>
                    <a:pt x="13228" y="13462"/>
                  </a:cubicBezTo>
                  <a:lnTo>
                    <a:pt x="11240" y="1818"/>
                  </a:lnTo>
                  <a:cubicBezTo>
                    <a:pt x="11058" y="752"/>
                    <a:pt x="10142" y="1"/>
                    <a:pt x="9097" y="1"/>
                  </a:cubicBezTo>
                  <a:close/>
                </a:path>
              </a:pathLst>
            </a:custGeom>
            <a:solidFill>
              <a:schemeClr val="accent1">
                <a:lumMod val="50000"/>
              </a:schemeClr>
            </a:solidFill>
            <a:ln>
              <a:noFill/>
            </a:ln>
          </p:spPr>
          <p:txBody>
            <a:bodyPr spcFirstLastPara="1" wrap="square" lIns="91425" tIns="91425" rIns="91425" bIns="91425" anchor="ctr" anchorCtr="0">
              <a:noAutofit/>
            </a:bodyPr>
            <a:lstStyle/>
            <a:p>
              <a:endParaRPr/>
            </a:p>
          </p:txBody>
        </p:sp>
        <p:sp>
          <p:nvSpPr>
            <p:cNvPr id="56" name="Google Shape;561;p30">
              <a:extLst>
                <a:ext uri="{FF2B5EF4-FFF2-40B4-BE49-F238E27FC236}">
                  <a16:creationId xmlns:a16="http://schemas.microsoft.com/office/drawing/2014/main" id="{0EFF1871-63B3-804B-867F-C543DED9FC7C}"/>
                </a:ext>
              </a:extLst>
            </p:cNvPr>
            <p:cNvSpPr/>
            <p:nvPr/>
          </p:nvSpPr>
          <p:spPr>
            <a:xfrm>
              <a:off x="3259025" y="1065450"/>
              <a:ext cx="683150" cy="846550"/>
            </a:xfrm>
            <a:custGeom>
              <a:avLst/>
              <a:gdLst/>
              <a:ahLst/>
              <a:cxnLst/>
              <a:rect l="l" t="t" r="r" b="b"/>
              <a:pathLst>
                <a:path w="27326" h="33862" extrusionOk="0">
                  <a:moveTo>
                    <a:pt x="21563" y="0"/>
                  </a:moveTo>
                  <a:cubicBezTo>
                    <a:pt x="13395" y="11513"/>
                    <a:pt x="1" y="15097"/>
                    <a:pt x="1" y="15097"/>
                  </a:cubicBezTo>
                  <a:lnTo>
                    <a:pt x="989" y="20919"/>
                  </a:lnTo>
                  <a:lnTo>
                    <a:pt x="1989" y="26741"/>
                  </a:lnTo>
                  <a:cubicBezTo>
                    <a:pt x="1989" y="26741"/>
                    <a:pt x="2565" y="26698"/>
                    <a:pt x="3579" y="26698"/>
                  </a:cubicBezTo>
                  <a:cubicBezTo>
                    <a:pt x="7533" y="26698"/>
                    <a:pt x="18153" y="27361"/>
                    <a:pt x="27325" y="33861"/>
                  </a:cubicBezTo>
                  <a:lnTo>
                    <a:pt x="24444" y="16931"/>
                  </a:lnTo>
                  <a:lnTo>
                    <a:pt x="21563" y="0"/>
                  </a:lnTo>
                  <a:close/>
                </a:path>
              </a:pathLst>
            </a:custGeom>
            <a:solidFill>
              <a:srgbClr val="FFFFFF"/>
            </a:solidFill>
            <a:ln>
              <a:solidFill>
                <a:schemeClr val="tx2"/>
              </a:solidFill>
            </a:ln>
          </p:spPr>
          <p:txBody>
            <a:bodyPr spcFirstLastPara="1" wrap="square" lIns="91425" tIns="91425" rIns="91425" bIns="91425" anchor="ctr" anchorCtr="0">
              <a:noAutofit/>
            </a:bodyPr>
            <a:lstStyle/>
            <a:p>
              <a:endParaRPr/>
            </a:p>
          </p:txBody>
        </p:sp>
        <p:sp>
          <p:nvSpPr>
            <p:cNvPr id="57" name="Google Shape;562;p30">
              <a:extLst>
                <a:ext uri="{FF2B5EF4-FFF2-40B4-BE49-F238E27FC236}">
                  <a16:creationId xmlns:a16="http://schemas.microsoft.com/office/drawing/2014/main" id="{D41CCC1A-94DD-A74B-9728-DEDD2B21E671}"/>
                </a:ext>
              </a:extLst>
            </p:cNvPr>
            <p:cNvSpPr/>
            <p:nvPr/>
          </p:nvSpPr>
          <p:spPr>
            <a:xfrm>
              <a:off x="3027150" y="1707775"/>
              <a:ext cx="166425" cy="56000"/>
            </a:xfrm>
            <a:custGeom>
              <a:avLst/>
              <a:gdLst/>
              <a:ahLst/>
              <a:cxnLst/>
              <a:rect l="l" t="t" r="r" b="b"/>
              <a:pathLst>
                <a:path w="6657" h="2240" extrusionOk="0">
                  <a:moveTo>
                    <a:pt x="6466" y="1"/>
                  </a:moveTo>
                  <a:cubicBezTo>
                    <a:pt x="6394" y="322"/>
                    <a:pt x="6144" y="584"/>
                    <a:pt x="5799" y="644"/>
                  </a:cubicBezTo>
                  <a:lnTo>
                    <a:pt x="1" y="1632"/>
                  </a:lnTo>
                  <a:lnTo>
                    <a:pt x="108" y="2239"/>
                  </a:lnTo>
                  <a:lnTo>
                    <a:pt x="5906" y="1251"/>
                  </a:lnTo>
                  <a:cubicBezTo>
                    <a:pt x="6359" y="1179"/>
                    <a:pt x="6656" y="751"/>
                    <a:pt x="6585" y="298"/>
                  </a:cubicBezTo>
                  <a:cubicBezTo>
                    <a:pt x="6561" y="191"/>
                    <a:pt x="6525" y="96"/>
                    <a:pt x="6466"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8" name="Google Shape;563;p30">
              <a:extLst>
                <a:ext uri="{FF2B5EF4-FFF2-40B4-BE49-F238E27FC236}">
                  <a16:creationId xmlns:a16="http://schemas.microsoft.com/office/drawing/2014/main" id="{BEF6D289-5CE9-1248-8364-E781133F3105}"/>
                </a:ext>
              </a:extLst>
            </p:cNvPr>
            <p:cNvSpPr/>
            <p:nvPr/>
          </p:nvSpPr>
          <p:spPr>
            <a:xfrm>
              <a:off x="3008100" y="1600325"/>
              <a:ext cx="166125" cy="55975"/>
            </a:xfrm>
            <a:custGeom>
              <a:avLst/>
              <a:gdLst/>
              <a:ahLst/>
              <a:cxnLst/>
              <a:rect l="l" t="t" r="r" b="b"/>
              <a:pathLst>
                <a:path w="6645" h="2239" extrusionOk="0">
                  <a:moveTo>
                    <a:pt x="6466" y="1"/>
                  </a:moveTo>
                  <a:cubicBezTo>
                    <a:pt x="6394" y="322"/>
                    <a:pt x="6132" y="584"/>
                    <a:pt x="5787" y="643"/>
                  </a:cubicBezTo>
                  <a:lnTo>
                    <a:pt x="1" y="1632"/>
                  </a:lnTo>
                  <a:lnTo>
                    <a:pt x="96" y="2239"/>
                  </a:lnTo>
                  <a:lnTo>
                    <a:pt x="5894" y="1263"/>
                  </a:lnTo>
                  <a:cubicBezTo>
                    <a:pt x="6347" y="1179"/>
                    <a:pt x="6644" y="751"/>
                    <a:pt x="6573" y="298"/>
                  </a:cubicBezTo>
                  <a:cubicBezTo>
                    <a:pt x="6549" y="191"/>
                    <a:pt x="6513" y="96"/>
                    <a:pt x="6466"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9" name="Google Shape;564;p30">
              <a:extLst>
                <a:ext uri="{FF2B5EF4-FFF2-40B4-BE49-F238E27FC236}">
                  <a16:creationId xmlns:a16="http://schemas.microsoft.com/office/drawing/2014/main" id="{499BF7F6-1CA2-B84B-9812-5A4896E2E8C1}"/>
                </a:ext>
              </a:extLst>
            </p:cNvPr>
            <p:cNvSpPr/>
            <p:nvPr/>
          </p:nvSpPr>
          <p:spPr>
            <a:xfrm>
              <a:off x="2990550" y="1491675"/>
              <a:ext cx="166400" cy="56000"/>
            </a:xfrm>
            <a:custGeom>
              <a:avLst/>
              <a:gdLst/>
              <a:ahLst/>
              <a:cxnLst/>
              <a:rect l="l" t="t" r="r" b="b"/>
              <a:pathLst>
                <a:path w="6656" h="2240" extrusionOk="0">
                  <a:moveTo>
                    <a:pt x="6465" y="1"/>
                  </a:moveTo>
                  <a:cubicBezTo>
                    <a:pt x="6394" y="322"/>
                    <a:pt x="6132" y="584"/>
                    <a:pt x="5787" y="644"/>
                  </a:cubicBezTo>
                  <a:lnTo>
                    <a:pt x="0" y="1632"/>
                  </a:lnTo>
                  <a:lnTo>
                    <a:pt x="107" y="2239"/>
                  </a:lnTo>
                  <a:lnTo>
                    <a:pt x="5894" y="1263"/>
                  </a:lnTo>
                  <a:cubicBezTo>
                    <a:pt x="6346" y="1180"/>
                    <a:pt x="6656" y="751"/>
                    <a:pt x="6572" y="298"/>
                  </a:cubicBezTo>
                  <a:cubicBezTo>
                    <a:pt x="6560" y="191"/>
                    <a:pt x="6513" y="96"/>
                    <a:pt x="6465"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60" name="Google Shape;565;p30">
              <a:extLst>
                <a:ext uri="{FF2B5EF4-FFF2-40B4-BE49-F238E27FC236}">
                  <a16:creationId xmlns:a16="http://schemas.microsoft.com/office/drawing/2014/main" id="{3921056C-E9BE-234B-B08D-FB29C2FC5ED9}"/>
                </a:ext>
              </a:extLst>
            </p:cNvPr>
            <p:cNvSpPr/>
            <p:nvPr/>
          </p:nvSpPr>
          <p:spPr>
            <a:xfrm>
              <a:off x="3087575" y="1795000"/>
              <a:ext cx="197075" cy="109250"/>
            </a:xfrm>
            <a:custGeom>
              <a:avLst/>
              <a:gdLst/>
              <a:ahLst/>
              <a:cxnLst/>
              <a:rect l="l" t="t" r="r" b="b"/>
              <a:pathLst>
                <a:path w="7883" h="4370" extrusionOk="0">
                  <a:moveTo>
                    <a:pt x="7359" y="0"/>
                  </a:moveTo>
                  <a:lnTo>
                    <a:pt x="1" y="1250"/>
                  </a:lnTo>
                  <a:lnTo>
                    <a:pt x="536" y="4370"/>
                  </a:lnTo>
                  <a:lnTo>
                    <a:pt x="7882" y="3120"/>
                  </a:lnTo>
                  <a:lnTo>
                    <a:pt x="7359" y="0"/>
                  </a:lnTo>
                  <a:close/>
                </a:path>
              </a:pathLst>
            </a:custGeom>
            <a:solidFill>
              <a:srgbClr val="1A1A1A"/>
            </a:solidFill>
            <a:ln>
              <a:noFill/>
            </a:ln>
          </p:spPr>
          <p:txBody>
            <a:bodyPr spcFirstLastPara="1" wrap="square" lIns="91425" tIns="91425" rIns="91425" bIns="91425" anchor="ctr" anchorCtr="0">
              <a:noAutofit/>
            </a:bodyPr>
            <a:lstStyle/>
            <a:p>
              <a:endParaRPr/>
            </a:p>
          </p:txBody>
        </p:sp>
        <p:sp>
          <p:nvSpPr>
            <p:cNvPr id="61" name="Google Shape;566;p30">
              <a:extLst>
                <a:ext uri="{FF2B5EF4-FFF2-40B4-BE49-F238E27FC236}">
                  <a16:creationId xmlns:a16="http://schemas.microsoft.com/office/drawing/2014/main" id="{528ADB3A-C014-6B45-8B67-556D011E0114}"/>
                </a:ext>
              </a:extLst>
            </p:cNvPr>
            <p:cNvSpPr/>
            <p:nvPr/>
          </p:nvSpPr>
          <p:spPr>
            <a:xfrm>
              <a:off x="3067050" y="1848450"/>
              <a:ext cx="204500" cy="120450"/>
            </a:xfrm>
            <a:custGeom>
              <a:avLst/>
              <a:gdLst/>
              <a:ahLst/>
              <a:cxnLst/>
              <a:rect l="l" t="t" r="r" b="b"/>
              <a:pathLst>
                <a:path w="8180" h="4818" extrusionOk="0">
                  <a:moveTo>
                    <a:pt x="6336" y="1"/>
                  </a:moveTo>
                  <a:cubicBezTo>
                    <a:pt x="6257" y="1"/>
                    <a:pt x="6177" y="6"/>
                    <a:pt x="6096" y="17"/>
                  </a:cubicBezTo>
                  <a:lnTo>
                    <a:pt x="1167" y="1089"/>
                  </a:lnTo>
                  <a:cubicBezTo>
                    <a:pt x="464" y="1375"/>
                    <a:pt x="0" y="1887"/>
                    <a:pt x="131" y="2827"/>
                  </a:cubicBezTo>
                  <a:lnTo>
                    <a:pt x="214" y="3208"/>
                  </a:lnTo>
                  <a:cubicBezTo>
                    <a:pt x="336" y="4079"/>
                    <a:pt x="161" y="4818"/>
                    <a:pt x="882" y="4818"/>
                  </a:cubicBezTo>
                  <a:cubicBezTo>
                    <a:pt x="939" y="4818"/>
                    <a:pt x="1002" y="4813"/>
                    <a:pt x="1072" y="4804"/>
                  </a:cubicBezTo>
                  <a:lnTo>
                    <a:pt x="6584" y="3422"/>
                  </a:lnTo>
                  <a:cubicBezTo>
                    <a:pt x="7525" y="3291"/>
                    <a:pt x="8180" y="2422"/>
                    <a:pt x="8049" y="1482"/>
                  </a:cubicBezTo>
                  <a:cubicBezTo>
                    <a:pt x="7929" y="622"/>
                    <a:pt x="7182" y="1"/>
                    <a:pt x="6336" y="1"/>
                  </a:cubicBezTo>
                  <a:close/>
                </a:path>
              </a:pathLst>
            </a:custGeom>
            <a:solidFill>
              <a:srgbClr val="FFC09A"/>
            </a:solidFill>
            <a:ln>
              <a:noFill/>
            </a:ln>
          </p:spPr>
          <p:txBody>
            <a:bodyPr spcFirstLastPara="1" wrap="square" lIns="91425" tIns="91425" rIns="91425" bIns="91425" anchor="ctr" anchorCtr="0">
              <a:noAutofit/>
            </a:bodyPr>
            <a:lstStyle/>
            <a:p>
              <a:endParaRPr/>
            </a:p>
          </p:txBody>
        </p:sp>
        <p:sp>
          <p:nvSpPr>
            <p:cNvPr id="62" name="Google Shape;567;p30">
              <a:extLst>
                <a:ext uri="{FF2B5EF4-FFF2-40B4-BE49-F238E27FC236}">
                  <a16:creationId xmlns:a16="http://schemas.microsoft.com/office/drawing/2014/main" id="{AD932AEF-4DCB-4343-9CEA-451F132B6FCF}"/>
                </a:ext>
              </a:extLst>
            </p:cNvPr>
            <p:cNvSpPr/>
            <p:nvPr/>
          </p:nvSpPr>
          <p:spPr>
            <a:xfrm>
              <a:off x="3209325" y="2027050"/>
              <a:ext cx="209275" cy="110375"/>
            </a:xfrm>
            <a:custGeom>
              <a:avLst/>
              <a:gdLst/>
              <a:ahLst/>
              <a:cxnLst/>
              <a:rect l="l" t="t" r="r" b="b"/>
              <a:pathLst>
                <a:path w="8371" h="4415" extrusionOk="0">
                  <a:moveTo>
                    <a:pt x="6227" y="1"/>
                  </a:moveTo>
                  <a:cubicBezTo>
                    <a:pt x="6184" y="1"/>
                    <a:pt x="6140" y="2"/>
                    <a:pt x="6096" y="5"/>
                  </a:cubicBezTo>
                  <a:lnTo>
                    <a:pt x="2024" y="255"/>
                  </a:lnTo>
                  <a:cubicBezTo>
                    <a:pt x="881" y="327"/>
                    <a:pt x="0" y="1315"/>
                    <a:pt x="72" y="2470"/>
                  </a:cubicBezTo>
                  <a:cubicBezTo>
                    <a:pt x="140" y="3569"/>
                    <a:pt x="1057" y="4415"/>
                    <a:pt x="2154" y="4415"/>
                  </a:cubicBezTo>
                  <a:cubicBezTo>
                    <a:pt x="2198" y="4415"/>
                    <a:pt x="2242" y="4413"/>
                    <a:pt x="2286" y="4410"/>
                  </a:cubicBezTo>
                  <a:lnTo>
                    <a:pt x="6358" y="4160"/>
                  </a:lnTo>
                  <a:cubicBezTo>
                    <a:pt x="7501" y="4089"/>
                    <a:pt x="8370" y="3101"/>
                    <a:pt x="8299" y="1958"/>
                  </a:cubicBezTo>
                  <a:cubicBezTo>
                    <a:pt x="8230" y="847"/>
                    <a:pt x="7314" y="1"/>
                    <a:pt x="6227" y="1"/>
                  </a:cubicBezTo>
                  <a:close/>
                </a:path>
              </a:pathLst>
            </a:custGeom>
            <a:solidFill>
              <a:srgbClr val="FFC09A"/>
            </a:solidFill>
            <a:ln>
              <a:noFill/>
            </a:ln>
          </p:spPr>
          <p:txBody>
            <a:bodyPr spcFirstLastPara="1" wrap="square" lIns="91425" tIns="91425" rIns="91425" bIns="91425" anchor="ctr" anchorCtr="0">
              <a:noAutofit/>
            </a:bodyPr>
            <a:lstStyle/>
            <a:p>
              <a:endParaRPr/>
            </a:p>
          </p:txBody>
        </p:sp>
        <p:sp>
          <p:nvSpPr>
            <p:cNvPr id="63" name="Google Shape;568;p30">
              <a:extLst>
                <a:ext uri="{FF2B5EF4-FFF2-40B4-BE49-F238E27FC236}">
                  <a16:creationId xmlns:a16="http://schemas.microsoft.com/office/drawing/2014/main" id="{CCB44664-07F3-2F41-A56A-2A2D79643886}"/>
                </a:ext>
              </a:extLst>
            </p:cNvPr>
            <p:cNvSpPr/>
            <p:nvPr/>
          </p:nvSpPr>
          <p:spPr>
            <a:xfrm>
              <a:off x="3180150" y="1924675"/>
              <a:ext cx="209275" cy="110350"/>
            </a:xfrm>
            <a:custGeom>
              <a:avLst/>
              <a:gdLst/>
              <a:ahLst/>
              <a:cxnLst/>
              <a:rect l="l" t="t" r="r" b="b"/>
              <a:pathLst>
                <a:path w="8371" h="4414" extrusionOk="0">
                  <a:moveTo>
                    <a:pt x="6228" y="0"/>
                  </a:moveTo>
                  <a:cubicBezTo>
                    <a:pt x="6184" y="0"/>
                    <a:pt x="6140" y="2"/>
                    <a:pt x="6096" y="4"/>
                  </a:cubicBezTo>
                  <a:lnTo>
                    <a:pt x="2024" y="254"/>
                  </a:lnTo>
                  <a:cubicBezTo>
                    <a:pt x="881" y="326"/>
                    <a:pt x="0" y="1314"/>
                    <a:pt x="72" y="2457"/>
                  </a:cubicBezTo>
                  <a:cubicBezTo>
                    <a:pt x="141" y="3567"/>
                    <a:pt x="1057" y="4414"/>
                    <a:pt x="2154" y="4414"/>
                  </a:cubicBezTo>
                  <a:cubicBezTo>
                    <a:pt x="2198" y="4414"/>
                    <a:pt x="2242" y="4412"/>
                    <a:pt x="2286" y="4410"/>
                  </a:cubicBezTo>
                  <a:lnTo>
                    <a:pt x="6358" y="4160"/>
                  </a:lnTo>
                  <a:cubicBezTo>
                    <a:pt x="7501" y="4088"/>
                    <a:pt x="8370" y="3100"/>
                    <a:pt x="8299" y="1945"/>
                  </a:cubicBezTo>
                  <a:cubicBezTo>
                    <a:pt x="8230" y="846"/>
                    <a:pt x="7314" y="0"/>
                    <a:pt x="6228" y="0"/>
                  </a:cubicBezTo>
                  <a:close/>
                </a:path>
              </a:pathLst>
            </a:custGeom>
            <a:solidFill>
              <a:srgbClr val="FFC09A"/>
            </a:solidFill>
            <a:ln>
              <a:noFill/>
            </a:ln>
          </p:spPr>
          <p:txBody>
            <a:bodyPr spcFirstLastPara="1" wrap="square" lIns="91425" tIns="91425" rIns="91425" bIns="91425" anchor="ctr" anchorCtr="0">
              <a:noAutofit/>
            </a:bodyPr>
            <a:lstStyle/>
            <a:p>
              <a:endParaRPr/>
            </a:p>
          </p:txBody>
        </p:sp>
        <p:sp>
          <p:nvSpPr>
            <p:cNvPr id="64" name="Google Shape;569;p30">
              <a:extLst>
                <a:ext uri="{FF2B5EF4-FFF2-40B4-BE49-F238E27FC236}">
                  <a16:creationId xmlns:a16="http://schemas.microsoft.com/office/drawing/2014/main" id="{47C4846E-9411-2740-BC40-320CCE209CBD}"/>
                </a:ext>
              </a:extLst>
            </p:cNvPr>
            <p:cNvSpPr/>
            <p:nvPr/>
          </p:nvSpPr>
          <p:spPr>
            <a:xfrm>
              <a:off x="3226575" y="2133600"/>
              <a:ext cx="185475" cy="97850"/>
            </a:xfrm>
            <a:custGeom>
              <a:avLst/>
              <a:gdLst/>
              <a:ahLst/>
              <a:cxnLst/>
              <a:rect l="l" t="t" r="r" b="b"/>
              <a:pathLst>
                <a:path w="7419" h="3914" extrusionOk="0">
                  <a:moveTo>
                    <a:pt x="5536" y="1"/>
                  </a:moveTo>
                  <a:cubicBezTo>
                    <a:pt x="5493" y="1"/>
                    <a:pt x="5450" y="2"/>
                    <a:pt x="5406" y="6"/>
                  </a:cubicBezTo>
                  <a:lnTo>
                    <a:pt x="1799" y="220"/>
                  </a:lnTo>
                  <a:cubicBezTo>
                    <a:pt x="775" y="291"/>
                    <a:pt x="1" y="1160"/>
                    <a:pt x="60" y="2184"/>
                  </a:cubicBezTo>
                  <a:cubicBezTo>
                    <a:pt x="129" y="3160"/>
                    <a:pt x="939" y="3914"/>
                    <a:pt x="1914" y="3914"/>
                  </a:cubicBezTo>
                  <a:cubicBezTo>
                    <a:pt x="1951" y="3914"/>
                    <a:pt x="1988" y="3913"/>
                    <a:pt x="2025" y="3911"/>
                  </a:cubicBezTo>
                  <a:lnTo>
                    <a:pt x="5632" y="3685"/>
                  </a:lnTo>
                  <a:cubicBezTo>
                    <a:pt x="6644" y="3625"/>
                    <a:pt x="7418" y="2744"/>
                    <a:pt x="7359" y="1732"/>
                  </a:cubicBezTo>
                  <a:cubicBezTo>
                    <a:pt x="7302" y="752"/>
                    <a:pt x="6492" y="1"/>
                    <a:pt x="5536" y="1"/>
                  </a:cubicBezTo>
                  <a:close/>
                </a:path>
              </a:pathLst>
            </a:custGeom>
            <a:solidFill>
              <a:srgbClr val="FFC09A"/>
            </a:solidFill>
            <a:ln>
              <a:noFill/>
            </a:ln>
          </p:spPr>
          <p:txBody>
            <a:bodyPr spcFirstLastPara="1" wrap="square" lIns="91425" tIns="91425" rIns="91425" bIns="91425" anchor="ctr" anchorCtr="0">
              <a:noAutofit/>
            </a:bodyPr>
            <a:lstStyle/>
            <a:p>
              <a:endParaRPr/>
            </a:p>
          </p:txBody>
        </p:sp>
        <p:sp>
          <p:nvSpPr>
            <p:cNvPr id="65" name="Google Shape;570;p30">
              <a:extLst>
                <a:ext uri="{FF2B5EF4-FFF2-40B4-BE49-F238E27FC236}">
                  <a16:creationId xmlns:a16="http://schemas.microsoft.com/office/drawing/2014/main" id="{FC899560-6562-7743-84F7-080A4E217A70}"/>
                </a:ext>
              </a:extLst>
            </p:cNvPr>
            <p:cNvSpPr/>
            <p:nvPr/>
          </p:nvSpPr>
          <p:spPr>
            <a:xfrm>
              <a:off x="3227175" y="2231600"/>
              <a:ext cx="163450" cy="86200"/>
            </a:xfrm>
            <a:custGeom>
              <a:avLst/>
              <a:gdLst/>
              <a:ahLst/>
              <a:cxnLst/>
              <a:rect l="l" t="t" r="r" b="b"/>
              <a:pathLst>
                <a:path w="6538" h="3448" extrusionOk="0">
                  <a:moveTo>
                    <a:pt x="4840" y="0"/>
                  </a:moveTo>
                  <a:cubicBezTo>
                    <a:pt x="4810" y="0"/>
                    <a:pt x="4781" y="1"/>
                    <a:pt x="4751" y="3"/>
                  </a:cubicBezTo>
                  <a:lnTo>
                    <a:pt x="1572" y="205"/>
                  </a:lnTo>
                  <a:cubicBezTo>
                    <a:pt x="679" y="253"/>
                    <a:pt x="1" y="1027"/>
                    <a:pt x="48" y="1920"/>
                  </a:cubicBezTo>
                  <a:cubicBezTo>
                    <a:pt x="105" y="2787"/>
                    <a:pt x="820" y="3447"/>
                    <a:pt x="1666" y="3447"/>
                  </a:cubicBezTo>
                  <a:cubicBezTo>
                    <a:pt x="1702" y="3447"/>
                    <a:pt x="1738" y="3446"/>
                    <a:pt x="1775" y="3444"/>
                  </a:cubicBezTo>
                  <a:lnTo>
                    <a:pt x="4954" y="3253"/>
                  </a:lnTo>
                  <a:cubicBezTo>
                    <a:pt x="5847" y="3194"/>
                    <a:pt x="6537" y="2420"/>
                    <a:pt x="6478" y="1527"/>
                  </a:cubicBezTo>
                  <a:cubicBezTo>
                    <a:pt x="6420" y="663"/>
                    <a:pt x="5695" y="0"/>
                    <a:pt x="4840" y="0"/>
                  </a:cubicBezTo>
                  <a:close/>
                </a:path>
              </a:pathLst>
            </a:custGeom>
            <a:solidFill>
              <a:srgbClr val="FFC09A"/>
            </a:solidFill>
            <a:ln>
              <a:noFill/>
            </a:ln>
          </p:spPr>
          <p:txBody>
            <a:bodyPr spcFirstLastPara="1" wrap="square" lIns="91425" tIns="91425" rIns="91425" bIns="91425" anchor="ctr" anchorCtr="0">
              <a:noAutofit/>
            </a:bodyPr>
            <a:lstStyle/>
            <a:p>
              <a:endParaRPr/>
            </a:p>
          </p:txBody>
        </p:sp>
      </p:grpSp>
      <p:sp>
        <p:nvSpPr>
          <p:cNvPr id="66" name="Title 3">
            <a:extLst>
              <a:ext uri="{FF2B5EF4-FFF2-40B4-BE49-F238E27FC236}">
                <a16:creationId xmlns:a16="http://schemas.microsoft.com/office/drawing/2014/main" id="{43CD9476-0C62-4640-B593-3BF8DA376C49}"/>
              </a:ext>
            </a:extLst>
          </p:cNvPr>
          <p:cNvSpPr txBox="1">
            <a:spLocks/>
          </p:cNvSpPr>
          <p:nvPr/>
        </p:nvSpPr>
        <p:spPr>
          <a:xfrm>
            <a:off x="1524000" y="361327"/>
            <a:ext cx="9144000" cy="912300"/>
          </a:xfrm>
          <a:prstGeom prst="rect">
            <a:avLst/>
          </a:prstGeom>
        </p:spPr>
        <p:txBody>
          <a:bodyPr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300" b="1" dirty="0">
                <a:solidFill>
                  <a:schemeClr val="accent1"/>
                </a:solidFill>
                <a:latin typeface="+mn-lt"/>
              </a:rPr>
              <a:t>Believe </a:t>
            </a:r>
            <a:r>
              <a:rPr lang="en-US" sz="4300" b="1" dirty="0">
                <a:solidFill>
                  <a:schemeClr val="tx1"/>
                </a:solidFill>
              </a:rPr>
              <a:t>People When They Tell You</a:t>
            </a:r>
          </a:p>
          <a:p>
            <a:pPr algn="ctr">
              <a:lnSpc>
                <a:spcPct val="100000"/>
              </a:lnSpc>
            </a:pPr>
            <a:r>
              <a:rPr lang="en-US" sz="4300" b="1" dirty="0">
                <a:solidFill>
                  <a:schemeClr val="tx1"/>
                </a:solidFill>
              </a:rPr>
              <a:t>Racism &amp; Xenophobia Are </a:t>
            </a:r>
            <a:r>
              <a:rPr lang="en-US" sz="4300" b="1" dirty="0">
                <a:solidFill>
                  <a:srgbClr val="FF0000"/>
                </a:solidFill>
                <a:latin typeface="+mn-lt"/>
              </a:rPr>
              <a:t>Real</a:t>
            </a:r>
            <a:endParaRPr lang="en-US" sz="4300" dirty="0">
              <a:solidFill>
                <a:schemeClr val="tx1"/>
              </a:solidFill>
              <a:latin typeface="+mn-lt"/>
            </a:endParaRPr>
          </a:p>
        </p:txBody>
      </p:sp>
      <p:pic>
        <p:nvPicPr>
          <p:cNvPr id="77" name="Picture 76">
            <a:extLst>
              <a:ext uri="{FF2B5EF4-FFF2-40B4-BE49-F238E27FC236}">
                <a16:creationId xmlns:a16="http://schemas.microsoft.com/office/drawing/2014/main" id="{E1A5F7A9-4F6D-6F42-BA61-878FF30D26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4964" y="1414298"/>
            <a:ext cx="6108515" cy="4507563"/>
          </a:xfrm>
          <a:prstGeom prst="rect">
            <a:avLst/>
          </a:prstGeom>
        </p:spPr>
      </p:pic>
      <p:pic>
        <p:nvPicPr>
          <p:cNvPr id="79" name="Picture 78">
            <a:extLst>
              <a:ext uri="{FF2B5EF4-FFF2-40B4-BE49-F238E27FC236}">
                <a16:creationId xmlns:a16="http://schemas.microsoft.com/office/drawing/2014/main" id="{A565B572-8549-A447-B397-2B25499E7F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8540" y="5218244"/>
            <a:ext cx="1936641" cy="833206"/>
          </a:xfrm>
          <a:prstGeom prst="rect">
            <a:avLst/>
          </a:prstGeom>
        </p:spPr>
      </p:pic>
      <p:graphicFrame>
        <p:nvGraphicFramePr>
          <p:cNvPr id="68" name="Diagram 67">
            <a:extLst>
              <a:ext uri="{FF2B5EF4-FFF2-40B4-BE49-F238E27FC236}">
                <a16:creationId xmlns:a16="http://schemas.microsoft.com/office/drawing/2014/main" id="{8FAD7B9A-B2B0-E640-9FF7-FA10A28AD7D8}"/>
              </a:ext>
            </a:extLst>
          </p:cNvPr>
          <p:cNvGraphicFramePr/>
          <p:nvPr>
            <p:extLst>
              <p:ext uri="{D42A27DB-BD31-4B8C-83A1-F6EECF244321}">
                <p14:modId xmlns:p14="http://schemas.microsoft.com/office/powerpoint/2010/main" val="2087164242"/>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1981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FAD88-3E2B-3A40-8709-6BEEA4C21800}"/>
              </a:ext>
            </a:extLst>
          </p:cNvPr>
          <p:cNvSpPr>
            <a:spLocks noGrp="1"/>
          </p:cNvSpPr>
          <p:nvPr>
            <p:ph type="title"/>
          </p:nvPr>
        </p:nvSpPr>
        <p:spPr>
          <a:xfrm>
            <a:off x="1898073" y="276505"/>
            <a:ext cx="9144000" cy="1174643"/>
          </a:xfrm>
        </p:spPr>
        <p:txBody>
          <a:bodyPr>
            <a:normAutofit/>
          </a:bodyPr>
          <a:lstStyle/>
          <a:p>
            <a:r>
              <a:rPr lang="en-US" b="1" dirty="0">
                <a:solidFill>
                  <a:schemeClr val="tx1"/>
                </a:solidFill>
              </a:rPr>
              <a:t>Racism and Xenophobia Are REAL…</a:t>
            </a:r>
          </a:p>
        </p:txBody>
      </p:sp>
      <p:sp>
        <p:nvSpPr>
          <p:cNvPr id="2" name="Slide Number Placeholder 1">
            <a:extLst>
              <a:ext uri="{FF2B5EF4-FFF2-40B4-BE49-F238E27FC236}">
                <a16:creationId xmlns:a16="http://schemas.microsoft.com/office/drawing/2014/main" id="{44130D68-126D-E44A-8100-DBCB2353F740}"/>
              </a:ext>
            </a:extLst>
          </p:cNvPr>
          <p:cNvSpPr>
            <a:spLocks noGrp="1"/>
          </p:cNvSpPr>
          <p:nvPr>
            <p:ph type="sldNum" sz="quarter" idx="12"/>
          </p:nvPr>
        </p:nvSpPr>
        <p:spPr/>
        <p:txBody>
          <a:bodyPr/>
          <a:lstStyle/>
          <a:p>
            <a:fld id="{A42EB90B-1F78-6C44-9D06-BE7C40D81F11}" type="slidenum">
              <a:rPr lang="en-US" smtClean="0"/>
              <a:t>14</a:t>
            </a:fld>
            <a:endParaRPr lang="en-US"/>
          </a:p>
        </p:txBody>
      </p:sp>
      <p:pic>
        <p:nvPicPr>
          <p:cNvPr id="6" name="Picture 5">
            <a:extLst>
              <a:ext uri="{FF2B5EF4-FFF2-40B4-BE49-F238E27FC236}">
                <a16:creationId xmlns:a16="http://schemas.microsoft.com/office/drawing/2014/main" id="{4B9C21F6-5AD4-FC4B-8B46-B7ED68A53F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8074" y="1743558"/>
            <a:ext cx="3264437" cy="4233672"/>
          </a:xfrm>
          <a:prstGeom prst="rect">
            <a:avLst/>
          </a:prstGeom>
        </p:spPr>
      </p:pic>
      <p:pic>
        <p:nvPicPr>
          <p:cNvPr id="8" name="Content Placeholder 7">
            <a:extLst>
              <a:ext uri="{FF2B5EF4-FFF2-40B4-BE49-F238E27FC236}">
                <a16:creationId xmlns:a16="http://schemas.microsoft.com/office/drawing/2014/main" id="{16816F24-E3E2-0449-AF34-8E1F72932DC6}"/>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3280893" y="1743558"/>
            <a:ext cx="3189180" cy="4233672"/>
          </a:xfrm>
        </p:spPr>
      </p:pic>
      <p:pic>
        <p:nvPicPr>
          <p:cNvPr id="5" name="Picture 4">
            <a:extLst>
              <a:ext uri="{FF2B5EF4-FFF2-40B4-BE49-F238E27FC236}">
                <a16:creationId xmlns:a16="http://schemas.microsoft.com/office/drawing/2014/main" id="{5AB75CDD-C5CA-7E40-8D5C-E9A913D188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2511" y="1743558"/>
            <a:ext cx="3117509" cy="4233672"/>
          </a:xfrm>
          <a:prstGeom prst="rect">
            <a:avLst/>
          </a:prstGeom>
        </p:spPr>
      </p:pic>
      <p:pic>
        <p:nvPicPr>
          <p:cNvPr id="7" name="Picture 6">
            <a:extLst>
              <a:ext uri="{FF2B5EF4-FFF2-40B4-BE49-F238E27FC236}">
                <a16:creationId xmlns:a16="http://schemas.microsoft.com/office/drawing/2014/main" id="{FA20C8FB-6B96-3342-96B3-3CBFC9761D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44127" y="1743558"/>
            <a:ext cx="3198834" cy="4233672"/>
          </a:xfrm>
          <a:prstGeom prst="rect">
            <a:avLst/>
          </a:prstGeom>
        </p:spPr>
      </p:pic>
      <p:graphicFrame>
        <p:nvGraphicFramePr>
          <p:cNvPr id="9" name="Diagram 8">
            <a:extLst>
              <a:ext uri="{FF2B5EF4-FFF2-40B4-BE49-F238E27FC236}">
                <a16:creationId xmlns:a16="http://schemas.microsoft.com/office/drawing/2014/main" id="{D850DB07-2849-7D4E-AC91-EA65FA620768}"/>
              </a:ext>
            </a:extLst>
          </p:cNvPr>
          <p:cNvGraphicFramePr/>
          <p:nvPr>
            <p:extLst>
              <p:ext uri="{D42A27DB-BD31-4B8C-83A1-F6EECF244321}">
                <p14:modId xmlns:p14="http://schemas.microsoft.com/office/powerpoint/2010/main" val="3480553379"/>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2233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FAD88-3E2B-3A40-8709-6BEEA4C21800}"/>
              </a:ext>
            </a:extLst>
          </p:cNvPr>
          <p:cNvSpPr>
            <a:spLocks noGrp="1"/>
          </p:cNvSpPr>
          <p:nvPr>
            <p:ph type="title"/>
          </p:nvPr>
        </p:nvSpPr>
        <p:spPr>
          <a:xfrm>
            <a:off x="2346960" y="286605"/>
            <a:ext cx="8078412" cy="1174643"/>
          </a:xfrm>
        </p:spPr>
        <p:txBody>
          <a:bodyPr>
            <a:normAutofit/>
          </a:bodyPr>
          <a:lstStyle/>
          <a:p>
            <a:r>
              <a:rPr lang="en-US" b="1" dirty="0">
                <a:solidFill>
                  <a:schemeClr val="tx1"/>
                </a:solidFill>
              </a:rPr>
              <a:t>Racism and Xenophobia Are REAL…</a:t>
            </a:r>
          </a:p>
        </p:txBody>
      </p:sp>
      <p:sp>
        <p:nvSpPr>
          <p:cNvPr id="2" name="Slide Number Placeholder 1">
            <a:extLst>
              <a:ext uri="{FF2B5EF4-FFF2-40B4-BE49-F238E27FC236}">
                <a16:creationId xmlns:a16="http://schemas.microsoft.com/office/drawing/2014/main" id="{44130D68-126D-E44A-8100-DBCB2353F740}"/>
              </a:ext>
            </a:extLst>
          </p:cNvPr>
          <p:cNvSpPr>
            <a:spLocks noGrp="1"/>
          </p:cNvSpPr>
          <p:nvPr>
            <p:ph type="sldNum" sz="quarter" idx="12"/>
          </p:nvPr>
        </p:nvSpPr>
        <p:spPr/>
        <p:txBody>
          <a:bodyPr/>
          <a:lstStyle/>
          <a:p>
            <a:fld id="{A42EB90B-1F78-6C44-9D06-BE7C40D81F11}" type="slidenum">
              <a:rPr lang="en-US" smtClean="0"/>
              <a:t>15</a:t>
            </a:fld>
            <a:endParaRPr lang="en-US"/>
          </a:p>
        </p:txBody>
      </p:sp>
      <p:pic>
        <p:nvPicPr>
          <p:cNvPr id="9" name="Picture 8">
            <a:extLst>
              <a:ext uri="{FF2B5EF4-FFF2-40B4-BE49-F238E27FC236}">
                <a16:creationId xmlns:a16="http://schemas.microsoft.com/office/drawing/2014/main" id="{F0FDD42C-1098-0442-9ED5-8ED23D903B5F}"/>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2281851" y="1612666"/>
            <a:ext cx="3264437" cy="4077828"/>
          </a:xfrm>
          <a:prstGeom prst="rect">
            <a:avLst/>
          </a:prstGeom>
        </p:spPr>
      </p:pic>
      <p:grpSp>
        <p:nvGrpSpPr>
          <p:cNvPr id="10" name="Group 9">
            <a:extLst>
              <a:ext uri="{FF2B5EF4-FFF2-40B4-BE49-F238E27FC236}">
                <a16:creationId xmlns:a16="http://schemas.microsoft.com/office/drawing/2014/main" id="{0430459F-85F6-BF4D-9382-FAF72CA52648}"/>
              </a:ext>
            </a:extLst>
          </p:cNvPr>
          <p:cNvGrpSpPr/>
          <p:nvPr/>
        </p:nvGrpSpPr>
        <p:grpSpPr>
          <a:xfrm>
            <a:off x="5662113" y="1664918"/>
            <a:ext cx="4431524" cy="4312442"/>
            <a:chOff x="582843" y="623513"/>
            <a:chExt cx="7973386" cy="2396189"/>
          </a:xfrm>
        </p:grpSpPr>
        <p:sp>
          <p:nvSpPr>
            <p:cNvPr id="12" name="Rectangle 11">
              <a:extLst>
                <a:ext uri="{FF2B5EF4-FFF2-40B4-BE49-F238E27FC236}">
                  <a16:creationId xmlns:a16="http://schemas.microsoft.com/office/drawing/2014/main" id="{970389D5-CA54-5A4C-8675-B1132EAC85C0}"/>
                </a:ext>
              </a:extLst>
            </p:cNvPr>
            <p:cNvSpPr/>
            <p:nvPr/>
          </p:nvSpPr>
          <p:spPr>
            <a:xfrm>
              <a:off x="582843" y="623513"/>
              <a:ext cx="7473992" cy="2244875"/>
            </a:xfrm>
            <a:prstGeom prst="rect">
              <a:avLst/>
            </a:prstGeom>
            <a:noFill/>
            <a:ln w="5715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C8747FD-28DF-014E-B422-07DA898997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03155" y="2549824"/>
              <a:ext cx="1753074" cy="469878"/>
            </a:xfrm>
            <a:prstGeom prst="rect">
              <a:avLst/>
            </a:prstGeom>
          </p:spPr>
        </p:pic>
        <p:sp>
          <p:nvSpPr>
            <p:cNvPr id="11" name="Content Placeholder 2">
              <a:extLst>
                <a:ext uri="{FF2B5EF4-FFF2-40B4-BE49-F238E27FC236}">
                  <a16:creationId xmlns:a16="http://schemas.microsoft.com/office/drawing/2014/main" id="{6B55397C-32C5-8649-A205-1BB1EDF8002B}"/>
                </a:ext>
              </a:extLst>
            </p:cNvPr>
            <p:cNvSpPr txBox="1">
              <a:spLocks/>
            </p:cNvSpPr>
            <p:nvPr/>
          </p:nvSpPr>
          <p:spPr>
            <a:xfrm>
              <a:off x="1186509" y="733061"/>
              <a:ext cx="7043469" cy="196935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b="1" kern="1200">
                  <a:solidFill>
                    <a:srgbClr val="002E5D"/>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600"/>
                </a:spcBef>
                <a:spcAft>
                  <a:spcPts val="0"/>
                </a:spcAft>
                <a:buNone/>
              </a:pPr>
              <a:r>
                <a:rPr lang="en-US" sz="2800" b="0" dirty="0">
                  <a:latin typeface="Calibri" panose="020F0502020204030204" pitchFamily="34" charset="0"/>
                  <a:cs typeface="Calibri" panose="020F0502020204030204" pitchFamily="34" charset="0"/>
                </a:rPr>
                <a:t>“Over 2,500 educators described specific incidents of bigotry and harassment…</a:t>
              </a:r>
              <a:r>
                <a:rPr lang="en-US" sz="2800" b="0" dirty="0" err="1">
                  <a:latin typeface="Calibri" panose="020F0502020204030204" pitchFamily="34" charset="0"/>
                  <a:cs typeface="Calibri" panose="020F0502020204030204" pitchFamily="34" charset="0"/>
                </a:rPr>
                <a:t>includ</a:t>
              </a:r>
              <a:r>
                <a:rPr lang="en-US" sz="2800" b="0" dirty="0">
                  <a:latin typeface="Calibri" panose="020F0502020204030204" pitchFamily="34" charset="0"/>
                  <a:cs typeface="Calibri" panose="020F0502020204030204" pitchFamily="34" charset="0"/>
                </a:rPr>
                <a:t>[</a:t>
              </a:r>
              <a:r>
                <a:rPr lang="en-US" sz="2800" b="0" dirty="0" err="1">
                  <a:latin typeface="Calibri" panose="020F0502020204030204" pitchFamily="34" charset="0"/>
                  <a:cs typeface="Calibri" panose="020F0502020204030204" pitchFamily="34" charset="0"/>
                </a:rPr>
                <a:t>ing</a:t>
              </a:r>
              <a:r>
                <a:rPr lang="en-US" sz="2800" b="0" dirty="0">
                  <a:latin typeface="Calibri" panose="020F0502020204030204" pitchFamily="34" charset="0"/>
                  <a:cs typeface="Calibri" panose="020F0502020204030204" pitchFamily="34" charset="0"/>
                </a:rPr>
                <a:t>] graffiti…assaults on students and teachers, property damage, fights and threats of violence”</a:t>
              </a:r>
            </a:p>
          </p:txBody>
        </p:sp>
      </p:grpSp>
      <p:sp>
        <p:nvSpPr>
          <p:cNvPr id="14" name="TextBox 13">
            <a:extLst>
              <a:ext uri="{FF2B5EF4-FFF2-40B4-BE49-F238E27FC236}">
                <a16:creationId xmlns:a16="http://schemas.microsoft.com/office/drawing/2014/main" id="{D71205F1-44C0-F84E-A9DC-4E49D9387D33}"/>
              </a:ext>
            </a:extLst>
          </p:cNvPr>
          <p:cNvSpPr txBox="1"/>
          <p:nvPr/>
        </p:nvSpPr>
        <p:spPr>
          <a:xfrm>
            <a:off x="2624667" y="6313581"/>
            <a:ext cx="7521223" cy="307777"/>
          </a:xfrm>
          <a:prstGeom prst="rect">
            <a:avLst/>
          </a:prstGeom>
          <a:noFill/>
        </p:spPr>
        <p:txBody>
          <a:bodyPr wrap="square" rtlCol="0">
            <a:spAutoFit/>
          </a:bodyPr>
          <a:lstStyle/>
          <a:p>
            <a:pPr marL="57150" algn="r"/>
            <a:r>
              <a:rPr lang="en-US" sz="1400" dirty="0">
                <a:solidFill>
                  <a:schemeClr val="bg1"/>
                </a:solidFill>
              </a:rPr>
              <a:t>Source: </a:t>
            </a:r>
          </a:p>
        </p:txBody>
      </p:sp>
      <p:graphicFrame>
        <p:nvGraphicFramePr>
          <p:cNvPr id="15" name="Diagram 14">
            <a:extLst>
              <a:ext uri="{FF2B5EF4-FFF2-40B4-BE49-F238E27FC236}">
                <a16:creationId xmlns:a16="http://schemas.microsoft.com/office/drawing/2014/main" id="{3FC117F4-C16D-6841-8EAA-2C7BF07EA0CC}"/>
              </a:ext>
            </a:extLst>
          </p:cNvPr>
          <p:cNvGraphicFramePr/>
          <p:nvPr>
            <p:extLst>
              <p:ext uri="{D42A27DB-BD31-4B8C-83A1-F6EECF244321}">
                <p14:modId xmlns:p14="http://schemas.microsoft.com/office/powerpoint/2010/main" val="3480553379"/>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57053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FAD88-3E2B-3A40-8709-6BEEA4C21800}"/>
              </a:ext>
            </a:extLst>
          </p:cNvPr>
          <p:cNvSpPr>
            <a:spLocks noGrp="1"/>
          </p:cNvSpPr>
          <p:nvPr>
            <p:ph type="title"/>
          </p:nvPr>
        </p:nvSpPr>
        <p:spPr>
          <a:xfrm>
            <a:off x="2346960" y="286605"/>
            <a:ext cx="8078412" cy="1174643"/>
          </a:xfrm>
        </p:spPr>
        <p:txBody>
          <a:bodyPr>
            <a:normAutofit/>
          </a:bodyPr>
          <a:lstStyle/>
          <a:p>
            <a:r>
              <a:rPr lang="en-US" b="1" dirty="0">
                <a:solidFill>
                  <a:schemeClr val="tx1"/>
                </a:solidFill>
              </a:rPr>
              <a:t>Racism and Xenophobia Are REAL…</a:t>
            </a:r>
          </a:p>
        </p:txBody>
      </p:sp>
      <p:sp>
        <p:nvSpPr>
          <p:cNvPr id="2" name="Slide Number Placeholder 1">
            <a:extLst>
              <a:ext uri="{FF2B5EF4-FFF2-40B4-BE49-F238E27FC236}">
                <a16:creationId xmlns:a16="http://schemas.microsoft.com/office/drawing/2014/main" id="{44130D68-126D-E44A-8100-DBCB2353F740}"/>
              </a:ext>
            </a:extLst>
          </p:cNvPr>
          <p:cNvSpPr>
            <a:spLocks noGrp="1"/>
          </p:cNvSpPr>
          <p:nvPr>
            <p:ph type="sldNum" sz="quarter" idx="12"/>
          </p:nvPr>
        </p:nvSpPr>
        <p:spPr/>
        <p:txBody>
          <a:bodyPr/>
          <a:lstStyle/>
          <a:p>
            <a:fld id="{A42EB90B-1F78-6C44-9D06-BE7C40D81F11}" type="slidenum">
              <a:rPr lang="en-US" smtClean="0"/>
              <a:t>16</a:t>
            </a:fld>
            <a:endParaRPr lang="en-US"/>
          </a:p>
        </p:txBody>
      </p:sp>
      <p:pic>
        <p:nvPicPr>
          <p:cNvPr id="9" name="Picture 8">
            <a:extLst>
              <a:ext uri="{FF2B5EF4-FFF2-40B4-BE49-F238E27FC236}">
                <a16:creationId xmlns:a16="http://schemas.microsoft.com/office/drawing/2014/main" id="{F0FDD42C-1098-0442-9ED5-8ED23D903B5F}"/>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2362532" y="1639560"/>
            <a:ext cx="3367235" cy="4206240"/>
          </a:xfrm>
          <a:prstGeom prst="rect">
            <a:avLst/>
          </a:prstGeom>
        </p:spPr>
      </p:pic>
      <p:sp>
        <p:nvSpPr>
          <p:cNvPr id="14" name="TextBox 13">
            <a:extLst>
              <a:ext uri="{FF2B5EF4-FFF2-40B4-BE49-F238E27FC236}">
                <a16:creationId xmlns:a16="http://schemas.microsoft.com/office/drawing/2014/main" id="{D71205F1-44C0-F84E-A9DC-4E49D9387D33}"/>
              </a:ext>
            </a:extLst>
          </p:cNvPr>
          <p:cNvSpPr txBox="1"/>
          <p:nvPr/>
        </p:nvSpPr>
        <p:spPr>
          <a:xfrm>
            <a:off x="2624667" y="6313581"/>
            <a:ext cx="7521223" cy="307777"/>
          </a:xfrm>
          <a:prstGeom prst="rect">
            <a:avLst/>
          </a:prstGeom>
          <a:noFill/>
        </p:spPr>
        <p:txBody>
          <a:bodyPr wrap="square" rtlCol="0">
            <a:spAutoFit/>
          </a:bodyPr>
          <a:lstStyle/>
          <a:p>
            <a:pPr marL="57150" algn="r"/>
            <a:r>
              <a:rPr lang="en-US" sz="1400" dirty="0">
                <a:solidFill>
                  <a:schemeClr val="bg1"/>
                </a:solidFill>
              </a:rPr>
              <a:t>Source: </a:t>
            </a:r>
          </a:p>
        </p:txBody>
      </p:sp>
      <p:pic>
        <p:nvPicPr>
          <p:cNvPr id="6" name="Picture 5">
            <a:extLst>
              <a:ext uri="{FF2B5EF4-FFF2-40B4-BE49-F238E27FC236}">
                <a16:creationId xmlns:a16="http://schemas.microsoft.com/office/drawing/2014/main" id="{F67AFA8A-D112-6B49-B60E-19EA2FDF27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9179" y="1589237"/>
            <a:ext cx="3371192" cy="4348003"/>
          </a:xfrm>
          <a:prstGeom prst="rect">
            <a:avLst/>
          </a:prstGeom>
        </p:spPr>
      </p:pic>
      <p:sp>
        <p:nvSpPr>
          <p:cNvPr id="15" name="Right Arrow 14">
            <a:extLst>
              <a:ext uri="{FF2B5EF4-FFF2-40B4-BE49-F238E27FC236}">
                <a16:creationId xmlns:a16="http://schemas.microsoft.com/office/drawing/2014/main" id="{FFD8318B-B3ED-974D-8C60-05A25DBFEB78}"/>
              </a:ext>
            </a:extLst>
          </p:cNvPr>
          <p:cNvSpPr/>
          <p:nvPr/>
        </p:nvSpPr>
        <p:spPr>
          <a:xfrm rot="10800000">
            <a:off x="8832275" y="2996195"/>
            <a:ext cx="526396" cy="375997"/>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44292227-FFCB-A240-803C-25E89656D159}"/>
              </a:ext>
            </a:extLst>
          </p:cNvPr>
          <p:cNvSpPr/>
          <p:nvPr/>
        </p:nvSpPr>
        <p:spPr>
          <a:xfrm rot="10800000">
            <a:off x="8832275" y="3588143"/>
            <a:ext cx="526396" cy="375997"/>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302FE29B-FFC1-CC4E-BA39-70CED2E4983A}"/>
              </a:ext>
            </a:extLst>
          </p:cNvPr>
          <p:cNvSpPr/>
          <p:nvPr/>
        </p:nvSpPr>
        <p:spPr>
          <a:xfrm rot="10800000">
            <a:off x="8806454" y="2286986"/>
            <a:ext cx="526396" cy="375997"/>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26D47692-F90C-1645-8E79-14E1F29C5A3A}"/>
              </a:ext>
            </a:extLst>
          </p:cNvPr>
          <p:cNvSpPr/>
          <p:nvPr/>
        </p:nvSpPr>
        <p:spPr>
          <a:xfrm rot="10800000">
            <a:off x="8830279" y="4651438"/>
            <a:ext cx="526396" cy="375997"/>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Diagram 10">
            <a:extLst>
              <a:ext uri="{FF2B5EF4-FFF2-40B4-BE49-F238E27FC236}">
                <a16:creationId xmlns:a16="http://schemas.microsoft.com/office/drawing/2014/main" id="{45E447AE-9D55-7E42-8883-3E45DF4DBDDE}"/>
              </a:ext>
            </a:extLst>
          </p:cNvPr>
          <p:cNvGraphicFramePr/>
          <p:nvPr>
            <p:extLst>
              <p:ext uri="{D42A27DB-BD31-4B8C-83A1-F6EECF244321}">
                <p14:modId xmlns:p14="http://schemas.microsoft.com/office/powerpoint/2010/main" val="137787321"/>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86550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FAD88-3E2B-3A40-8709-6BEEA4C21800}"/>
              </a:ext>
            </a:extLst>
          </p:cNvPr>
          <p:cNvSpPr>
            <a:spLocks noGrp="1"/>
          </p:cNvSpPr>
          <p:nvPr>
            <p:ph type="title"/>
          </p:nvPr>
        </p:nvSpPr>
        <p:spPr>
          <a:xfrm>
            <a:off x="2346960" y="286605"/>
            <a:ext cx="8078412" cy="1174643"/>
          </a:xfrm>
        </p:spPr>
        <p:txBody>
          <a:bodyPr>
            <a:normAutofit/>
          </a:bodyPr>
          <a:lstStyle/>
          <a:p>
            <a:r>
              <a:rPr lang="en-US" b="1" dirty="0">
                <a:solidFill>
                  <a:schemeClr val="tx1"/>
                </a:solidFill>
              </a:rPr>
              <a:t>Racism and Xenophobia Are REAL…</a:t>
            </a:r>
          </a:p>
        </p:txBody>
      </p:sp>
      <p:pic>
        <p:nvPicPr>
          <p:cNvPr id="8" name="Content Placeholder 7">
            <a:extLst>
              <a:ext uri="{FF2B5EF4-FFF2-40B4-BE49-F238E27FC236}">
                <a16:creationId xmlns:a16="http://schemas.microsoft.com/office/drawing/2014/main" id="{16816F24-E3E2-0449-AF34-8E1F72932DC6}"/>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497722" y="1746925"/>
            <a:ext cx="3191716" cy="4237038"/>
          </a:xfrm>
        </p:spPr>
      </p:pic>
      <p:sp>
        <p:nvSpPr>
          <p:cNvPr id="2" name="Slide Number Placeholder 1">
            <a:extLst>
              <a:ext uri="{FF2B5EF4-FFF2-40B4-BE49-F238E27FC236}">
                <a16:creationId xmlns:a16="http://schemas.microsoft.com/office/drawing/2014/main" id="{44130D68-126D-E44A-8100-DBCB2353F740}"/>
              </a:ext>
            </a:extLst>
          </p:cNvPr>
          <p:cNvSpPr>
            <a:spLocks noGrp="1"/>
          </p:cNvSpPr>
          <p:nvPr>
            <p:ph type="sldNum" sz="quarter" idx="12"/>
          </p:nvPr>
        </p:nvSpPr>
        <p:spPr/>
        <p:txBody>
          <a:bodyPr/>
          <a:lstStyle/>
          <a:p>
            <a:fld id="{A42EB90B-1F78-6C44-9D06-BE7C40D81F11}" type="slidenum">
              <a:rPr lang="en-US" smtClean="0"/>
              <a:t>17</a:t>
            </a:fld>
            <a:endParaRPr lang="en-US"/>
          </a:p>
        </p:txBody>
      </p:sp>
      <p:sp>
        <p:nvSpPr>
          <p:cNvPr id="6" name="Content Placeholder 6">
            <a:extLst>
              <a:ext uri="{FF2B5EF4-FFF2-40B4-BE49-F238E27FC236}">
                <a16:creationId xmlns:a16="http://schemas.microsoft.com/office/drawing/2014/main" id="{BE8D50CA-0869-7A42-AAA6-D8E075989E10}"/>
              </a:ext>
            </a:extLst>
          </p:cNvPr>
          <p:cNvSpPr txBox="1">
            <a:spLocks/>
          </p:cNvSpPr>
          <p:nvPr/>
        </p:nvSpPr>
        <p:spPr>
          <a:xfrm>
            <a:off x="5689438" y="1762497"/>
            <a:ext cx="4192934" cy="4504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b="1" kern="1200">
                <a:solidFill>
                  <a:srgbClr val="002E5D"/>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800" dirty="0">
                <a:solidFill>
                  <a:schemeClr val="tx1"/>
                </a:solidFill>
                <a:latin typeface="Calibri" panose="020F0502020204030204" pitchFamily="34" charset="0"/>
                <a:cs typeface="Calibri" panose="020F0502020204030204" pitchFamily="34" charset="0"/>
              </a:rPr>
              <a:t>WITNESSED BY EDUCATORS</a:t>
            </a:r>
          </a:p>
        </p:txBody>
      </p:sp>
      <p:sp>
        <p:nvSpPr>
          <p:cNvPr id="7" name="TextBox 6">
            <a:extLst>
              <a:ext uri="{FF2B5EF4-FFF2-40B4-BE49-F238E27FC236}">
                <a16:creationId xmlns:a16="http://schemas.microsoft.com/office/drawing/2014/main" id="{EA58F3FE-FB07-6F4B-A501-F1BED5FD1125}"/>
              </a:ext>
            </a:extLst>
          </p:cNvPr>
          <p:cNvSpPr txBox="1"/>
          <p:nvPr/>
        </p:nvSpPr>
        <p:spPr>
          <a:xfrm>
            <a:off x="5906305" y="3230283"/>
            <a:ext cx="3759200" cy="1077218"/>
          </a:xfrm>
          <a:prstGeom prst="rect">
            <a:avLst/>
          </a:prstGeom>
          <a:noFill/>
        </p:spPr>
        <p:txBody>
          <a:bodyPr wrap="square" rtlCol="0">
            <a:spAutoFit/>
          </a:bodyPr>
          <a:lstStyle/>
          <a:p>
            <a:pPr algn="ctr"/>
            <a:r>
              <a:rPr lang="en-US" sz="3200" b="1" dirty="0">
                <a:solidFill>
                  <a:srgbClr val="C00000"/>
                </a:solidFill>
              </a:rPr>
              <a:t>Race- or ethnicity-related</a:t>
            </a:r>
          </a:p>
        </p:txBody>
      </p:sp>
      <p:sp>
        <p:nvSpPr>
          <p:cNvPr id="9" name="TextBox 8">
            <a:extLst>
              <a:ext uri="{FF2B5EF4-FFF2-40B4-BE49-F238E27FC236}">
                <a16:creationId xmlns:a16="http://schemas.microsoft.com/office/drawing/2014/main" id="{C5C6054C-DBB4-DA43-AC76-F35C9191AFEC}"/>
              </a:ext>
            </a:extLst>
          </p:cNvPr>
          <p:cNvSpPr txBox="1"/>
          <p:nvPr/>
        </p:nvSpPr>
        <p:spPr>
          <a:xfrm>
            <a:off x="5906305" y="5138379"/>
            <a:ext cx="3759200" cy="584775"/>
          </a:xfrm>
          <a:prstGeom prst="rect">
            <a:avLst/>
          </a:prstGeom>
          <a:noFill/>
        </p:spPr>
        <p:txBody>
          <a:bodyPr wrap="square" rtlCol="0">
            <a:spAutoFit/>
          </a:bodyPr>
          <a:lstStyle/>
          <a:p>
            <a:pPr algn="ctr"/>
            <a:r>
              <a:rPr lang="en-US" sz="3200" b="1" dirty="0">
                <a:solidFill>
                  <a:schemeClr val="accent1"/>
                </a:solidFill>
              </a:rPr>
              <a:t>Anti-immigrant</a:t>
            </a:r>
          </a:p>
        </p:txBody>
      </p:sp>
      <p:sp>
        <p:nvSpPr>
          <p:cNvPr id="3" name="TextBox 2">
            <a:extLst>
              <a:ext uri="{FF2B5EF4-FFF2-40B4-BE49-F238E27FC236}">
                <a16:creationId xmlns:a16="http://schemas.microsoft.com/office/drawing/2014/main" id="{E37B6DE5-CCA8-5845-8ADD-966796D1B308}"/>
              </a:ext>
            </a:extLst>
          </p:cNvPr>
          <p:cNvSpPr txBox="1"/>
          <p:nvPr/>
        </p:nvSpPr>
        <p:spPr>
          <a:xfrm>
            <a:off x="5906305" y="2467012"/>
            <a:ext cx="3759200" cy="584775"/>
          </a:xfrm>
          <a:prstGeom prst="rect">
            <a:avLst/>
          </a:prstGeom>
          <a:solidFill>
            <a:schemeClr val="tx1"/>
          </a:solidFill>
        </p:spPr>
        <p:txBody>
          <a:bodyPr wrap="square" rtlCol="0">
            <a:spAutoFit/>
          </a:bodyPr>
          <a:lstStyle/>
          <a:p>
            <a:pPr algn="ctr"/>
            <a:r>
              <a:rPr lang="en-US" sz="3200" dirty="0">
                <a:solidFill>
                  <a:schemeClr val="bg1"/>
                </a:solidFill>
                <a:latin typeface="American Typewriter" panose="02090604020004020304" pitchFamily="18" charset="77"/>
              </a:rPr>
              <a:t>1,087 (33%) </a:t>
            </a:r>
          </a:p>
        </p:txBody>
      </p:sp>
      <p:sp>
        <p:nvSpPr>
          <p:cNvPr id="10" name="TextBox 9">
            <a:extLst>
              <a:ext uri="{FF2B5EF4-FFF2-40B4-BE49-F238E27FC236}">
                <a16:creationId xmlns:a16="http://schemas.microsoft.com/office/drawing/2014/main" id="{46F74CB6-72D7-F54B-9BCC-3B25620D17C4}"/>
              </a:ext>
            </a:extLst>
          </p:cNvPr>
          <p:cNvSpPr txBox="1"/>
          <p:nvPr/>
        </p:nvSpPr>
        <p:spPr>
          <a:xfrm>
            <a:off x="5906305" y="4485999"/>
            <a:ext cx="3759200" cy="584775"/>
          </a:xfrm>
          <a:prstGeom prst="rect">
            <a:avLst/>
          </a:prstGeom>
          <a:solidFill>
            <a:schemeClr val="tx1"/>
          </a:solidFill>
        </p:spPr>
        <p:txBody>
          <a:bodyPr wrap="square" rtlCol="0">
            <a:spAutoFit/>
          </a:bodyPr>
          <a:lstStyle/>
          <a:p>
            <a:pPr algn="ctr"/>
            <a:r>
              <a:rPr lang="en-US" sz="3200" dirty="0">
                <a:solidFill>
                  <a:schemeClr val="bg1"/>
                </a:solidFill>
                <a:latin typeface="American Typewriter" panose="02090604020004020304" pitchFamily="18" charset="77"/>
              </a:rPr>
              <a:t>581 (18%) </a:t>
            </a:r>
          </a:p>
        </p:txBody>
      </p:sp>
      <p:graphicFrame>
        <p:nvGraphicFramePr>
          <p:cNvPr id="11" name="Diagram 10">
            <a:extLst>
              <a:ext uri="{FF2B5EF4-FFF2-40B4-BE49-F238E27FC236}">
                <a16:creationId xmlns:a16="http://schemas.microsoft.com/office/drawing/2014/main" id="{22FCFDA0-7F74-964F-950D-BBDFAD0AE198}"/>
              </a:ext>
            </a:extLst>
          </p:cNvPr>
          <p:cNvGraphicFramePr/>
          <p:nvPr>
            <p:extLst>
              <p:ext uri="{D42A27DB-BD31-4B8C-83A1-F6EECF244321}">
                <p14:modId xmlns:p14="http://schemas.microsoft.com/office/powerpoint/2010/main" val="2012004311"/>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84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FAD88-3E2B-3A40-8709-6BEEA4C21800}"/>
              </a:ext>
            </a:extLst>
          </p:cNvPr>
          <p:cNvSpPr>
            <a:spLocks noGrp="1"/>
          </p:cNvSpPr>
          <p:nvPr>
            <p:ph type="title"/>
          </p:nvPr>
        </p:nvSpPr>
        <p:spPr>
          <a:xfrm>
            <a:off x="2346960" y="286605"/>
            <a:ext cx="8078412" cy="1174643"/>
          </a:xfrm>
        </p:spPr>
        <p:txBody>
          <a:bodyPr>
            <a:normAutofit/>
          </a:bodyPr>
          <a:lstStyle/>
          <a:p>
            <a:r>
              <a:rPr lang="en-US" b="1" dirty="0">
                <a:solidFill>
                  <a:schemeClr val="tx1"/>
                </a:solidFill>
              </a:rPr>
              <a:t>Racism and Xenophobia Are REAL…</a:t>
            </a:r>
          </a:p>
        </p:txBody>
      </p:sp>
      <p:pic>
        <p:nvPicPr>
          <p:cNvPr id="8" name="Content Placeholder 7">
            <a:extLst>
              <a:ext uri="{FF2B5EF4-FFF2-40B4-BE49-F238E27FC236}">
                <a16:creationId xmlns:a16="http://schemas.microsoft.com/office/drawing/2014/main" id="{16816F24-E3E2-0449-AF34-8E1F72932DC6}"/>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498634" y="1746685"/>
            <a:ext cx="3191716" cy="4237038"/>
          </a:xfrm>
        </p:spPr>
      </p:pic>
      <p:sp>
        <p:nvSpPr>
          <p:cNvPr id="2" name="Slide Number Placeholder 1">
            <a:extLst>
              <a:ext uri="{FF2B5EF4-FFF2-40B4-BE49-F238E27FC236}">
                <a16:creationId xmlns:a16="http://schemas.microsoft.com/office/drawing/2014/main" id="{44130D68-126D-E44A-8100-DBCB2353F740}"/>
              </a:ext>
            </a:extLst>
          </p:cNvPr>
          <p:cNvSpPr>
            <a:spLocks noGrp="1"/>
          </p:cNvSpPr>
          <p:nvPr>
            <p:ph type="sldNum" sz="quarter" idx="12"/>
          </p:nvPr>
        </p:nvSpPr>
        <p:spPr/>
        <p:txBody>
          <a:bodyPr/>
          <a:lstStyle/>
          <a:p>
            <a:fld id="{A42EB90B-1F78-6C44-9D06-BE7C40D81F11}" type="slidenum">
              <a:rPr lang="en-US" smtClean="0"/>
              <a:t>18</a:t>
            </a:fld>
            <a:endParaRPr lang="en-US"/>
          </a:p>
        </p:txBody>
      </p:sp>
      <p:sp>
        <p:nvSpPr>
          <p:cNvPr id="6" name="Content Placeholder 6">
            <a:extLst>
              <a:ext uri="{FF2B5EF4-FFF2-40B4-BE49-F238E27FC236}">
                <a16:creationId xmlns:a16="http://schemas.microsoft.com/office/drawing/2014/main" id="{BE8D50CA-0869-7A42-AAA6-D8E075989E10}"/>
              </a:ext>
            </a:extLst>
          </p:cNvPr>
          <p:cNvSpPr txBox="1">
            <a:spLocks/>
          </p:cNvSpPr>
          <p:nvPr/>
        </p:nvSpPr>
        <p:spPr>
          <a:xfrm>
            <a:off x="6015592" y="1746686"/>
            <a:ext cx="3703320" cy="4504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b="1" kern="1200">
                <a:solidFill>
                  <a:srgbClr val="002E5D"/>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800" dirty="0">
                <a:solidFill>
                  <a:schemeClr val="tx1"/>
                </a:solidFill>
              </a:rPr>
              <a:t>IN THE MEDIA</a:t>
            </a:r>
          </a:p>
          <a:p>
            <a:pPr algn="ctr"/>
            <a:endParaRPr lang="en-US" sz="2800" dirty="0">
              <a:solidFill>
                <a:schemeClr val="tx1"/>
              </a:solidFill>
            </a:endParaRPr>
          </a:p>
        </p:txBody>
      </p:sp>
      <p:sp>
        <p:nvSpPr>
          <p:cNvPr id="9" name="TextBox 8">
            <a:extLst>
              <a:ext uri="{FF2B5EF4-FFF2-40B4-BE49-F238E27FC236}">
                <a16:creationId xmlns:a16="http://schemas.microsoft.com/office/drawing/2014/main" id="{D74CE517-B195-3D49-9B8A-9B62923F53BA}"/>
              </a:ext>
            </a:extLst>
          </p:cNvPr>
          <p:cNvSpPr txBox="1"/>
          <p:nvPr/>
        </p:nvSpPr>
        <p:spPr>
          <a:xfrm>
            <a:off x="6016854" y="3201438"/>
            <a:ext cx="3759200" cy="1077218"/>
          </a:xfrm>
          <a:prstGeom prst="rect">
            <a:avLst/>
          </a:prstGeom>
          <a:noFill/>
        </p:spPr>
        <p:txBody>
          <a:bodyPr wrap="square" rtlCol="0">
            <a:spAutoFit/>
          </a:bodyPr>
          <a:lstStyle/>
          <a:p>
            <a:pPr algn="ctr"/>
            <a:r>
              <a:rPr lang="en-US" sz="3200" b="1" dirty="0">
                <a:solidFill>
                  <a:srgbClr val="C00000"/>
                </a:solidFill>
              </a:rPr>
              <a:t>Race- or ethnicity-related</a:t>
            </a:r>
          </a:p>
        </p:txBody>
      </p:sp>
      <p:sp>
        <p:nvSpPr>
          <p:cNvPr id="10" name="TextBox 9">
            <a:extLst>
              <a:ext uri="{FF2B5EF4-FFF2-40B4-BE49-F238E27FC236}">
                <a16:creationId xmlns:a16="http://schemas.microsoft.com/office/drawing/2014/main" id="{51980887-81E9-0441-A1A7-B3D41596E34E}"/>
              </a:ext>
            </a:extLst>
          </p:cNvPr>
          <p:cNvSpPr txBox="1"/>
          <p:nvPr/>
        </p:nvSpPr>
        <p:spPr>
          <a:xfrm>
            <a:off x="6015592" y="4462688"/>
            <a:ext cx="3759200" cy="1323439"/>
          </a:xfrm>
          <a:prstGeom prst="rect">
            <a:avLst/>
          </a:prstGeom>
          <a:noFill/>
        </p:spPr>
        <p:txBody>
          <a:bodyPr wrap="square" rtlCol="0">
            <a:spAutoFit/>
          </a:bodyPr>
          <a:lstStyle/>
          <a:p>
            <a:pPr algn="ctr"/>
            <a:r>
              <a:rPr lang="en-US" sz="3200" b="1" dirty="0"/>
              <a:t>OR</a:t>
            </a:r>
          </a:p>
          <a:p>
            <a:pPr algn="ctr"/>
            <a:endParaRPr lang="en-US" sz="1400" b="1" dirty="0"/>
          </a:p>
          <a:p>
            <a:pPr algn="ctr"/>
            <a:r>
              <a:rPr lang="en-US" sz="3200" b="1" dirty="0">
                <a:solidFill>
                  <a:schemeClr val="accent1"/>
                </a:solidFill>
              </a:rPr>
              <a:t>Anti-immigrant</a:t>
            </a:r>
          </a:p>
        </p:txBody>
      </p:sp>
      <p:sp>
        <p:nvSpPr>
          <p:cNvPr id="11" name="TextBox 10">
            <a:extLst>
              <a:ext uri="{FF2B5EF4-FFF2-40B4-BE49-F238E27FC236}">
                <a16:creationId xmlns:a16="http://schemas.microsoft.com/office/drawing/2014/main" id="{C6E0C52D-B4E0-134F-95B2-00671256377F}"/>
              </a:ext>
            </a:extLst>
          </p:cNvPr>
          <p:cNvSpPr txBox="1"/>
          <p:nvPr/>
        </p:nvSpPr>
        <p:spPr>
          <a:xfrm>
            <a:off x="6015592" y="2577565"/>
            <a:ext cx="3759200" cy="584775"/>
          </a:xfrm>
          <a:prstGeom prst="rect">
            <a:avLst/>
          </a:prstGeom>
          <a:solidFill>
            <a:schemeClr val="tx1"/>
          </a:solidFill>
        </p:spPr>
        <p:txBody>
          <a:bodyPr wrap="square" rtlCol="0">
            <a:spAutoFit/>
          </a:bodyPr>
          <a:lstStyle/>
          <a:p>
            <a:pPr algn="ctr"/>
            <a:r>
              <a:rPr lang="en-US" sz="3200" dirty="0">
                <a:solidFill>
                  <a:schemeClr val="bg1"/>
                </a:solidFill>
                <a:latin typeface="American Typewriter" panose="02090604020004020304" pitchFamily="18" charset="77"/>
              </a:rPr>
              <a:t>545 (67%) </a:t>
            </a:r>
          </a:p>
        </p:txBody>
      </p:sp>
      <p:graphicFrame>
        <p:nvGraphicFramePr>
          <p:cNvPr id="12" name="Diagram 11">
            <a:extLst>
              <a:ext uri="{FF2B5EF4-FFF2-40B4-BE49-F238E27FC236}">
                <a16:creationId xmlns:a16="http://schemas.microsoft.com/office/drawing/2014/main" id="{EE150607-ECC1-5749-95A6-E8298DBAA69B}"/>
              </a:ext>
            </a:extLst>
          </p:cNvPr>
          <p:cNvGraphicFramePr/>
          <p:nvPr>
            <p:extLst>
              <p:ext uri="{D42A27DB-BD31-4B8C-83A1-F6EECF244321}">
                <p14:modId xmlns:p14="http://schemas.microsoft.com/office/powerpoint/2010/main" val="4248406140"/>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586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E9E486-0682-F24B-B322-DEA9CCFE79E8}"/>
              </a:ext>
            </a:extLst>
          </p:cNvPr>
          <p:cNvSpPr>
            <a:spLocks noGrp="1"/>
          </p:cNvSpPr>
          <p:nvPr>
            <p:ph type="sldNum" sz="quarter" idx="12"/>
          </p:nvPr>
        </p:nvSpPr>
        <p:spPr/>
        <p:txBody>
          <a:bodyPr/>
          <a:lstStyle/>
          <a:p>
            <a:fld id="{A42EB90B-1F78-6C44-9D06-BE7C40D81F11}" type="slidenum">
              <a:rPr lang="en-US" smtClean="0"/>
              <a:t>19</a:t>
            </a:fld>
            <a:endParaRPr lang="en-US"/>
          </a:p>
        </p:txBody>
      </p:sp>
      <p:pic>
        <p:nvPicPr>
          <p:cNvPr id="106" name="Picture 105">
            <a:extLst>
              <a:ext uri="{FF2B5EF4-FFF2-40B4-BE49-F238E27FC236}">
                <a16:creationId xmlns:a16="http://schemas.microsoft.com/office/drawing/2014/main" id="{AAB1B41A-8A96-824C-9A43-F9AB8DA065A8}"/>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748154" y="161580"/>
            <a:ext cx="7300977" cy="5848811"/>
          </a:xfrm>
          <a:prstGeom prst="rect">
            <a:avLst/>
          </a:prstGeom>
        </p:spPr>
      </p:pic>
      <p:grpSp>
        <p:nvGrpSpPr>
          <p:cNvPr id="3" name="Google Shape;153;p27">
            <a:extLst>
              <a:ext uri="{FF2B5EF4-FFF2-40B4-BE49-F238E27FC236}">
                <a16:creationId xmlns:a16="http://schemas.microsoft.com/office/drawing/2014/main" id="{5B8A81CB-CF5A-D642-AF1B-C57C7E500AB3}"/>
              </a:ext>
            </a:extLst>
          </p:cNvPr>
          <p:cNvGrpSpPr/>
          <p:nvPr/>
        </p:nvGrpSpPr>
        <p:grpSpPr>
          <a:xfrm>
            <a:off x="7615088" y="3331586"/>
            <a:ext cx="2957882" cy="2105140"/>
            <a:chOff x="5079369" y="2104713"/>
            <a:chExt cx="2866923" cy="2739797"/>
          </a:xfrm>
        </p:grpSpPr>
        <p:grpSp>
          <p:nvGrpSpPr>
            <p:cNvPr id="4" name="Google Shape;154;p27">
              <a:extLst>
                <a:ext uri="{FF2B5EF4-FFF2-40B4-BE49-F238E27FC236}">
                  <a16:creationId xmlns:a16="http://schemas.microsoft.com/office/drawing/2014/main" id="{B6A79E55-CB3D-5344-BE0E-3D770994930B}"/>
                </a:ext>
              </a:extLst>
            </p:cNvPr>
            <p:cNvGrpSpPr/>
            <p:nvPr/>
          </p:nvGrpSpPr>
          <p:grpSpPr>
            <a:xfrm>
              <a:off x="6844133" y="2663685"/>
              <a:ext cx="519252" cy="2178188"/>
              <a:chOff x="6844133" y="2663685"/>
              <a:chExt cx="519252" cy="2178188"/>
            </a:xfrm>
          </p:grpSpPr>
          <p:sp>
            <p:nvSpPr>
              <p:cNvPr id="101" name="Google Shape;155;p27">
                <a:extLst>
                  <a:ext uri="{FF2B5EF4-FFF2-40B4-BE49-F238E27FC236}">
                    <a16:creationId xmlns:a16="http://schemas.microsoft.com/office/drawing/2014/main" id="{20844727-7587-DF4F-817B-EA3407F5F967}"/>
                  </a:ext>
                </a:extLst>
              </p:cNvPr>
              <p:cNvSpPr/>
              <p:nvPr/>
            </p:nvSpPr>
            <p:spPr>
              <a:xfrm>
                <a:off x="6844133" y="2663685"/>
                <a:ext cx="519252" cy="2175772"/>
              </a:xfrm>
              <a:custGeom>
                <a:avLst/>
                <a:gdLst/>
                <a:ahLst/>
                <a:cxnLst/>
                <a:rect l="l" t="t" r="r" b="b"/>
                <a:pathLst>
                  <a:path w="28159" h="117992" extrusionOk="0">
                    <a:moveTo>
                      <a:pt x="13969" y="0"/>
                    </a:moveTo>
                    <a:cubicBezTo>
                      <a:pt x="12822" y="0"/>
                      <a:pt x="12430" y="1063"/>
                      <a:pt x="12407" y="1942"/>
                    </a:cubicBezTo>
                    <a:cubicBezTo>
                      <a:pt x="12383" y="2835"/>
                      <a:pt x="12359" y="4299"/>
                      <a:pt x="12252" y="5157"/>
                    </a:cubicBezTo>
                    <a:cubicBezTo>
                      <a:pt x="12145" y="6014"/>
                      <a:pt x="12049" y="8443"/>
                      <a:pt x="12049" y="9562"/>
                    </a:cubicBezTo>
                    <a:cubicBezTo>
                      <a:pt x="12061" y="10681"/>
                      <a:pt x="12442" y="13836"/>
                      <a:pt x="11609" y="13884"/>
                    </a:cubicBezTo>
                    <a:cubicBezTo>
                      <a:pt x="11603" y="13884"/>
                      <a:pt x="11596" y="13885"/>
                      <a:pt x="11590" y="13885"/>
                    </a:cubicBezTo>
                    <a:cubicBezTo>
                      <a:pt x="10762" y="13885"/>
                      <a:pt x="9869" y="10020"/>
                      <a:pt x="9597" y="9193"/>
                    </a:cubicBezTo>
                    <a:cubicBezTo>
                      <a:pt x="9323" y="8371"/>
                      <a:pt x="8882" y="6562"/>
                      <a:pt x="8597" y="5847"/>
                    </a:cubicBezTo>
                    <a:cubicBezTo>
                      <a:pt x="8341" y="5169"/>
                      <a:pt x="7939" y="2411"/>
                      <a:pt x="6538" y="2411"/>
                    </a:cubicBezTo>
                    <a:cubicBezTo>
                      <a:pt x="6439" y="2411"/>
                      <a:pt x="6336" y="2425"/>
                      <a:pt x="6227" y="2454"/>
                    </a:cubicBezTo>
                    <a:cubicBezTo>
                      <a:pt x="4560" y="2894"/>
                      <a:pt x="5049" y="4514"/>
                      <a:pt x="5287" y="5490"/>
                    </a:cubicBezTo>
                    <a:cubicBezTo>
                      <a:pt x="5513" y="6478"/>
                      <a:pt x="6430" y="10122"/>
                      <a:pt x="6727" y="11550"/>
                    </a:cubicBezTo>
                    <a:cubicBezTo>
                      <a:pt x="7025" y="12979"/>
                      <a:pt x="8335" y="17539"/>
                      <a:pt x="7728" y="19135"/>
                    </a:cubicBezTo>
                    <a:cubicBezTo>
                      <a:pt x="7455" y="19855"/>
                      <a:pt x="7248" y="20141"/>
                      <a:pt x="7033" y="20141"/>
                    </a:cubicBezTo>
                    <a:cubicBezTo>
                      <a:pt x="6957" y="20141"/>
                      <a:pt x="6880" y="20105"/>
                      <a:pt x="6799" y="20039"/>
                    </a:cubicBezTo>
                    <a:cubicBezTo>
                      <a:pt x="6799" y="20039"/>
                      <a:pt x="6799" y="20028"/>
                      <a:pt x="6799" y="20028"/>
                    </a:cubicBezTo>
                    <a:cubicBezTo>
                      <a:pt x="6620" y="19885"/>
                      <a:pt x="6430" y="19611"/>
                      <a:pt x="6192" y="19277"/>
                    </a:cubicBezTo>
                    <a:cubicBezTo>
                      <a:pt x="6168" y="19242"/>
                      <a:pt x="6144" y="19206"/>
                      <a:pt x="6120" y="19158"/>
                    </a:cubicBezTo>
                    <a:cubicBezTo>
                      <a:pt x="5394" y="18134"/>
                      <a:pt x="4620" y="16432"/>
                      <a:pt x="3394" y="15563"/>
                    </a:cubicBezTo>
                    <a:cubicBezTo>
                      <a:pt x="2989" y="15277"/>
                      <a:pt x="2370" y="14944"/>
                      <a:pt x="1751" y="14813"/>
                    </a:cubicBezTo>
                    <a:cubicBezTo>
                      <a:pt x="1667" y="14801"/>
                      <a:pt x="1584" y="14777"/>
                      <a:pt x="1501" y="14777"/>
                    </a:cubicBezTo>
                    <a:cubicBezTo>
                      <a:pt x="1417" y="14763"/>
                      <a:pt x="1333" y="14757"/>
                      <a:pt x="1252" y="14757"/>
                    </a:cubicBezTo>
                    <a:cubicBezTo>
                      <a:pt x="1194" y="14757"/>
                      <a:pt x="1138" y="14760"/>
                      <a:pt x="1084" y="14765"/>
                    </a:cubicBezTo>
                    <a:cubicBezTo>
                      <a:pt x="1012" y="14777"/>
                      <a:pt x="953" y="14777"/>
                      <a:pt x="881" y="14801"/>
                    </a:cubicBezTo>
                    <a:cubicBezTo>
                      <a:pt x="691" y="14836"/>
                      <a:pt x="512" y="14920"/>
                      <a:pt x="358" y="15051"/>
                    </a:cubicBezTo>
                    <a:cubicBezTo>
                      <a:pt x="96" y="15265"/>
                      <a:pt x="0" y="15444"/>
                      <a:pt x="0" y="15622"/>
                    </a:cubicBezTo>
                    <a:cubicBezTo>
                      <a:pt x="0" y="15658"/>
                      <a:pt x="12" y="15694"/>
                      <a:pt x="12" y="15717"/>
                    </a:cubicBezTo>
                    <a:cubicBezTo>
                      <a:pt x="12" y="15729"/>
                      <a:pt x="24" y="15741"/>
                      <a:pt x="24" y="15741"/>
                    </a:cubicBezTo>
                    <a:cubicBezTo>
                      <a:pt x="36" y="15789"/>
                      <a:pt x="60" y="15837"/>
                      <a:pt x="84" y="15884"/>
                    </a:cubicBezTo>
                    <a:cubicBezTo>
                      <a:pt x="96" y="15920"/>
                      <a:pt x="108" y="15944"/>
                      <a:pt x="131" y="15979"/>
                    </a:cubicBezTo>
                    <a:cubicBezTo>
                      <a:pt x="310" y="16253"/>
                      <a:pt x="631" y="16551"/>
                      <a:pt x="870" y="16968"/>
                    </a:cubicBezTo>
                    <a:cubicBezTo>
                      <a:pt x="1084" y="17349"/>
                      <a:pt x="1417" y="18051"/>
                      <a:pt x="1774" y="18789"/>
                    </a:cubicBezTo>
                    <a:cubicBezTo>
                      <a:pt x="1798" y="18837"/>
                      <a:pt x="1834" y="18896"/>
                      <a:pt x="1858" y="18944"/>
                    </a:cubicBezTo>
                    <a:cubicBezTo>
                      <a:pt x="1905" y="19051"/>
                      <a:pt x="1953" y="19158"/>
                      <a:pt x="2013" y="19266"/>
                    </a:cubicBezTo>
                    <a:cubicBezTo>
                      <a:pt x="2036" y="19313"/>
                      <a:pt x="2060" y="19373"/>
                      <a:pt x="2084" y="19420"/>
                    </a:cubicBezTo>
                    <a:cubicBezTo>
                      <a:pt x="2191" y="19635"/>
                      <a:pt x="2298" y="19837"/>
                      <a:pt x="2405" y="20039"/>
                    </a:cubicBezTo>
                    <a:cubicBezTo>
                      <a:pt x="2453" y="20135"/>
                      <a:pt x="2501" y="20230"/>
                      <a:pt x="2560" y="20325"/>
                    </a:cubicBezTo>
                    <a:cubicBezTo>
                      <a:pt x="2679" y="20551"/>
                      <a:pt x="2798" y="20766"/>
                      <a:pt x="2917" y="20932"/>
                    </a:cubicBezTo>
                    <a:cubicBezTo>
                      <a:pt x="2989" y="21040"/>
                      <a:pt x="3048" y="21135"/>
                      <a:pt x="3108" y="21218"/>
                    </a:cubicBezTo>
                    <a:cubicBezTo>
                      <a:pt x="3156" y="21266"/>
                      <a:pt x="3191" y="21325"/>
                      <a:pt x="3227" y="21385"/>
                    </a:cubicBezTo>
                    <a:cubicBezTo>
                      <a:pt x="3275" y="21456"/>
                      <a:pt x="3322" y="21540"/>
                      <a:pt x="3358" y="21623"/>
                    </a:cubicBezTo>
                    <a:cubicBezTo>
                      <a:pt x="3477" y="21825"/>
                      <a:pt x="3560" y="22052"/>
                      <a:pt x="3644" y="22278"/>
                    </a:cubicBezTo>
                    <a:cubicBezTo>
                      <a:pt x="3667" y="22361"/>
                      <a:pt x="3703" y="22445"/>
                      <a:pt x="3727" y="22528"/>
                    </a:cubicBezTo>
                    <a:cubicBezTo>
                      <a:pt x="3751" y="22599"/>
                      <a:pt x="3763" y="22659"/>
                      <a:pt x="3787" y="22730"/>
                    </a:cubicBezTo>
                    <a:cubicBezTo>
                      <a:pt x="3941" y="23266"/>
                      <a:pt x="4060" y="23790"/>
                      <a:pt x="4227" y="24123"/>
                    </a:cubicBezTo>
                    <a:cubicBezTo>
                      <a:pt x="4370" y="24397"/>
                      <a:pt x="4537" y="24683"/>
                      <a:pt x="4727" y="24957"/>
                    </a:cubicBezTo>
                    <a:cubicBezTo>
                      <a:pt x="5442" y="26040"/>
                      <a:pt x="6418" y="27124"/>
                      <a:pt x="6906" y="27826"/>
                    </a:cubicBezTo>
                    <a:cubicBezTo>
                      <a:pt x="6942" y="27874"/>
                      <a:pt x="6966" y="27921"/>
                      <a:pt x="7001" y="27969"/>
                    </a:cubicBezTo>
                    <a:cubicBezTo>
                      <a:pt x="7025" y="27993"/>
                      <a:pt x="7049" y="28029"/>
                      <a:pt x="7073" y="28064"/>
                    </a:cubicBezTo>
                    <a:cubicBezTo>
                      <a:pt x="7073" y="28076"/>
                      <a:pt x="7085" y="28088"/>
                      <a:pt x="7096" y="28088"/>
                    </a:cubicBezTo>
                    <a:cubicBezTo>
                      <a:pt x="7287" y="28362"/>
                      <a:pt x="7513" y="28660"/>
                      <a:pt x="7751" y="28957"/>
                    </a:cubicBezTo>
                    <a:lnTo>
                      <a:pt x="7739" y="28957"/>
                    </a:lnTo>
                    <a:cubicBezTo>
                      <a:pt x="7751" y="28969"/>
                      <a:pt x="7763" y="28981"/>
                      <a:pt x="7775" y="28993"/>
                    </a:cubicBezTo>
                    <a:cubicBezTo>
                      <a:pt x="7811" y="29041"/>
                      <a:pt x="7858" y="29100"/>
                      <a:pt x="7894" y="29148"/>
                    </a:cubicBezTo>
                    <a:cubicBezTo>
                      <a:pt x="7918" y="29183"/>
                      <a:pt x="7942" y="29207"/>
                      <a:pt x="7978" y="29243"/>
                    </a:cubicBezTo>
                    <a:cubicBezTo>
                      <a:pt x="8037" y="29326"/>
                      <a:pt x="8109" y="29398"/>
                      <a:pt x="8168" y="29481"/>
                    </a:cubicBezTo>
                    <a:cubicBezTo>
                      <a:pt x="8180" y="29493"/>
                      <a:pt x="8192" y="29505"/>
                      <a:pt x="8204" y="29517"/>
                    </a:cubicBezTo>
                    <a:cubicBezTo>
                      <a:pt x="8251" y="29588"/>
                      <a:pt x="8311" y="29648"/>
                      <a:pt x="8370" y="29719"/>
                    </a:cubicBezTo>
                    <a:cubicBezTo>
                      <a:pt x="8382" y="29731"/>
                      <a:pt x="8406" y="29755"/>
                      <a:pt x="8418" y="29767"/>
                    </a:cubicBezTo>
                    <a:cubicBezTo>
                      <a:pt x="8478" y="29838"/>
                      <a:pt x="8525" y="29898"/>
                      <a:pt x="8585" y="29957"/>
                    </a:cubicBezTo>
                    <a:cubicBezTo>
                      <a:pt x="8597" y="29969"/>
                      <a:pt x="8609" y="29981"/>
                      <a:pt x="8620" y="29993"/>
                    </a:cubicBezTo>
                    <a:cubicBezTo>
                      <a:pt x="8680" y="30053"/>
                      <a:pt x="8740" y="30124"/>
                      <a:pt x="8799" y="30184"/>
                    </a:cubicBezTo>
                    <a:cubicBezTo>
                      <a:pt x="8823" y="30195"/>
                      <a:pt x="8835" y="30207"/>
                      <a:pt x="8847" y="30219"/>
                    </a:cubicBezTo>
                    <a:cubicBezTo>
                      <a:pt x="8894" y="30267"/>
                      <a:pt x="8930" y="30315"/>
                      <a:pt x="8978" y="30350"/>
                    </a:cubicBezTo>
                    <a:cubicBezTo>
                      <a:pt x="9001" y="30362"/>
                      <a:pt x="9013" y="30386"/>
                      <a:pt x="9037" y="30398"/>
                    </a:cubicBezTo>
                    <a:cubicBezTo>
                      <a:pt x="9073" y="30434"/>
                      <a:pt x="9109" y="30457"/>
                      <a:pt x="9144" y="30493"/>
                    </a:cubicBezTo>
                    <a:cubicBezTo>
                      <a:pt x="9156" y="30505"/>
                      <a:pt x="9180" y="30517"/>
                      <a:pt x="9192" y="30529"/>
                    </a:cubicBezTo>
                    <a:cubicBezTo>
                      <a:pt x="9240" y="30565"/>
                      <a:pt x="9287" y="30588"/>
                      <a:pt x="9335" y="30612"/>
                    </a:cubicBezTo>
                    <a:cubicBezTo>
                      <a:pt x="9835" y="30886"/>
                      <a:pt x="6751" y="89322"/>
                      <a:pt x="5525" y="117921"/>
                    </a:cubicBezTo>
                    <a:lnTo>
                      <a:pt x="20134" y="117992"/>
                    </a:lnTo>
                    <a:lnTo>
                      <a:pt x="19681" y="30803"/>
                    </a:lnTo>
                    <a:cubicBezTo>
                      <a:pt x="19681" y="30374"/>
                      <a:pt x="19789" y="29898"/>
                      <a:pt x="19908" y="29624"/>
                    </a:cubicBezTo>
                    <a:cubicBezTo>
                      <a:pt x="20265" y="28731"/>
                      <a:pt x="21217" y="26290"/>
                      <a:pt x="21420" y="25254"/>
                    </a:cubicBezTo>
                    <a:cubicBezTo>
                      <a:pt x="21610" y="24207"/>
                      <a:pt x="22075" y="22635"/>
                      <a:pt x="22217" y="21837"/>
                    </a:cubicBezTo>
                    <a:cubicBezTo>
                      <a:pt x="22396" y="20766"/>
                      <a:pt x="22634" y="20039"/>
                      <a:pt x="22801" y="18777"/>
                    </a:cubicBezTo>
                    <a:cubicBezTo>
                      <a:pt x="22801" y="18777"/>
                      <a:pt x="24408" y="16170"/>
                      <a:pt x="25027" y="15289"/>
                    </a:cubicBezTo>
                    <a:cubicBezTo>
                      <a:pt x="25646" y="14408"/>
                      <a:pt x="27278" y="12050"/>
                      <a:pt x="27718" y="10979"/>
                    </a:cubicBezTo>
                    <a:cubicBezTo>
                      <a:pt x="28159" y="9907"/>
                      <a:pt x="27885" y="9157"/>
                      <a:pt x="27397" y="8919"/>
                    </a:cubicBezTo>
                    <a:cubicBezTo>
                      <a:pt x="27257" y="8849"/>
                      <a:pt x="27081" y="8801"/>
                      <a:pt x="26882" y="8801"/>
                    </a:cubicBezTo>
                    <a:cubicBezTo>
                      <a:pt x="26402" y="8801"/>
                      <a:pt x="25786" y="9081"/>
                      <a:pt x="25206" y="10014"/>
                    </a:cubicBezTo>
                    <a:cubicBezTo>
                      <a:pt x="24384" y="11348"/>
                      <a:pt x="22717" y="13658"/>
                      <a:pt x="22063" y="14455"/>
                    </a:cubicBezTo>
                    <a:cubicBezTo>
                      <a:pt x="21468" y="15191"/>
                      <a:pt x="20794" y="16202"/>
                      <a:pt x="20372" y="16202"/>
                    </a:cubicBezTo>
                    <a:cubicBezTo>
                      <a:pt x="20330" y="16202"/>
                      <a:pt x="20290" y="16192"/>
                      <a:pt x="20253" y="16170"/>
                    </a:cubicBezTo>
                    <a:cubicBezTo>
                      <a:pt x="19848" y="15932"/>
                      <a:pt x="20039" y="14515"/>
                      <a:pt x="20408" y="13479"/>
                    </a:cubicBezTo>
                    <a:cubicBezTo>
                      <a:pt x="20765" y="12443"/>
                      <a:pt x="21515" y="9955"/>
                      <a:pt x="21741" y="8764"/>
                    </a:cubicBezTo>
                    <a:cubicBezTo>
                      <a:pt x="21979" y="7574"/>
                      <a:pt x="22908" y="4799"/>
                      <a:pt x="23003" y="4204"/>
                    </a:cubicBezTo>
                    <a:cubicBezTo>
                      <a:pt x="23098" y="3609"/>
                      <a:pt x="22777" y="2966"/>
                      <a:pt x="22075" y="2680"/>
                    </a:cubicBezTo>
                    <a:cubicBezTo>
                      <a:pt x="21919" y="2619"/>
                      <a:pt x="21761" y="2586"/>
                      <a:pt x="21604" y="2586"/>
                    </a:cubicBezTo>
                    <a:cubicBezTo>
                      <a:pt x="21054" y="2586"/>
                      <a:pt x="20515" y="3000"/>
                      <a:pt x="20098" y="4121"/>
                    </a:cubicBezTo>
                    <a:cubicBezTo>
                      <a:pt x="19562" y="5573"/>
                      <a:pt x="19098" y="7502"/>
                      <a:pt x="18860" y="8359"/>
                    </a:cubicBezTo>
                    <a:cubicBezTo>
                      <a:pt x="18610" y="9205"/>
                      <a:pt x="16943" y="13574"/>
                      <a:pt x="16598" y="14170"/>
                    </a:cubicBezTo>
                    <a:cubicBezTo>
                      <a:pt x="16481" y="14366"/>
                      <a:pt x="16321" y="14456"/>
                      <a:pt x="16161" y="14456"/>
                    </a:cubicBezTo>
                    <a:cubicBezTo>
                      <a:pt x="15846" y="14456"/>
                      <a:pt x="15534" y="14107"/>
                      <a:pt x="15574" y="13539"/>
                    </a:cubicBezTo>
                    <a:cubicBezTo>
                      <a:pt x="15633" y="12681"/>
                      <a:pt x="15598" y="9919"/>
                      <a:pt x="15514" y="8717"/>
                    </a:cubicBezTo>
                    <a:cubicBezTo>
                      <a:pt x="15431" y="7514"/>
                      <a:pt x="15348" y="5383"/>
                      <a:pt x="15324" y="4597"/>
                    </a:cubicBezTo>
                    <a:cubicBezTo>
                      <a:pt x="15312" y="3811"/>
                      <a:pt x="15348" y="1978"/>
                      <a:pt x="15336" y="1501"/>
                    </a:cubicBezTo>
                    <a:cubicBezTo>
                      <a:pt x="15312" y="1013"/>
                      <a:pt x="15217" y="37"/>
                      <a:pt x="14026" y="1"/>
                    </a:cubicBezTo>
                    <a:cubicBezTo>
                      <a:pt x="14007" y="1"/>
                      <a:pt x="13988" y="0"/>
                      <a:pt x="13969" y="0"/>
                    </a:cubicBezTo>
                    <a:close/>
                  </a:path>
                </a:pathLst>
              </a:custGeom>
              <a:solidFill>
                <a:srgbClr val="DC663B"/>
              </a:solidFill>
              <a:ln>
                <a:noFill/>
              </a:ln>
            </p:spPr>
            <p:txBody>
              <a:bodyPr spcFirstLastPara="1" wrap="square" lIns="91425" tIns="91425" rIns="91425" bIns="91425" anchor="ctr" anchorCtr="0">
                <a:noAutofit/>
              </a:bodyPr>
              <a:lstStyle/>
              <a:p>
                <a:endParaRPr/>
              </a:p>
            </p:txBody>
          </p:sp>
          <p:sp>
            <p:nvSpPr>
              <p:cNvPr id="102" name="Google Shape;156;p27">
                <a:extLst>
                  <a:ext uri="{FF2B5EF4-FFF2-40B4-BE49-F238E27FC236}">
                    <a16:creationId xmlns:a16="http://schemas.microsoft.com/office/drawing/2014/main" id="{8D3C1FE9-3521-484B-B1E4-48B1490BA660}"/>
                  </a:ext>
                </a:extLst>
              </p:cNvPr>
              <p:cNvSpPr/>
              <p:nvPr/>
            </p:nvSpPr>
            <p:spPr>
              <a:xfrm>
                <a:off x="6937882" y="3393927"/>
                <a:ext cx="302342" cy="1447946"/>
              </a:xfrm>
              <a:custGeom>
                <a:avLst/>
                <a:gdLst/>
                <a:ahLst/>
                <a:cxnLst/>
                <a:rect l="l" t="t" r="r" b="b"/>
                <a:pathLst>
                  <a:path w="16396" h="78522" extrusionOk="0">
                    <a:moveTo>
                      <a:pt x="3810" y="0"/>
                    </a:moveTo>
                    <a:lnTo>
                      <a:pt x="0" y="78272"/>
                    </a:lnTo>
                    <a:lnTo>
                      <a:pt x="16395" y="78522"/>
                    </a:lnTo>
                    <a:lnTo>
                      <a:pt x="15026" y="24"/>
                    </a:lnTo>
                    <a:cubicBezTo>
                      <a:pt x="15026" y="24"/>
                      <a:pt x="12106" y="769"/>
                      <a:pt x="8802" y="769"/>
                    </a:cubicBezTo>
                    <a:cubicBezTo>
                      <a:pt x="7127" y="769"/>
                      <a:pt x="5353" y="577"/>
                      <a:pt x="3810" y="0"/>
                    </a:cubicBezTo>
                    <a:close/>
                  </a:path>
                </a:pathLst>
              </a:custGeom>
              <a:solidFill>
                <a:srgbClr val="F37876"/>
              </a:solidFill>
              <a:ln>
                <a:noFill/>
              </a:ln>
            </p:spPr>
            <p:txBody>
              <a:bodyPr spcFirstLastPara="1" wrap="square" lIns="91425" tIns="91425" rIns="91425" bIns="91425" anchor="ctr" anchorCtr="0">
                <a:noAutofit/>
              </a:bodyPr>
              <a:lstStyle/>
              <a:p>
                <a:endParaRPr/>
              </a:p>
            </p:txBody>
          </p:sp>
          <p:sp>
            <p:nvSpPr>
              <p:cNvPr id="103" name="Google Shape;157;p27">
                <a:extLst>
                  <a:ext uri="{FF2B5EF4-FFF2-40B4-BE49-F238E27FC236}">
                    <a16:creationId xmlns:a16="http://schemas.microsoft.com/office/drawing/2014/main" id="{5C77380B-395A-B94A-89E3-B2D3FE5A99B4}"/>
                  </a:ext>
                </a:extLst>
              </p:cNvPr>
              <p:cNvSpPr/>
              <p:nvPr/>
            </p:nvSpPr>
            <p:spPr>
              <a:xfrm>
                <a:off x="6999139" y="3348472"/>
                <a:ext cx="226812" cy="79292"/>
              </a:xfrm>
              <a:custGeom>
                <a:avLst/>
                <a:gdLst/>
                <a:ahLst/>
                <a:cxnLst/>
                <a:rect l="l" t="t" r="r" b="b"/>
                <a:pathLst>
                  <a:path w="12300" h="4300" extrusionOk="0">
                    <a:moveTo>
                      <a:pt x="11775" y="1"/>
                    </a:moveTo>
                    <a:cubicBezTo>
                      <a:pt x="9348" y="415"/>
                      <a:pt x="6936" y="532"/>
                      <a:pt x="4984" y="532"/>
                    </a:cubicBezTo>
                    <a:cubicBezTo>
                      <a:pt x="2448" y="532"/>
                      <a:pt x="691" y="334"/>
                      <a:pt x="691" y="334"/>
                    </a:cubicBezTo>
                    <a:lnTo>
                      <a:pt x="0" y="3382"/>
                    </a:lnTo>
                    <a:cubicBezTo>
                      <a:pt x="1860" y="4069"/>
                      <a:pt x="3830" y="4299"/>
                      <a:pt x="5635" y="4299"/>
                    </a:cubicBezTo>
                    <a:cubicBezTo>
                      <a:pt x="9308" y="4299"/>
                      <a:pt x="12299" y="3346"/>
                      <a:pt x="12299" y="3346"/>
                    </a:cubicBezTo>
                    <a:lnTo>
                      <a:pt x="11775" y="1"/>
                    </a:lnTo>
                    <a:close/>
                  </a:path>
                </a:pathLst>
              </a:custGeom>
              <a:solidFill>
                <a:srgbClr val="F99900"/>
              </a:solidFill>
              <a:ln>
                <a:noFill/>
              </a:ln>
            </p:spPr>
            <p:txBody>
              <a:bodyPr spcFirstLastPara="1" wrap="square" lIns="91425" tIns="91425" rIns="91425" bIns="91425" anchor="ctr" anchorCtr="0">
                <a:noAutofit/>
              </a:bodyPr>
              <a:lstStyle/>
              <a:p>
                <a:endParaRPr/>
              </a:p>
            </p:txBody>
          </p:sp>
        </p:grpSp>
        <p:grpSp>
          <p:nvGrpSpPr>
            <p:cNvPr id="6" name="Google Shape;165;p27">
              <a:extLst>
                <a:ext uri="{FF2B5EF4-FFF2-40B4-BE49-F238E27FC236}">
                  <a16:creationId xmlns:a16="http://schemas.microsoft.com/office/drawing/2014/main" id="{465AF1AF-492F-164C-A377-1A4809212A71}"/>
                </a:ext>
              </a:extLst>
            </p:cNvPr>
            <p:cNvGrpSpPr/>
            <p:nvPr/>
          </p:nvGrpSpPr>
          <p:grpSpPr>
            <a:xfrm>
              <a:off x="6425877" y="3127819"/>
              <a:ext cx="476674" cy="1712302"/>
              <a:chOff x="6425877" y="3127819"/>
              <a:chExt cx="476674" cy="1712302"/>
            </a:xfrm>
          </p:grpSpPr>
          <p:sp>
            <p:nvSpPr>
              <p:cNvPr id="92" name="Google Shape;166;p27">
                <a:extLst>
                  <a:ext uri="{FF2B5EF4-FFF2-40B4-BE49-F238E27FC236}">
                    <a16:creationId xmlns:a16="http://schemas.microsoft.com/office/drawing/2014/main" id="{B6A83756-D86D-8443-8E8D-A981AA57CB4D}"/>
                  </a:ext>
                </a:extLst>
              </p:cNvPr>
              <p:cNvSpPr/>
              <p:nvPr/>
            </p:nvSpPr>
            <p:spPr>
              <a:xfrm>
                <a:off x="6425877" y="3127819"/>
                <a:ext cx="476674" cy="1712302"/>
              </a:xfrm>
              <a:custGeom>
                <a:avLst/>
                <a:gdLst/>
                <a:ahLst/>
                <a:cxnLst/>
                <a:rect l="l" t="t" r="r" b="b"/>
                <a:pathLst>
                  <a:path w="25850" h="92858" extrusionOk="0">
                    <a:moveTo>
                      <a:pt x="13117" y="1"/>
                    </a:moveTo>
                    <a:cubicBezTo>
                      <a:pt x="13111" y="1"/>
                      <a:pt x="13104" y="1"/>
                      <a:pt x="13098" y="1"/>
                    </a:cubicBezTo>
                    <a:cubicBezTo>
                      <a:pt x="12002" y="25"/>
                      <a:pt x="11907" y="918"/>
                      <a:pt x="11883" y="1358"/>
                    </a:cubicBezTo>
                    <a:cubicBezTo>
                      <a:pt x="11860" y="1811"/>
                      <a:pt x="11883" y="3490"/>
                      <a:pt x="11860" y="4216"/>
                    </a:cubicBezTo>
                    <a:cubicBezTo>
                      <a:pt x="11836" y="4942"/>
                      <a:pt x="11729" y="6895"/>
                      <a:pt x="11645" y="8002"/>
                    </a:cubicBezTo>
                    <a:cubicBezTo>
                      <a:pt x="11562" y="9097"/>
                      <a:pt x="11490" y="11645"/>
                      <a:pt x="11538" y="12431"/>
                    </a:cubicBezTo>
                    <a:cubicBezTo>
                      <a:pt x="11569" y="12957"/>
                      <a:pt x="11286" y="13275"/>
                      <a:pt x="11000" y="13275"/>
                    </a:cubicBezTo>
                    <a:cubicBezTo>
                      <a:pt x="10852" y="13275"/>
                      <a:pt x="10703" y="13190"/>
                      <a:pt x="10598" y="13003"/>
                    </a:cubicBezTo>
                    <a:cubicBezTo>
                      <a:pt x="10288" y="12455"/>
                      <a:pt x="8800" y="8419"/>
                      <a:pt x="8573" y="7633"/>
                    </a:cubicBezTo>
                    <a:cubicBezTo>
                      <a:pt x="8359" y="6847"/>
                      <a:pt x="7954" y="5073"/>
                      <a:pt x="7478" y="3740"/>
                    </a:cubicBezTo>
                    <a:cubicBezTo>
                      <a:pt x="7104" y="2693"/>
                      <a:pt x="6606" y="2299"/>
                      <a:pt x="6098" y="2299"/>
                    </a:cubicBezTo>
                    <a:cubicBezTo>
                      <a:pt x="5958" y="2299"/>
                      <a:pt x="5818" y="2329"/>
                      <a:pt x="5680" y="2382"/>
                    </a:cubicBezTo>
                    <a:cubicBezTo>
                      <a:pt x="5025" y="2644"/>
                      <a:pt x="4728" y="3228"/>
                      <a:pt x="4811" y="3775"/>
                    </a:cubicBezTo>
                    <a:cubicBezTo>
                      <a:pt x="4883" y="4323"/>
                      <a:pt x="5716" y="6895"/>
                      <a:pt x="5918" y="7990"/>
                    </a:cubicBezTo>
                    <a:cubicBezTo>
                      <a:pt x="6121" y="9085"/>
                      <a:pt x="6788" y="11371"/>
                      <a:pt x="7109" y="12336"/>
                    </a:cubicBezTo>
                    <a:cubicBezTo>
                      <a:pt x="7430" y="13288"/>
                      <a:pt x="7585" y="14598"/>
                      <a:pt x="7216" y="14812"/>
                    </a:cubicBezTo>
                    <a:cubicBezTo>
                      <a:pt x="7184" y="14830"/>
                      <a:pt x="7149" y="14838"/>
                      <a:pt x="7112" y="14838"/>
                    </a:cubicBezTo>
                    <a:cubicBezTo>
                      <a:pt x="6722" y="14838"/>
                      <a:pt x="6117" y="13903"/>
                      <a:pt x="5573" y="13217"/>
                    </a:cubicBezTo>
                    <a:cubicBezTo>
                      <a:pt x="4978" y="12467"/>
                      <a:pt x="3466" y="10324"/>
                      <a:pt x="2727" y="9097"/>
                    </a:cubicBezTo>
                    <a:cubicBezTo>
                      <a:pt x="2201" y="8231"/>
                      <a:pt x="1625" y="7970"/>
                      <a:pt x="1179" y="7970"/>
                    </a:cubicBezTo>
                    <a:cubicBezTo>
                      <a:pt x="1000" y="7970"/>
                      <a:pt x="841" y="8012"/>
                      <a:pt x="715" y="8073"/>
                    </a:cubicBezTo>
                    <a:cubicBezTo>
                      <a:pt x="275" y="8288"/>
                      <a:pt x="1" y="8978"/>
                      <a:pt x="406" y="9967"/>
                    </a:cubicBezTo>
                    <a:cubicBezTo>
                      <a:pt x="799" y="10955"/>
                      <a:pt x="2275" y="13134"/>
                      <a:pt x="2835" y="13943"/>
                    </a:cubicBezTo>
                    <a:cubicBezTo>
                      <a:pt x="3394" y="14765"/>
                      <a:pt x="4847" y="17182"/>
                      <a:pt x="4847" y="17182"/>
                    </a:cubicBezTo>
                    <a:cubicBezTo>
                      <a:pt x="5002" y="18337"/>
                      <a:pt x="5204" y="19015"/>
                      <a:pt x="5359" y="20003"/>
                    </a:cubicBezTo>
                    <a:cubicBezTo>
                      <a:pt x="5478" y="20730"/>
                      <a:pt x="5883" y="22182"/>
                      <a:pt x="6061" y="23147"/>
                    </a:cubicBezTo>
                    <a:cubicBezTo>
                      <a:pt x="6240" y="24099"/>
                      <a:pt x="7085" y="26361"/>
                      <a:pt x="7407" y="27183"/>
                    </a:cubicBezTo>
                    <a:cubicBezTo>
                      <a:pt x="7514" y="27421"/>
                      <a:pt x="7585" y="28945"/>
                      <a:pt x="7645" y="29338"/>
                    </a:cubicBezTo>
                    <a:cubicBezTo>
                      <a:pt x="7597" y="36958"/>
                      <a:pt x="7371" y="76606"/>
                      <a:pt x="7157" y="92715"/>
                    </a:cubicBezTo>
                    <a:lnTo>
                      <a:pt x="18849" y="92858"/>
                    </a:lnTo>
                    <a:cubicBezTo>
                      <a:pt x="18003" y="66545"/>
                      <a:pt x="16658" y="28433"/>
                      <a:pt x="17122" y="28195"/>
                    </a:cubicBezTo>
                    <a:cubicBezTo>
                      <a:pt x="17146" y="28183"/>
                      <a:pt x="17158" y="28171"/>
                      <a:pt x="17182" y="28159"/>
                    </a:cubicBezTo>
                    <a:cubicBezTo>
                      <a:pt x="17205" y="28147"/>
                      <a:pt x="17229" y="28124"/>
                      <a:pt x="17253" y="28112"/>
                    </a:cubicBezTo>
                    <a:cubicBezTo>
                      <a:pt x="17265" y="28100"/>
                      <a:pt x="17277" y="28088"/>
                      <a:pt x="17301" y="28076"/>
                    </a:cubicBezTo>
                    <a:cubicBezTo>
                      <a:pt x="17325" y="28052"/>
                      <a:pt x="17360" y="28028"/>
                      <a:pt x="17396" y="27993"/>
                    </a:cubicBezTo>
                    <a:cubicBezTo>
                      <a:pt x="17420" y="27981"/>
                      <a:pt x="17432" y="27969"/>
                      <a:pt x="17456" y="27945"/>
                    </a:cubicBezTo>
                    <a:cubicBezTo>
                      <a:pt x="17491" y="27921"/>
                      <a:pt x="17527" y="27874"/>
                      <a:pt x="17575" y="27838"/>
                    </a:cubicBezTo>
                    <a:cubicBezTo>
                      <a:pt x="17586" y="27826"/>
                      <a:pt x="17598" y="27814"/>
                      <a:pt x="17610" y="27802"/>
                    </a:cubicBezTo>
                    <a:cubicBezTo>
                      <a:pt x="17670" y="27743"/>
                      <a:pt x="17729" y="27683"/>
                      <a:pt x="17789" y="27623"/>
                    </a:cubicBezTo>
                    <a:cubicBezTo>
                      <a:pt x="17801" y="27612"/>
                      <a:pt x="17801" y="27600"/>
                      <a:pt x="17813" y="27588"/>
                    </a:cubicBezTo>
                    <a:cubicBezTo>
                      <a:pt x="17872" y="27540"/>
                      <a:pt x="17920" y="27481"/>
                      <a:pt x="17967" y="27421"/>
                    </a:cubicBezTo>
                    <a:cubicBezTo>
                      <a:pt x="17991" y="27409"/>
                      <a:pt x="18003" y="27385"/>
                      <a:pt x="18015" y="27373"/>
                    </a:cubicBezTo>
                    <a:cubicBezTo>
                      <a:pt x="18063" y="27314"/>
                      <a:pt x="18122" y="27254"/>
                      <a:pt x="18170" y="27195"/>
                    </a:cubicBezTo>
                    <a:cubicBezTo>
                      <a:pt x="18182" y="27183"/>
                      <a:pt x="18194" y="27171"/>
                      <a:pt x="18206" y="27159"/>
                    </a:cubicBezTo>
                    <a:cubicBezTo>
                      <a:pt x="18265" y="27088"/>
                      <a:pt x="18337" y="27004"/>
                      <a:pt x="18396" y="26933"/>
                    </a:cubicBezTo>
                    <a:cubicBezTo>
                      <a:pt x="18408" y="26921"/>
                      <a:pt x="18408" y="26909"/>
                      <a:pt x="18420" y="26909"/>
                    </a:cubicBezTo>
                    <a:cubicBezTo>
                      <a:pt x="18479" y="26838"/>
                      <a:pt x="18527" y="26766"/>
                      <a:pt x="18587" y="26695"/>
                    </a:cubicBezTo>
                    <a:cubicBezTo>
                      <a:pt x="18587" y="26695"/>
                      <a:pt x="18599" y="26683"/>
                      <a:pt x="18599" y="26683"/>
                    </a:cubicBezTo>
                    <a:cubicBezTo>
                      <a:pt x="18813" y="26409"/>
                      <a:pt x="19027" y="26135"/>
                      <a:pt x="19206" y="25897"/>
                    </a:cubicBezTo>
                    <a:cubicBezTo>
                      <a:pt x="19218" y="25885"/>
                      <a:pt x="19218" y="25873"/>
                      <a:pt x="19230" y="25861"/>
                    </a:cubicBezTo>
                    <a:cubicBezTo>
                      <a:pt x="19277" y="25790"/>
                      <a:pt x="19337" y="25718"/>
                      <a:pt x="19384" y="25647"/>
                    </a:cubicBezTo>
                    <a:cubicBezTo>
                      <a:pt x="19444" y="25564"/>
                      <a:pt x="19503" y="25480"/>
                      <a:pt x="19575" y="25397"/>
                    </a:cubicBezTo>
                    <a:cubicBezTo>
                      <a:pt x="20146" y="24647"/>
                      <a:pt x="21123" y="23563"/>
                      <a:pt x="21718" y="22551"/>
                    </a:cubicBezTo>
                    <a:cubicBezTo>
                      <a:pt x="21777" y="22456"/>
                      <a:pt x="21825" y="22361"/>
                      <a:pt x="21873" y="22278"/>
                    </a:cubicBezTo>
                    <a:cubicBezTo>
                      <a:pt x="22194" y="21658"/>
                      <a:pt x="22325" y="20373"/>
                      <a:pt x="22932" y="19611"/>
                    </a:cubicBezTo>
                    <a:cubicBezTo>
                      <a:pt x="23409" y="19015"/>
                      <a:pt x="24135" y="17467"/>
                      <a:pt x="24659" y="16444"/>
                    </a:cubicBezTo>
                    <a:cubicBezTo>
                      <a:pt x="24695" y="16348"/>
                      <a:pt x="24742" y="16277"/>
                      <a:pt x="24778" y="16194"/>
                    </a:cubicBezTo>
                    <a:cubicBezTo>
                      <a:pt x="24837" y="16086"/>
                      <a:pt x="24885" y="15991"/>
                      <a:pt x="24933" y="15908"/>
                    </a:cubicBezTo>
                    <a:cubicBezTo>
                      <a:pt x="24968" y="15836"/>
                      <a:pt x="25004" y="15777"/>
                      <a:pt x="25040" y="15729"/>
                    </a:cubicBezTo>
                    <a:cubicBezTo>
                      <a:pt x="25087" y="15634"/>
                      <a:pt x="25147" y="15551"/>
                      <a:pt x="25206" y="15467"/>
                    </a:cubicBezTo>
                    <a:cubicBezTo>
                      <a:pt x="25218" y="15455"/>
                      <a:pt x="25218" y="15443"/>
                      <a:pt x="25230" y="15432"/>
                    </a:cubicBezTo>
                    <a:cubicBezTo>
                      <a:pt x="25421" y="15181"/>
                      <a:pt x="25623" y="14979"/>
                      <a:pt x="25742" y="14789"/>
                    </a:cubicBezTo>
                    <a:cubicBezTo>
                      <a:pt x="25754" y="14777"/>
                      <a:pt x="25766" y="14753"/>
                      <a:pt x="25766" y="14741"/>
                    </a:cubicBezTo>
                    <a:cubicBezTo>
                      <a:pt x="25778" y="14717"/>
                      <a:pt x="25790" y="14693"/>
                      <a:pt x="25802" y="14670"/>
                    </a:cubicBezTo>
                    <a:cubicBezTo>
                      <a:pt x="25826" y="14610"/>
                      <a:pt x="25838" y="14562"/>
                      <a:pt x="25849" y="14503"/>
                    </a:cubicBezTo>
                    <a:cubicBezTo>
                      <a:pt x="25849" y="14336"/>
                      <a:pt x="25766" y="14169"/>
                      <a:pt x="25528" y="13967"/>
                    </a:cubicBezTo>
                    <a:cubicBezTo>
                      <a:pt x="25292" y="13770"/>
                      <a:pt x="24999" y="13696"/>
                      <a:pt x="24690" y="13696"/>
                    </a:cubicBezTo>
                    <a:cubicBezTo>
                      <a:pt x="24624" y="13696"/>
                      <a:pt x="24558" y="13699"/>
                      <a:pt x="24492" y="13705"/>
                    </a:cubicBezTo>
                    <a:cubicBezTo>
                      <a:pt x="24361" y="13717"/>
                      <a:pt x="24218" y="13741"/>
                      <a:pt x="24087" y="13777"/>
                    </a:cubicBezTo>
                    <a:cubicBezTo>
                      <a:pt x="23897" y="13824"/>
                      <a:pt x="23706" y="13884"/>
                      <a:pt x="23516" y="13967"/>
                    </a:cubicBezTo>
                    <a:cubicBezTo>
                      <a:pt x="23218" y="14098"/>
                      <a:pt x="22944" y="14265"/>
                      <a:pt x="22730" y="14408"/>
                    </a:cubicBezTo>
                    <a:cubicBezTo>
                      <a:pt x="22587" y="14503"/>
                      <a:pt x="22456" y="14610"/>
                      <a:pt x="22337" y="14729"/>
                    </a:cubicBezTo>
                    <a:cubicBezTo>
                      <a:pt x="22325" y="14729"/>
                      <a:pt x="22325" y="14729"/>
                      <a:pt x="22313" y="14741"/>
                    </a:cubicBezTo>
                    <a:cubicBezTo>
                      <a:pt x="22123" y="14920"/>
                      <a:pt x="21944" y="15122"/>
                      <a:pt x="21766" y="15324"/>
                    </a:cubicBezTo>
                    <a:cubicBezTo>
                      <a:pt x="21706" y="15396"/>
                      <a:pt x="21658" y="15479"/>
                      <a:pt x="21599" y="15551"/>
                    </a:cubicBezTo>
                    <a:cubicBezTo>
                      <a:pt x="21492" y="15693"/>
                      <a:pt x="21385" y="15848"/>
                      <a:pt x="21277" y="15991"/>
                    </a:cubicBezTo>
                    <a:cubicBezTo>
                      <a:pt x="21230" y="16074"/>
                      <a:pt x="21182" y="16146"/>
                      <a:pt x="21135" y="16217"/>
                    </a:cubicBezTo>
                    <a:cubicBezTo>
                      <a:pt x="20789" y="16753"/>
                      <a:pt x="20480" y="17289"/>
                      <a:pt x="20182" y="17694"/>
                    </a:cubicBezTo>
                    <a:cubicBezTo>
                      <a:pt x="19837" y="18182"/>
                      <a:pt x="19599" y="18551"/>
                      <a:pt x="19372" y="18575"/>
                    </a:cubicBezTo>
                    <a:cubicBezTo>
                      <a:pt x="19361" y="18575"/>
                      <a:pt x="19361" y="18575"/>
                      <a:pt x="19361" y="18587"/>
                    </a:cubicBezTo>
                    <a:cubicBezTo>
                      <a:pt x="19356" y="18587"/>
                      <a:pt x="19351" y="18587"/>
                      <a:pt x="19347" y="18587"/>
                    </a:cubicBezTo>
                    <a:cubicBezTo>
                      <a:pt x="19149" y="18587"/>
                      <a:pt x="18950" y="18333"/>
                      <a:pt x="18706" y="17646"/>
                    </a:cubicBezTo>
                    <a:cubicBezTo>
                      <a:pt x="18170" y="16182"/>
                      <a:pt x="19408" y="12003"/>
                      <a:pt x="19694" y="10693"/>
                    </a:cubicBezTo>
                    <a:cubicBezTo>
                      <a:pt x="19980" y="9383"/>
                      <a:pt x="20861" y="6026"/>
                      <a:pt x="21087" y="5133"/>
                    </a:cubicBezTo>
                    <a:cubicBezTo>
                      <a:pt x="21313" y="4240"/>
                      <a:pt x="21766" y="2751"/>
                      <a:pt x="20253" y="2323"/>
                    </a:cubicBezTo>
                    <a:cubicBezTo>
                      <a:pt x="20151" y="2295"/>
                      <a:pt x="20053" y="2281"/>
                      <a:pt x="19960" y="2281"/>
                    </a:cubicBezTo>
                    <a:cubicBezTo>
                      <a:pt x="18672" y="2281"/>
                      <a:pt x="18282" y="4808"/>
                      <a:pt x="18027" y="5418"/>
                    </a:cubicBezTo>
                    <a:cubicBezTo>
                      <a:pt x="17765" y="6085"/>
                      <a:pt x="17348" y="7740"/>
                      <a:pt x="17086" y="8502"/>
                    </a:cubicBezTo>
                    <a:cubicBezTo>
                      <a:pt x="16827" y="9246"/>
                      <a:pt x="15970" y="12789"/>
                      <a:pt x="15200" y="12789"/>
                    </a:cubicBezTo>
                    <a:cubicBezTo>
                      <a:pt x="15194" y="12789"/>
                      <a:pt x="15188" y="12789"/>
                      <a:pt x="15181" y="12788"/>
                    </a:cubicBezTo>
                    <a:cubicBezTo>
                      <a:pt x="14419" y="12729"/>
                      <a:pt x="14800" y="9836"/>
                      <a:pt x="14824" y="8812"/>
                    </a:cubicBezTo>
                    <a:cubicBezTo>
                      <a:pt x="14836" y="7776"/>
                      <a:pt x="14765" y="5549"/>
                      <a:pt x="14681" y="4752"/>
                    </a:cubicBezTo>
                    <a:cubicBezTo>
                      <a:pt x="14598" y="3966"/>
                      <a:pt x="14586" y="2620"/>
                      <a:pt x="14574" y="1799"/>
                    </a:cubicBezTo>
                    <a:cubicBezTo>
                      <a:pt x="14562" y="982"/>
                      <a:pt x="14198" y="1"/>
                      <a:pt x="13117" y="1"/>
                    </a:cubicBezTo>
                    <a:close/>
                  </a:path>
                </a:pathLst>
              </a:custGeom>
              <a:solidFill>
                <a:srgbClr val="AD775A"/>
              </a:solidFill>
              <a:ln>
                <a:noFill/>
              </a:ln>
            </p:spPr>
            <p:txBody>
              <a:bodyPr spcFirstLastPara="1" wrap="square" lIns="91425" tIns="91425" rIns="91425" bIns="91425" anchor="ctr" anchorCtr="0">
                <a:noAutofit/>
              </a:bodyPr>
              <a:lstStyle/>
              <a:p>
                <a:endParaRPr/>
              </a:p>
            </p:txBody>
          </p:sp>
          <p:sp>
            <p:nvSpPr>
              <p:cNvPr id="93" name="Google Shape;167;p27">
                <a:extLst>
                  <a:ext uri="{FF2B5EF4-FFF2-40B4-BE49-F238E27FC236}">
                    <a16:creationId xmlns:a16="http://schemas.microsoft.com/office/drawing/2014/main" id="{6DF4085E-7484-484B-A5A0-3EEEE16D5CBE}"/>
                  </a:ext>
                </a:extLst>
              </p:cNvPr>
              <p:cNvSpPr/>
              <p:nvPr/>
            </p:nvSpPr>
            <p:spPr>
              <a:xfrm>
                <a:off x="6535005" y="3798556"/>
                <a:ext cx="245916" cy="1040901"/>
              </a:xfrm>
              <a:custGeom>
                <a:avLst/>
                <a:gdLst/>
                <a:ahLst/>
                <a:cxnLst/>
                <a:rect l="l" t="t" r="r" b="b"/>
                <a:pathLst>
                  <a:path w="13336" h="56448" extrusionOk="0">
                    <a:moveTo>
                      <a:pt x="1215" y="1"/>
                    </a:moveTo>
                    <a:lnTo>
                      <a:pt x="0" y="56448"/>
                    </a:lnTo>
                    <a:lnTo>
                      <a:pt x="13335" y="56448"/>
                    </a:lnTo>
                    <a:lnTo>
                      <a:pt x="11514" y="84"/>
                    </a:lnTo>
                    <a:cubicBezTo>
                      <a:pt x="10154" y="578"/>
                      <a:pt x="8603" y="746"/>
                      <a:pt x="7125" y="746"/>
                    </a:cubicBezTo>
                    <a:cubicBezTo>
                      <a:pt x="4009" y="746"/>
                      <a:pt x="1215" y="1"/>
                      <a:pt x="1215" y="1"/>
                    </a:cubicBez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94" name="Google Shape;168;p27">
                <a:extLst>
                  <a:ext uri="{FF2B5EF4-FFF2-40B4-BE49-F238E27FC236}">
                    <a16:creationId xmlns:a16="http://schemas.microsoft.com/office/drawing/2014/main" id="{99056DBF-D1B5-9747-A916-8A11787D6D0D}"/>
                  </a:ext>
                </a:extLst>
              </p:cNvPr>
              <p:cNvSpPr/>
              <p:nvPr/>
            </p:nvSpPr>
            <p:spPr>
              <a:xfrm>
                <a:off x="6547083" y="3756402"/>
                <a:ext cx="208593" cy="73963"/>
              </a:xfrm>
              <a:custGeom>
                <a:avLst/>
                <a:gdLst/>
                <a:ahLst/>
                <a:cxnLst/>
                <a:rect l="l" t="t" r="r" b="b"/>
                <a:pathLst>
                  <a:path w="11312" h="4011" extrusionOk="0">
                    <a:moveTo>
                      <a:pt x="500" y="1"/>
                    </a:moveTo>
                    <a:lnTo>
                      <a:pt x="0" y="3072"/>
                    </a:lnTo>
                    <a:cubicBezTo>
                      <a:pt x="0" y="3072"/>
                      <a:pt x="2842" y="4011"/>
                      <a:pt x="6306" y="4011"/>
                    </a:cubicBezTo>
                    <a:cubicBezTo>
                      <a:pt x="7914" y="4011"/>
                      <a:pt x="9657" y="3808"/>
                      <a:pt x="11311" y="3215"/>
                    </a:cubicBezTo>
                    <a:lnTo>
                      <a:pt x="10704" y="417"/>
                    </a:lnTo>
                    <a:cubicBezTo>
                      <a:pt x="10704" y="417"/>
                      <a:pt x="9309" y="558"/>
                      <a:pt x="7242" y="558"/>
                    </a:cubicBezTo>
                    <a:cubicBezTo>
                      <a:pt x="5368" y="558"/>
                      <a:pt x="2941" y="442"/>
                      <a:pt x="500" y="1"/>
                    </a:cubicBezTo>
                    <a:close/>
                  </a:path>
                </a:pathLst>
              </a:custGeom>
              <a:solidFill>
                <a:srgbClr val="FFE3E8"/>
              </a:solidFill>
              <a:ln>
                <a:noFill/>
              </a:ln>
            </p:spPr>
            <p:txBody>
              <a:bodyPr spcFirstLastPara="1" wrap="square" lIns="91425" tIns="91425" rIns="91425" bIns="91425" anchor="ctr" anchorCtr="0">
                <a:noAutofit/>
              </a:bodyPr>
              <a:lstStyle/>
              <a:p>
                <a:endParaRPr/>
              </a:p>
            </p:txBody>
          </p:sp>
        </p:grpSp>
        <p:grpSp>
          <p:nvGrpSpPr>
            <p:cNvPr id="7" name="Google Shape;169;p27">
              <a:extLst>
                <a:ext uri="{FF2B5EF4-FFF2-40B4-BE49-F238E27FC236}">
                  <a16:creationId xmlns:a16="http://schemas.microsoft.com/office/drawing/2014/main" id="{6039FE71-1E52-494B-AF29-EA03A171B2EB}"/>
                </a:ext>
              </a:extLst>
            </p:cNvPr>
            <p:cNvGrpSpPr/>
            <p:nvPr/>
          </p:nvGrpSpPr>
          <p:grpSpPr>
            <a:xfrm>
              <a:off x="7299472" y="2906945"/>
              <a:ext cx="646820" cy="1935370"/>
              <a:chOff x="7299472" y="2906945"/>
              <a:chExt cx="646820" cy="1935370"/>
            </a:xfrm>
          </p:grpSpPr>
          <p:sp>
            <p:nvSpPr>
              <p:cNvPr id="33" name="Google Shape;170;p27">
                <a:extLst>
                  <a:ext uri="{FF2B5EF4-FFF2-40B4-BE49-F238E27FC236}">
                    <a16:creationId xmlns:a16="http://schemas.microsoft.com/office/drawing/2014/main" id="{AA7FDB57-C112-914A-88F0-834C8C0486EE}"/>
                  </a:ext>
                </a:extLst>
              </p:cNvPr>
              <p:cNvSpPr/>
              <p:nvPr/>
            </p:nvSpPr>
            <p:spPr>
              <a:xfrm>
                <a:off x="7527593" y="3673625"/>
                <a:ext cx="240" cy="3983"/>
              </a:xfrm>
              <a:custGeom>
                <a:avLst/>
                <a:gdLst/>
                <a:ahLst/>
                <a:cxnLst/>
                <a:rect l="l" t="t" r="r" b="b"/>
                <a:pathLst>
                  <a:path w="13" h="216" extrusionOk="0">
                    <a:moveTo>
                      <a:pt x="12" y="215"/>
                    </a:moveTo>
                    <a:cubicBezTo>
                      <a:pt x="12" y="144"/>
                      <a:pt x="1" y="72"/>
                      <a:pt x="1" y="1"/>
                    </a:cubicBezTo>
                    <a:cubicBezTo>
                      <a:pt x="1" y="72"/>
                      <a:pt x="12" y="144"/>
                      <a:pt x="12" y="215"/>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34" name="Google Shape;171;p27">
                <a:extLst>
                  <a:ext uri="{FF2B5EF4-FFF2-40B4-BE49-F238E27FC236}">
                    <a16:creationId xmlns:a16="http://schemas.microsoft.com/office/drawing/2014/main" id="{81DEEF77-2EC6-394F-9F82-5B6E31F26F9C}"/>
                  </a:ext>
                </a:extLst>
              </p:cNvPr>
              <p:cNvSpPr/>
              <p:nvPr/>
            </p:nvSpPr>
            <p:spPr>
              <a:xfrm>
                <a:off x="7505852" y="4146980"/>
                <a:ext cx="904" cy="12318"/>
              </a:xfrm>
              <a:custGeom>
                <a:avLst/>
                <a:gdLst/>
                <a:ahLst/>
                <a:cxnLst/>
                <a:rect l="l" t="t" r="r" b="b"/>
                <a:pathLst>
                  <a:path w="49" h="668" extrusionOk="0">
                    <a:moveTo>
                      <a:pt x="1" y="667"/>
                    </a:moveTo>
                    <a:cubicBezTo>
                      <a:pt x="13" y="441"/>
                      <a:pt x="25" y="227"/>
                      <a:pt x="48" y="1"/>
                    </a:cubicBezTo>
                    <a:cubicBezTo>
                      <a:pt x="25" y="227"/>
                      <a:pt x="13" y="441"/>
                      <a:pt x="1" y="667"/>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35" name="Google Shape;172;p27">
                <a:extLst>
                  <a:ext uri="{FF2B5EF4-FFF2-40B4-BE49-F238E27FC236}">
                    <a16:creationId xmlns:a16="http://schemas.microsoft.com/office/drawing/2014/main" id="{A2656907-B714-DC4C-86B1-BF3D18EBDC98}"/>
                  </a:ext>
                </a:extLst>
              </p:cNvPr>
              <p:cNvSpPr/>
              <p:nvPr/>
            </p:nvSpPr>
            <p:spPr>
              <a:xfrm>
                <a:off x="7507180" y="4124372"/>
                <a:ext cx="1106" cy="13848"/>
              </a:xfrm>
              <a:custGeom>
                <a:avLst/>
                <a:gdLst/>
                <a:ahLst/>
                <a:cxnLst/>
                <a:rect l="l" t="t" r="r" b="b"/>
                <a:pathLst>
                  <a:path w="60" h="751" extrusionOk="0">
                    <a:moveTo>
                      <a:pt x="0" y="750"/>
                    </a:moveTo>
                    <a:cubicBezTo>
                      <a:pt x="24" y="489"/>
                      <a:pt x="36" y="250"/>
                      <a:pt x="60" y="0"/>
                    </a:cubicBezTo>
                    <a:cubicBezTo>
                      <a:pt x="36" y="250"/>
                      <a:pt x="24" y="489"/>
                      <a:pt x="0" y="750"/>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36" name="Google Shape;173;p27">
                <a:extLst>
                  <a:ext uri="{FF2B5EF4-FFF2-40B4-BE49-F238E27FC236}">
                    <a16:creationId xmlns:a16="http://schemas.microsoft.com/office/drawing/2014/main" id="{6BF96972-0DF7-154F-848B-8D811856D390}"/>
                  </a:ext>
                </a:extLst>
              </p:cNvPr>
              <p:cNvSpPr/>
              <p:nvPr/>
            </p:nvSpPr>
            <p:spPr>
              <a:xfrm>
                <a:off x="7523425" y="3880890"/>
                <a:ext cx="461" cy="7044"/>
              </a:xfrm>
              <a:custGeom>
                <a:avLst/>
                <a:gdLst/>
                <a:ahLst/>
                <a:cxnLst/>
                <a:rect l="l" t="t" r="r" b="b"/>
                <a:pathLst>
                  <a:path w="25" h="382" extrusionOk="0">
                    <a:moveTo>
                      <a:pt x="0" y="381"/>
                    </a:moveTo>
                    <a:cubicBezTo>
                      <a:pt x="0" y="250"/>
                      <a:pt x="12" y="131"/>
                      <a:pt x="24" y="0"/>
                    </a:cubicBezTo>
                    <a:cubicBezTo>
                      <a:pt x="12" y="131"/>
                      <a:pt x="0" y="250"/>
                      <a:pt x="0" y="381"/>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37" name="Google Shape;174;p27">
                <a:extLst>
                  <a:ext uri="{FF2B5EF4-FFF2-40B4-BE49-F238E27FC236}">
                    <a16:creationId xmlns:a16="http://schemas.microsoft.com/office/drawing/2014/main" id="{58BAEB4E-E225-9843-986B-777C25F61A3E}"/>
                  </a:ext>
                </a:extLst>
              </p:cNvPr>
              <p:cNvSpPr/>
              <p:nvPr/>
            </p:nvSpPr>
            <p:spPr>
              <a:xfrm>
                <a:off x="7528035" y="3681978"/>
                <a:ext cx="240" cy="4186"/>
              </a:xfrm>
              <a:custGeom>
                <a:avLst/>
                <a:gdLst/>
                <a:ahLst/>
                <a:cxnLst/>
                <a:rect l="l" t="t" r="r" b="b"/>
                <a:pathLst>
                  <a:path w="13" h="227" extrusionOk="0">
                    <a:moveTo>
                      <a:pt x="12" y="227"/>
                    </a:moveTo>
                    <a:cubicBezTo>
                      <a:pt x="12" y="143"/>
                      <a:pt x="0" y="72"/>
                      <a:pt x="0" y="0"/>
                    </a:cubicBezTo>
                    <a:cubicBezTo>
                      <a:pt x="0" y="72"/>
                      <a:pt x="12" y="143"/>
                      <a:pt x="12" y="227"/>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38" name="Google Shape;175;p27">
                <a:extLst>
                  <a:ext uri="{FF2B5EF4-FFF2-40B4-BE49-F238E27FC236}">
                    <a16:creationId xmlns:a16="http://schemas.microsoft.com/office/drawing/2014/main" id="{8A89AAA0-14CD-A340-9225-C65CE9C6FEB8}"/>
                  </a:ext>
                </a:extLst>
              </p:cNvPr>
              <p:cNvSpPr/>
              <p:nvPr/>
            </p:nvSpPr>
            <p:spPr>
              <a:xfrm>
                <a:off x="7508710" y="4107684"/>
                <a:ext cx="682" cy="9017"/>
              </a:xfrm>
              <a:custGeom>
                <a:avLst/>
                <a:gdLst/>
                <a:ahLst/>
                <a:cxnLst/>
                <a:rect l="l" t="t" r="r" b="b"/>
                <a:pathLst>
                  <a:path w="37" h="489" extrusionOk="0">
                    <a:moveTo>
                      <a:pt x="1" y="489"/>
                    </a:moveTo>
                    <a:cubicBezTo>
                      <a:pt x="12" y="322"/>
                      <a:pt x="24" y="167"/>
                      <a:pt x="36" y="1"/>
                    </a:cubicBezTo>
                    <a:cubicBezTo>
                      <a:pt x="24" y="167"/>
                      <a:pt x="12" y="322"/>
                      <a:pt x="1" y="489"/>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39" name="Google Shape;176;p27">
                <a:extLst>
                  <a:ext uri="{FF2B5EF4-FFF2-40B4-BE49-F238E27FC236}">
                    <a16:creationId xmlns:a16="http://schemas.microsoft.com/office/drawing/2014/main" id="{21327036-033D-9D43-8845-424C33A8CF65}"/>
                  </a:ext>
                </a:extLst>
              </p:cNvPr>
              <p:cNvSpPr/>
              <p:nvPr/>
            </p:nvSpPr>
            <p:spPr>
              <a:xfrm>
                <a:off x="7528902" y="3752235"/>
                <a:ext cx="18" cy="5495"/>
              </a:xfrm>
              <a:custGeom>
                <a:avLst/>
                <a:gdLst/>
                <a:ahLst/>
                <a:cxnLst/>
                <a:rect l="l" t="t" r="r" b="b"/>
                <a:pathLst>
                  <a:path w="1" h="298" extrusionOk="0">
                    <a:moveTo>
                      <a:pt x="1" y="298"/>
                    </a:moveTo>
                    <a:cubicBezTo>
                      <a:pt x="1" y="203"/>
                      <a:pt x="1" y="96"/>
                      <a:pt x="1" y="0"/>
                    </a:cubicBezTo>
                    <a:cubicBezTo>
                      <a:pt x="1" y="96"/>
                      <a:pt x="1" y="203"/>
                      <a:pt x="1" y="298"/>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40" name="Google Shape;177;p27">
                <a:extLst>
                  <a:ext uri="{FF2B5EF4-FFF2-40B4-BE49-F238E27FC236}">
                    <a16:creationId xmlns:a16="http://schemas.microsoft.com/office/drawing/2014/main" id="{76312F5E-805D-ED42-935E-B438F8E2B0A4}"/>
                  </a:ext>
                </a:extLst>
              </p:cNvPr>
              <p:cNvSpPr/>
              <p:nvPr/>
            </p:nvSpPr>
            <p:spPr>
              <a:xfrm>
                <a:off x="7499269" y="4249506"/>
                <a:ext cx="682" cy="9902"/>
              </a:xfrm>
              <a:custGeom>
                <a:avLst/>
                <a:gdLst/>
                <a:ahLst/>
                <a:cxnLst/>
                <a:rect l="l" t="t" r="r" b="b"/>
                <a:pathLst>
                  <a:path w="37" h="537" extrusionOk="0">
                    <a:moveTo>
                      <a:pt x="1" y="537"/>
                    </a:moveTo>
                    <a:cubicBezTo>
                      <a:pt x="13" y="358"/>
                      <a:pt x="24" y="180"/>
                      <a:pt x="36" y="1"/>
                    </a:cubicBezTo>
                    <a:cubicBezTo>
                      <a:pt x="24" y="180"/>
                      <a:pt x="13" y="358"/>
                      <a:pt x="1" y="537"/>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41" name="Google Shape;178;p27">
                <a:extLst>
                  <a:ext uri="{FF2B5EF4-FFF2-40B4-BE49-F238E27FC236}">
                    <a16:creationId xmlns:a16="http://schemas.microsoft.com/office/drawing/2014/main" id="{7271D19A-DE70-1147-B201-5E02728A824A}"/>
                  </a:ext>
                </a:extLst>
              </p:cNvPr>
              <p:cNvSpPr/>
              <p:nvPr/>
            </p:nvSpPr>
            <p:spPr>
              <a:xfrm>
                <a:off x="7511126" y="4078272"/>
                <a:ext cx="240" cy="1106"/>
              </a:xfrm>
              <a:custGeom>
                <a:avLst/>
                <a:gdLst/>
                <a:ahLst/>
                <a:cxnLst/>
                <a:rect l="l" t="t" r="r" b="b"/>
                <a:pathLst>
                  <a:path w="13" h="60" extrusionOk="0">
                    <a:moveTo>
                      <a:pt x="1" y="60"/>
                    </a:moveTo>
                    <a:cubicBezTo>
                      <a:pt x="1" y="36"/>
                      <a:pt x="12" y="12"/>
                      <a:pt x="12" y="0"/>
                    </a:cubicBezTo>
                    <a:cubicBezTo>
                      <a:pt x="12" y="12"/>
                      <a:pt x="1" y="36"/>
                      <a:pt x="1" y="60"/>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42" name="Google Shape;179;p27">
                <a:extLst>
                  <a:ext uri="{FF2B5EF4-FFF2-40B4-BE49-F238E27FC236}">
                    <a16:creationId xmlns:a16="http://schemas.microsoft.com/office/drawing/2014/main" id="{3F2ADDC8-5812-0E47-8F23-A81830A37F16}"/>
                  </a:ext>
                </a:extLst>
              </p:cNvPr>
              <p:cNvSpPr/>
              <p:nvPr/>
            </p:nvSpPr>
            <p:spPr>
              <a:xfrm>
                <a:off x="7526284" y="3658043"/>
                <a:ext cx="443" cy="3540"/>
              </a:xfrm>
              <a:custGeom>
                <a:avLst/>
                <a:gdLst/>
                <a:ahLst/>
                <a:cxnLst/>
                <a:rect l="l" t="t" r="r" b="b"/>
                <a:pathLst>
                  <a:path w="24" h="192" extrusionOk="0">
                    <a:moveTo>
                      <a:pt x="24" y="191"/>
                    </a:moveTo>
                    <a:cubicBezTo>
                      <a:pt x="12" y="132"/>
                      <a:pt x="0" y="60"/>
                      <a:pt x="0" y="1"/>
                    </a:cubicBezTo>
                    <a:cubicBezTo>
                      <a:pt x="0" y="60"/>
                      <a:pt x="12" y="132"/>
                      <a:pt x="24" y="191"/>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43" name="Google Shape;180;p27">
                <a:extLst>
                  <a:ext uri="{FF2B5EF4-FFF2-40B4-BE49-F238E27FC236}">
                    <a16:creationId xmlns:a16="http://schemas.microsoft.com/office/drawing/2014/main" id="{D7A283F4-9B14-CE4C-A970-067AF23E140D}"/>
                  </a:ext>
                </a:extLst>
              </p:cNvPr>
              <p:cNvSpPr/>
              <p:nvPr/>
            </p:nvSpPr>
            <p:spPr>
              <a:xfrm>
                <a:off x="7497739" y="4272999"/>
                <a:ext cx="664" cy="10787"/>
              </a:xfrm>
              <a:custGeom>
                <a:avLst/>
                <a:gdLst/>
                <a:ahLst/>
                <a:cxnLst/>
                <a:rect l="l" t="t" r="r" b="b"/>
                <a:pathLst>
                  <a:path w="36" h="585" extrusionOk="0">
                    <a:moveTo>
                      <a:pt x="0" y="584"/>
                    </a:moveTo>
                    <a:cubicBezTo>
                      <a:pt x="12" y="394"/>
                      <a:pt x="24" y="203"/>
                      <a:pt x="36" y="1"/>
                    </a:cubicBezTo>
                    <a:cubicBezTo>
                      <a:pt x="24" y="203"/>
                      <a:pt x="12" y="394"/>
                      <a:pt x="0" y="584"/>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44" name="Google Shape;181;p27">
                <a:extLst>
                  <a:ext uri="{FF2B5EF4-FFF2-40B4-BE49-F238E27FC236}">
                    <a16:creationId xmlns:a16="http://schemas.microsoft.com/office/drawing/2014/main" id="{C52EE2A6-D05E-284A-97DA-6FCF66AE8FB0}"/>
                  </a:ext>
                </a:extLst>
              </p:cNvPr>
              <p:cNvSpPr/>
              <p:nvPr/>
            </p:nvSpPr>
            <p:spPr>
              <a:xfrm>
                <a:off x="7524292" y="3865954"/>
                <a:ext cx="240" cy="6399"/>
              </a:xfrm>
              <a:custGeom>
                <a:avLst/>
                <a:gdLst/>
                <a:ahLst/>
                <a:cxnLst/>
                <a:rect l="l" t="t" r="r" b="b"/>
                <a:pathLst>
                  <a:path w="13" h="347" extrusionOk="0">
                    <a:moveTo>
                      <a:pt x="1" y="346"/>
                    </a:moveTo>
                    <a:cubicBezTo>
                      <a:pt x="1" y="227"/>
                      <a:pt x="13" y="120"/>
                      <a:pt x="13" y="1"/>
                    </a:cubicBezTo>
                    <a:cubicBezTo>
                      <a:pt x="13" y="120"/>
                      <a:pt x="1" y="227"/>
                      <a:pt x="1" y="346"/>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45" name="Google Shape;182;p27">
                <a:extLst>
                  <a:ext uri="{FF2B5EF4-FFF2-40B4-BE49-F238E27FC236}">
                    <a16:creationId xmlns:a16="http://schemas.microsoft.com/office/drawing/2014/main" id="{00DDDC6E-CA48-8B49-B697-5F8E2DA8CAF5}"/>
                  </a:ext>
                </a:extLst>
              </p:cNvPr>
              <p:cNvSpPr/>
              <p:nvPr/>
            </p:nvSpPr>
            <p:spPr>
              <a:xfrm>
                <a:off x="7526929" y="3665511"/>
                <a:ext cx="461" cy="3965"/>
              </a:xfrm>
              <a:custGeom>
                <a:avLst/>
                <a:gdLst/>
                <a:ahLst/>
                <a:cxnLst/>
                <a:rect l="l" t="t" r="r" b="b"/>
                <a:pathLst>
                  <a:path w="25" h="215" extrusionOk="0">
                    <a:moveTo>
                      <a:pt x="25" y="215"/>
                    </a:moveTo>
                    <a:cubicBezTo>
                      <a:pt x="13" y="143"/>
                      <a:pt x="13" y="72"/>
                      <a:pt x="1" y="0"/>
                    </a:cubicBezTo>
                    <a:cubicBezTo>
                      <a:pt x="13" y="72"/>
                      <a:pt x="13" y="143"/>
                      <a:pt x="25" y="215"/>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46" name="Google Shape;183;p27">
                <a:extLst>
                  <a:ext uri="{FF2B5EF4-FFF2-40B4-BE49-F238E27FC236}">
                    <a16:creationId xmlns:a16="http://schemas.microsoft.com/office/drawing/2014/main" id="{9B954B6E-4DC9-3F42-B2B3-B025E6215A3F}"/>
                  </a:ext>
                </a:extLst>
              </p:cNvPr>
              <p:cNvSpPr/>
              <p:nvPr/>
            </p:nvSpPr>
            <p:spPr>
              <a:xfrm>
                <a:off x="7500800" y="4226235"/>
                <a:ext cx="682" cy="9238"/>
              </a:xfrm>
              <a:custGeom>
                <a:avLst/>
                <a:gdLst/>
                <a:ahLst/>
                <a:cxnLst/>
                <a:rect l="l" t="t" r="r" b="b"/>
                <a:pathLst>
                  <a:path w="37" h="501" extrusionOk="0">
                    <a:moveTo>
                      <a:pt x="1" y="501"/>
                    </a:moveTo>
                    <a:cubicBezTo>
                      <a:pt x="13" y="334"/>
                      <a:pt x="25" y="168"/>
                      <a:pt x="37" y="1"/>
                    </a:cubicBezTo>
                    <a:cubicBezTo>
                      <a:pt x="25" y="168"/>
                      <a:pt x="13" y="334"/>
                      <a:pt x="1" y="501"/>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47" name="Google Shape;184;p27">
                <a:extLst>
                  <a:ext uri="{FF2B5EF4-FFF2-40B4-BE49-F238E27FC236}">
                    <a16:creationId xmlns:a16="http://schemas.microsoft.com/office/drawing/2014/main" id="{CB72FEBA-DBC3-2D45-9836-FB050007837F}"/>
                  </a:ext>
                </a:extLst>
              </p:cNvPr>
              <p:cNvSpPr/>
              <p:nvPr/>
            </p:nvSpPr>
            <p:spPr>
              <a:xfrm>
                <a:off x="7502791" y="4203849"/>
                <a:ext cx="18" cy="1106"/>
              </a:xfrm>
              <a:custGeom>
                <a:avLst/>
                <a:gdLst/>
                <a:ahLst/>
                <a:cxnLst/>
                <a:rect l="l" t="t" r="r" b="b"/>
                <a:pathLst>
                  <a:path w="1" h="60" extrusionOk="0">
                    <a:moveTo>
                      <a:pt x="0" y="60"/>
                    </a:moveTo>
                    <a:cubicBezTo>
                      <a:pt x="0" y="36"/>
                      <a:pt x="0" y="24"/>
                      <a:pt x="0" y="0"/>
                    </a:cubicBezTo>
                    <a:cubicBezTo>
                      <a:pt x="0" y="24"/>
                      <a:pt x="0" y="36"/>
                      <a:pt x="0" y="60"/>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48" name="Google Shape;185;p27">
                <a:extLst>
                  <a:ext uri="{FF2B5EF4-FFF2-40B4-BE49-F238E27FC236}">
                    <a16:creationId xmlns:a16="http://schemas.microsoft.com/office/drawing/2014/main" id="{5E3BE8FB-4054-7649-BF27-199EF8891846}"/>
                  </a:ext>
                </a:extLst>
              </p:cNvPr>
              <p:cNvSpPr/>
              <p:nvPr/>
            </p:nvSpPr>
            <p:spPr>
              <a:xfrm>
                <a:off x="7528902" y="3746297"/>
                <a:ext cx="18" cy="18"/>
              </a:xfrm>
              <a:custGeom>
                <a:avLst/>
                <a:gdLst/>
                <a:ahLst/>
                <a:cxnLst/>
                <a:rect l="l" t="t" r="r" b="b"/>
                <a:pathLst>
                  <a:path w="1" h="1" extrusionOk="0">
                    <a:moveTo>
                      <a:pt x="1" y="1"/>
                    </a:move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49" name="Google Shape;186;p27">
                <a:extLst>
                  <a:ext uri="{FF2B5EF4-FFF2-40B4-BE49-F238E27FC236}">
                    <a16:creationId xmlns:a16="http://schemas.microsoft.com/office/drawing/2014/main" id="{EB6EEF6E-BD81-3748-A1E5-29290EA5B1F1}"/>
                  </a:ext>
                </a:extLst>
              </p:cNvPr>
              <p:cNvSpPr/>
              <p:nvPr/>
            </p:nvSpPr>
            <p:spPr>
              <a:xfrm>
                <a:off x="7518373" y="3963668"/>
                <a:ext cx="461" cy="7689"/>
              </a:xfrm>
              <a:custGeom>
                <a:avLst/>
                <a:gdLst/>
                <a:ahLst/>
                <a:cxnLst/>
                <a:rect l="l" t="t" r="r" b="b"/>
                <a:pathLst>
                  <a:path w="25" h="417" extrusionOk="0">
                    <a:moveTo>
                      <a:pt x="0" y="417"/>
                    </a:moveTo>
                    <a:cubicBezTo>
                      <a:pt x="12" y="274"/>
                      <a:pt x="12" y="143"/>
                      <a:pt x="24" y="0"/>
                    </a:cubicBezTo>
                    <a:cubicBezTo>
                      <a:pt x="12" y="143"/>
                      <a:pt x="12" y="274"/>
                      <a:pt x="0" y="417"/>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50" name="Google Shape;187;p27">
                <a:extLst>
                  <a:ext uri="{FF2B5EF4-FFF2-40B4-BE49-F238E27FC236}">
                    <a16:creationId xmlns:a16="http://schemas.microsoft.com/office/drawing/2014/main" id="{7F42498D-B42F-2544-9D83-70F62C4590E8}"/>
                  </a:ext>
                </a:extLst>
              </p:cNvPr>
              <p:cNvSpPr/>
              <p:nvPr/>
            </p:nvSpPr>
            <p:spPr>
              <a:xfrm>
                <a:off x="7521452" y="3912718"/>
                <a:ext cx="443" cy="7487"/>
              </a:xfrm>
              <a:custGeom>
                <a:avLst/>
                <a:gdLst/>
                <a:ahLst/>
                <a:cxnLst/>
                <a:rect l="l" t="t" r="r" b="b"/>
                <a:pathLst>
                  <a:path w="24" h="406" extrusionOk="0">
                    <a:moveTo>
                      <a:pt x="0" y="406"/>
                    </a:moveTo>
                    <a:cubicBezTo>
                      <a:pt x="12" y="263"/>
                      <a:pt x="24" y="132"/>
                      <a:pt x="24" y="1"/>
                    </a:cubicBezTo>
                    <a:cubicBezTo>
                      <a:pt x="24" y="132"/>
                      <a:pt x="12" y="263"/>
                      <a:pt x="0" y="406"/>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51" name="Google Shape;188;p27">
                <a:extLst>
                  <a:ext uri="{FF2B5EF4-FFF2-40B4-BE49-F238E27FC236}">
                    <a16:creationId xmlns:a16="http://schemas.microsoft.com/office/drawing/2014/main" id="{735FC2FD-408A-DE49-BEFE-A5054E3B7D45}"/>
                  </a:ext>
                </a:extLst>
              </p:cNvPr>
              <p:cNvSpPr/>
              <p:nvPr/>
            </p:nvSpPr>
            <p:spPr>
              <a:xfrm>
                <a:off x="7517267" y="3981444"/>
                <a:ext cx="461" cy="7929"/>
              </a:xfrm>
              <a:custGeom>
                <a:avLst/>
                <a:gdLst/>
                <a:ahLst/>
                <a:cxnLst/>
                <a:rect l="l" t="t" r="r" b="b"/>
                <a:pathLst>
                  <a:path w="25" h="430" extrusionOk="0">
                    <a:moveTo>
                      <a:pt x="1" y="429"/>
                    </a:moveTo>
                    <a:cubicBezTo>
                      <a:pt x="1" y="286"/>
                      <a:pt x="13" y="143"/>
                      <a:pt x="25" y="0"/>
                    </a:cubicBezTo>
                    <a:cubicBezTo>
                      <a:pt x="13" y="143"/>
                      <a:pt x="1" y="286"/>
                      <a:pt x="1" y="429"/>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52" name="Google Shape;189;p27">
                <a:extLst>
                  <a:ext uri="{FF2B5EF4-FFF2-40B4-BE49-F238E27FC236}">
                    <a16:creationId xmlns:a16="http://schemas.microsoft.com/office/drawing/2014/main" id="{E55C9224-A064-484C-B681-A33D6D041E2E}"/>
                  </a:ext>
                </a:extLst>
              </p:cNvPr>
              <p:cNvSpPr/>
              <p:nvPr/>
            </p:nvSpPr>
            <p:spPr>
              <a:xfrm>
                <a:off x="7520567" y="3928964"/>
                <a:ext cx="461" cy="7929"/>
              </a:xfrm>
              <a:custGeom>
                <a:avLst/>
                <a:gdLst/>
                <a:ahLst/>
                <a:cxnLst/>
                <a:rect l="l" t="t" r="r" b="b"/>
                <a:pathLst>
                  <a:path w="25" h="430" extrusionOk="0">
                    <a:moveTo>
                      <a:pt x="1" y="429"/>
                    </a:moveTo>
                    <a:cubicBezTo>
                      <a:pt x="1" y="287"/>
                      <a:pt x="12" y="144"/>
                      <a:pt x="24" y="1"/>
                    </a:cubicBezTo>
                    <a:cubicBezTo>
                      <a:pt x="12" y="144"/>
                      <a:pt x="1" y="287"/>
                      <a:pt x="1" y="429"/>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53" name="Google Shape;190;p27">
                <a:extLst>
                  <a:ext uri="{FF2B5EF4-FFF2-40B4-BE49-F238E27FC236}">
                    <a16:creationId xmlns:a16="http://schemas.microsoft.com/office/drawing/2014/main" id="{BA650676-D7D4-8B4B-A6C6-8F8794954C72}"/>
                  </a:ext>
                </a:extLst>
              </p:cNvPr>
              <p:cNvSpPr/>
              <p:nvPr/>
            </p:nvSpPr>
            <p:spPr>
              <a:xfrm>
                <a:off x="7519461" y="3946094"/>
                <a:ext cx="461" cy="7929"/>
              </a:xfrm>
              <a:custGeom>
                <a:avLst/>
                <a:gdLst/>
                <a:ahLst/>
                <a:cxnLst/>
                <a:rect l="l" t="t" r="r" b="b"/>
                <a:pathLst>
                  <a:path w="25" h="430" extrusionOk="0">
                    <a:moveTo>
                      <a:pt x="1" y="429"/>
                    </a:moveTo>
                    <a:cubicBezTo>
                      <a:pt x="13" y="286"/>
                      <a:pt x="13" y="143"/>
                      <a:pt x="25" y="1"/>
                    </a:cubicBezTo>
                    <a:cubicBezTo>
                      <a:pt x="13" y="143"/>
                      <a:pt x="13" y="286"/>
                      <a:pt x="1" y="429"/>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54" name="Google Shape;191;p27">
                <a:extLst>
                  <a:ext uri="{FF2B5EF4-FFF2-40B4-BE49-F238E27FC236}">
                    <a16:creationId xmlns:a16="http://schemas.microsoft.com/office/drawing/2014/main" id="{2D3372E5-6F45-7E46-ADDE-03AF95B854DA}"/>
                  </a:ext>
                </a:extLst>
              </p:cNvPr>
              <p:cNvSpPr/>
              <p:nvPr/>
            </p:nvSpPr>
            <p:spPr>
              <a:xfrm>
                <a:off x="7512232" y="4057195"/>
                <a:ext cx="443" cy="6602"/>
              </a:xfrm>
              <a:custGeom>
                <a:avLst/>
                <a:gdLst/>
                <a:ahLst/>
                <a:cxnLst/>
                <a:rect l="l" t="t" r="r" b="b"/>
                <a:pathLst>
                  <a:path w="24" h="358" extrusionOk="0">
                    <a:moveTo>
                      <a:pt x="0" y="357"/>
                    </a:moveTo>
                    <a:cubicBezTo>
                      <a:pt x="12" y="238"/>
                      <a:pt x="12" y="119"/>
                      <a:pt x="24" y="0"/>
                    </a:cubicBezTo>
                    <a:cubicBezTo>
                      <a:pt x="12" y="119"/>
                      <a:pt x="12" y="238"/>
                      <a:pt x="0" y="357"/>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55" name="Google Shape;192;p27">
                <a:extLst>
                  <a:ext uri="{FF2B5EF4-FFF2-40B4-BE49-F238E27FC236}">
                    <a16:creationId xmlns:a16="http://schemas.microsoft.com/office/drawing/2014/main" id="{1D4B5D07-F30F-9349-AD88-3CDE34FAB3C6}"/>
                  </a:ext>
                </a:extLst>
              </p:cNvPr>
              <p:cNvSpPr/>
              <p:nvPr/>
            </p:nvSpPr>
            <p:spPr>
              <a:xfrm>
                <a:off x="7513542" y="4037206"/>
                <a:ext cx="461" cy="8575"/>
              </a:xfrm>
              <a:custGeom>
                <a:avLst/>
                <a:gdLst/>
                <a:ahLst/>
                <a:cxnLst/>
                <a:rect l="l" t="t" r="r" b="b"/>
                <a:pathLst>
                  <a:path w="25" h="465" extrusionOk="0">
                    <a:moveTo>
                      <a:pt x="1" y="465"/>
                    </a:moveTo>
                    <a:cubicBezTo>
                      <a:pt x="1" y="310"/>
                      <a:pt x="12" y="155"/>
                      <a:pt x="24" y="1"/>
                    </a:cubicBezTo>
                    <a:cubicBezTo>
                      <a:pt x="12" y="155"/>
                      <a:pt x="1" y="310"/>
                      <a:pt x="1" y="465"/>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56" name="Google Shape;193;p27">
                <a:extLst>
                  <a:ext uri="{FF2B5EF4-FFF2-40B4-BE49-F238E27FC236}">
                    <a16:creationId xmlns:a16="http://schemas.microsoft.com/office/drawing/2014/main" id="{DC0ADEEC-9091-564F-8FD0-C491CAFC5DB5}"/>
                  </a:ext>
                </a:extLst>
              </p:cNvPr>
              <p:cNvSpPr/>
              <p:nvPr/>
            </p:nvSpPr>
            <p:spPr>
              <a:xfrm>
                <a:off x="7528478" y="3690756"/>
                <a:ext cx="240" cy="4407"/>
              </a:xfrm>
              <a:custGeom>
                <a:avLst/>
                <a:gdLst/>
                <a:ahLst/>
                <a:cxnLst/>
                <a:rect l="l" t="t" r="r" b="b"/>
                <a:pathLst>
                  <a:path w="13" h="239" extrusionOk="0">
                    <a:moveTo>
                      <a:pt x="12" y="239"/>
                    </a:moveTo>
                    <a:cubicBezTo>
                      <a:pt x="0" y="155"/>
                      <a:pt x="0" y="72"/>
                      <a:pt x="0" y="1"/>
                    </a:cubicBezTo>
                    <a:cubicBezTo>
                      <a:pt x="0" y="72"/>
                      <a:pt x="0" y="155"/>
                      <a:pt x="12" y="239"/>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57" name="Google Shape;194;p27">
                <a:extLst>
                  <a:ext uri="{FF2B5EF4-FFF2-40B4-BE49-F238E27FC236}">
                    <a16:creationId xmlns:a16="http://schemas.microsoft.com/office/drawing/2014/main" id="{314DCE8A-BCC6-854D-8047-710F159B2493}"/>
                  </a:ext>
                </a:extLst>
              </p:cNvPr>
              <p:cNvSpPr/>
              <p:nvPr/>
            </p:nvSpPr>
            <p:spPr>
              <a:xfrm>
                <a:off x="7522540" y="3896472"/>
                <a:ext cx="461" cy="7265"/>
              </a:xfrm>
              <a:custGeom>
                <a:avLst/>
                <a:gdLst/>
                <a:ahLst/>
                <a:cxnLst/>
                <a:rect l="l" t="t" r="r" b="b"/>
                <a:pathLst>
                  <a:path w="25" h="394" extrusionOk="0">
                    <a:moveTo>
                      <a:pt x="1" y="394"/>
                    </a:moveTo>
                    <a:cubicBezTo>
                      <a:pt x="1" y="263"/>
                      <a:pt x="13" y="132"/>
                      <a:pt x="24" y="1"/>
                    </a:cubicBezTo>
                    <a:cubicBezTo>
                      <a:pt x="13" y="132"/>
                      <a:pt x="1" y="263"/>
                      <a:pt x="1" y="394"/>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58" name="Google Shape;195;p27">
                <a:extLst>
                  <a:ext uri="{FF2B5EF4-FFF2-40B4-BE49-F238E27FC236}">
                    <a16:creationId xmlns:a16="http://schemas.microsoft.com/office/drawing/2014/main" id="{E280B387-AE56-794A-BD59-89C1B4BFA282}"/>
                  </a:ext>
                </a:extLst>
              </p:cNvPr>
              <p:cNvSpPr/>
              <p:nvPr/>
            </p:nvSpPr>
            <p:spPr>
              <a:xfrm>
                <a:off x="7496190" y="4296934"/>
                <a:ext cx="682" cy="11433"/>
              </a:xfrm>
              <a:custGeom>
                <a:avLst/>
                <a:gdLst/>
                <a:ahLst/>
                <a:cxnLst/>
                <a:rect l="l" t="t" r="r" b="b"/>
                <a:pathLst>
                  <a:path w="37" h="620" extrusionOk="0">
                    <a:moveTo>
                      <a:pt x="1" y="620"/>
                    </a:moveTo>
                    <a:cubicBezTo>
                      <a:pt x="13" y="417"/>
                      <a:pt x="25" y="215"/>
                      <a:pt x="37" y="1"/>
                    </a:cubicBezTo>
                    <a:cubicBezTo>
                      <a:pt x="25" y="215"/>
                      <a:pt x="13" y="417"/>
                      <a:pt x="1" y="620"/>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59" name="Google Shape;196;p27">
                <a:extLst>
                  <a:ext uri="{FF2B5EF4-FFF2-40B4-BE49-F238E27FC236}">
                    <a16:creationId xmlns:a16="http://schemas.microsoft.com/office/drawing/2014/main" id="{7D29B5FB-CFD0-6449-9804-EC1B4E5F9383}"/>
                  </a:ext>
                </a:extLst>
              </p:cNvPr>
              <p:cNvSpPr/>
              <p:nvPr/>
            </p:nvSpPr>
            <p:spPr>
              <a:xfrm>
                <a:off x="7515957" y="3999663"/>
                <a:ext cx="461" cy="8575"/>
              </a:xfrm>
              <a:custGeom>
                <a:avLst/>
                <a:gdLst/>
                <a:ahLst/>
                <a:cxnLst/>
                <a:rect l="l" t="t" r="r" b="b"/>
                <a:pathLst>
                  <a:path w="25" h="465" extrusionOk="0">
                    <a:moveTo>
                      <a:pt x="0" y="465"/>
                    </a:moveTo>
                    <a:cubicBezTo>
                      <a:pt x="12" y="298"/>
                      <a:pt x="24" y="144"/>
                      <a:pt x="24" y="1"/>
                    </a:cubicBezTo>
                    <a:cubicBezTo>
                      <a:pt x="24" y="144"/>
                      <a:pt x="12" y="298"/>
                      <a:pt x="0" y="465"/>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60" name="Google Shape;197;p27">
                <a:extLst>
                  <a:ext uri="{FF2B5EF4-FFF2-40B4-BE49-F238E27FC236}">
                    <a16:creationId xmlns:a16="http://schemas.microsoft.com/office/drawing/2014/main" id="{A0A583CB-5DC8-6642-A9E6-DE43142F3129}"/>
                  </a:ext>
                </a:extLst>
              </p:cNvPr>
              <p:cNvSpPr/>
              <p:nvPr/>
            </p:nvSpPr>
            <p:spPr>
              <a:xfrm>
                <a:off x="7528699" y="3699976"/>
                <a:ext cx="18" cy="18"/>
              </a:xfrm>
              <a:custGeom>
                <a:avLst/>
                <a:gdLst/>
                <a:ahLst/>
                <a:cxnLst/>
                <a:rect l="l" t="t" r="r" b="b"/>
                <a:pathLst>
                  <a:path w="1" h="1" extrusionOk="0">
                    <a:moveTo>
                      <a:pt x="0" y="1"/>
                    </a:move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61" name="Google Shape;198;p27">
                <a:extLst>
                  <a:ext uri="{FF2B5EF4-FFF2-40B4-BE49-F238E27FC236}">
                    <a16:creationId xmlns:a16="http://schemas.microsoft.com/office/drawing/2014/main" id="{C62BB5EB-9BB1-1C44-BBC3-AA460F7391B5}"/>
                  </a:ext>
                </a:extLst>
              </p:cNvPr>
              <p:cNvSpPr/>
              <p:nvPr/>
            </p:nvSpPr>
            <p:spPr>
              <a:xfrm>
                <a:off x="7514648" y="4017881"/>
                <a:ext cx="664" cy="9238"/>
              </a:xfrm>
              <a:custGeom>
                <a:avLst/>
                <a:gdLst/>
                <a:ahLst/>
                <a:cxnLst/>
                <a:rect l="l" t="t" r="r" b="b"/>
                <a:pathLst>
                  <a:path w="36" h="501" extrusionOk="0">
                    <a:moveTo>
                      <a:pt x="0" y="501"/>
                    </a:moveTo>
                    <a:cubicBezTo>
                      <a:pt x="12" y="334"/>
                      <a:pt x="24" y="168"/>
                      <a:pt x="36" y="1"/>
                    </a:cubicBezTo>
                    <a:cubicBezTo>
                      <a:pt x="24" y="168"/>
                      <a:pt x="12" y="334"/>
                      <a:pt x="0" y="501"/>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62" name="Google Shape;199;p27">
                <a:extLst>
                  <a:ext uri="{FF2B5EF4-FFF2-40B4-BE49-F238E27FC236}">
                    <a16:creationId xmlns:a16="http://schemas.microsoft.com/office/drawing/2014/main" id="{F3E37F55-EA14-3F42-ABFD-9DCBD20A9426}"/>
                  </a:ext>
                </a:extLst>
              </p:cNvPr>
              <p:cNvSpPr/>
              <p:nvPr/>
            </p:nvSpPr>
            <p:spPr>
              <a:xfrm>
                <a:off x="7521010" y="3626861"/>
                <a:ext cx="682" cy="2434"/>
              </a:xfrm>
              <a:custGeom>
                <a:avLst/>
                <a:gdLst/>
                <a:ahLst/>
                <a:cxnLst/>
                <a:rect l="l" t="t" r="r" b="b"/>
                <a:pathLst>
                  <a:path w="37" h="132" extrusionOk="0">
                    <a:moveTo>
                      <a:pt x="36" y="132"/>
                    </a:moveTo>
                    <a:cubicBezTo>
                      <a:pt x="24" y="84"/>
                      <a:pt x="12" y="37"/>
                      <a:pt x="0" y="1"/>
                    </a:cubicBezTo>
                    <a:cubicBezTo>
                      <a:pt x="12" y="37"/>
                      <a:pt x="24" y="84"/>
                      <a:pt x="36" y="132"/>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63" name="Google Shape;200;p27">
                <a:extLst>
                  <a:ext uri="{FF2B5EF4-FFF2-40B4-BE49-F238E27FC236}">
                    <a16:creationId xmlns:a16="http://schemas.microsoft.com/office/drawing/2014/main" id="{420537B5-4ED4-3B4D-A1E6-4C68ACFC3AC6}"/>
                  </a:ext>
                </a:extLst>
              </p:cNvPr>
              <p:cNvSpPr/>
              <p:nvPr/>
            </p:nvSpPr>
            <p:spPr>
              <a:xfrm>
                <a:off x="7525399" y="3651017"/>
                <a:ext cx="461" cy="3319"/>
              </a:xfrm>
              <a:custGeom>
                <a:avLst/>
                <a:gdLst/>
                <a:ahLst/>
                <a:cxnLst/>
                <a:rect l="l" t="t" r="r" b="b"/>
                <a:pathLst>
                  <a:path w="25" h="180" extrusionOk="0">
                    <a:moveTo>
                      <a:pt x="24" y="179"/>
                    </a:moveTo>
                    <a:cubicBezTo>
                      <a:pt x="12" y="120"/>
                      <a:pt x="12" y="60"/>
                      <a:pt x="0" y="1"/>
                    </a:cubicBezTo>
                    <a:cubicBezTo>
                      <a:pt x="12" y="60"/>
                      <a:pt x="12" y="120"/>
                      <a:pt x="24" y="179"/>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64" name="Google Shape;201;p27">
                <a:extLst>
                  <a:ext uri="{FF2B5EF4-FFF2-40B4-BE49-F238E27FC236}">
                    <a16:creationId xmlns:a16="http://schemas.microsoft.com/office/drawing/2014/main" id="{24D347E3-0CB6-1645-8306-A41564B338C0}"/>
                  </a:ext>
                </a:extLst>
              </p:cNvPr>
              <p:cNvSpPr/>
              <p:nvPr/>
            </p:nvSpPr>
            <p:spPr>
              <a:xfrm>
                <a:off x="7475777" y="4641633"/>
                <a:ext cx="904" cy="13185"/>
              </a:xfrm>
              <a:custGeom>
                <a:avLst/>
                <a:gdLst/>
                <a:ahLst/>
                <a:cxnLst/>
                <a:rect l="l" t="t" r="r" b="b"/>
                <a:pathLst>
                  <a:path w="49" h="715" extrusionOk="0">
                    <a:moveTo>
                      <a:pt x="1" y="715"/>
                    </a:moveTo>
                    <a:cubicBezTo>
                      <a:pt x="13" y="477"/>
                      <a:pt x="24" y="239"/>
                      <a:pt x="48" y="0"/>
                    </a:cubicBezTo>
                    <a:cubicBezTo>
                      <a:pt x="24" y="239"/>
                      <a:pt x="13" y="477"/>
                      <a:pt x="1" y="715"/>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65" name="Google Shape;202;p27">
                <a:extLst>
                  <a:ext uri="{FF2B5EF4-FFF2-40B4-BE49-F238E27FC236}">
                    <a16:creationId xmlns:a16="http://schemas.microsoft.com/office/drawing/2014/main" id="{C602B576-E8E7-804B-9DA1-08CC24EF00C8}"/>
                  </a:ext>
                </a:extLst>
              </p:cNvPr>
              <p:cNvSpPr/>
              <p:nvPr/>
            </p:nvSpPr>
            <p:spPr>
              <a:xfrm>
                <a:off x="7477307" y="4613309"/>
                <a:ext cx="682" cy="13185"/>
              </a:xfrm>
              <a:custGeom>
                <a:avLst/>
                <a:gdLst/>
                <a:ahLst/>
                <a:cxnLst/>
                <a:rect l="l" t="t" r="r" b="b"/>
                <a:pathLst>
                  <a:path w="37" h="715" extrusionOk="0">
                    <a:moveTo>
                      <a:pt x="1" y="715"/>
                    </a:moveTo>
                    <a:cubicBezTo>
                      <a:pt x="13" y="477"/>
                      <a:pt x="25" y="239"/>
                      <a:pt x="37" y="1"/>
                    </a:cubicBezTo>
                    <a:cubicBezTo>
                      <a:pt x="25" y="239"/>
                      <a:pt x="13" y="477"/>
                      <a:pt x="1" y="715"/>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66" name="Google Shape;203;p27">
                <a:extLst>
                  <a:ext uri="{FF2B5EF4-FFF2-40B4-BE49-F238E27FC236}">
                    <a16:creationId xmlns:a16="http://schemas.microsoft.com/office/drawing/2014/main" id="{81DE7854-09A0-4043-A3E3-E6682A6D33DD}"/>
                  </a:ext>
                </a:extLst>
              </p:cNvPr>
              <p:cNvSpPr/>
              <p:nvPr/>
            </p:nvSpPr>
            <p:spPr>
              <a:xfrm>
                <a:off x="7528257" y="3776170"/>
                <a:ext cx="240" cy="5716"/>
              </a:xfrm>
              <a:custGeom>
                <a:avLst/>
                <a:gdLst/>
                <a:ahLst/>
                <a:cxnLst/>
                <a:rect l="l" t="t" r="r" b="b"/>
                <a:pathLst>
                  <a:path w="13" h="310" extrusionOk="0">
                    <a:moveTo>
                      <a:pt x="0" y="310"/>
                    </a:moveTo>
                    <a:cubicBezTo>
                      <a:pt x="0" y="203"/>
                      <a:pt x="0" y="95"/>
                      <a:pt x="12" y="0"/>
                    </a:cubicBezTo>
                    <a:cubicBezTo>
                      <a:pt x="0" y="95"/>
                      <a:pt x="0" y="203"/>
                      <a:pt x="0" y="310"/>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67" name="Google Shape;204;p27">
                <a:extLst>
                  <a:ext uri="{FF2B5EF4-FFF2-40B4-BE49-F238E27FC236}">
                    <a16:creationId xmlns:a16="http://schemas.microsoft.com/office/drawing/2014/main" id="{F5785889-B427-D24A-95D5-42429283F149}"/>
                  </a:ext>
                </a:extLst>
              </p:cNvPr>
              <p:cNvSpPr/>
              <p:nvPr/>
            </p:nvSpPr>
            <p:spPr>
              <a:xfrm>
                <a:off x="7526487" y="3825349"/>
                <a:ext cx="18" cy="3079"/>
              </a:xfrm>
              <a:custGeom>
                <a:avLst/>
                <a:gdLst/>
                <a:ahLst/>
                <a:cxnLst/>
                <a:rect l="l" t="t" r="r" b="b"/>
                <a:pathLst>
                  <a:path w="1" h="167" extrusionOk="0">
                    <a:moveTo>
                      <a:pt x="1" y="167"/>
                    </a:moveTo>
                    <a:cubicBezTo>
                      <a:pt x="1" y="107"/>
                      <a:pt x="1" y="60"/>
                      <a:pt x="1" y="0"/>
                    </a:cubicBezTo>
                    <a:cubicBezTo>
                      <a:pt x="1" y="60"/>
                      <a:pt x="1" y="107"/>
                      <a:pt x="1" y="167"/>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68" name="Google Shape;205;p27">
                <a:extLst>
                  <a:ext uri="{FF2B5EF4-FFF2-40B4-BE49-F238E27FC236}">
                    <a16:creationId xmlns:a16="http://schemas.microsoft.com/office/drawing/2014/main" id="{9B8D8036-2394-5643-B75C-7EE8F1A55E09}"/>
                  </a:ext>
                </a:extLst>
              </p:cNvPr>
              <p:cNvSpPr/>
              <p:nvPr/>
            </p:nvSpPr>
            <p:spPr>
              <a:xfrm>
                <a:off x="7470281" y="4760405"/>
                <a:ext cx="461" cy="12097"/>
              </a:xfrm>
              <a:custGeom>
                <a:avLst/>
                <a:gdLst/>
                <a:ahLst/>
                <a:cxnLst/>
                <a:rect l="l" t="t" r="r" b="b"/>
                <a:pathLst>
                  <a:path w="25" h="656" extrusionOk="0">
                    <a:moveTo>
                      <a:pt x="1" y="656"/>
                    </a:moveTo>
                    <a:cubicBezTo>
                      <a:pt x="13" y="429"/>
                      <a:pt x="13" y="215"/>
                      <a:pt x="25" y="1"/>
                    </a:cubicBezTo>
                    <a:cubicBezTo>
                      <a:pt x="13" y="215"/>
                      <a:pt x="13" y="429"/>
                      <a:pt x="1" y="656"/>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69" name="Google Shape;206;p27">
                <a:extLst>
                  <a:ext uri="{FF2B5EF4-FFF2-40B4-BE49-F238E27FC236}">
                    <a16:creationId xmlns:a16="http://schemas.microsoft.com/office/drawing/2014/main" id="{5474EDDB-5F28-7A49-A01D-D66C405D3AE3}"/>
                  </a:ext>
                </a:extLst>
              </p:cNvPr>
              <p:cNvSpPr/>
              <p:nvPr/>
            </p:nvSpPr>
            <p:spPr>
              <a:xfrm>
                <a:off x="7478856" y="4585428"/>
                <a:ext cx="682" cy="12963"/>
              </a:xfrm>
              <a:custGeom>
                <a:avLst/>
                <a:gdLst/>
                <a:ahLst/>
                <a:cxnLst/>
                <a:rect l="l" t="t" r="r" b="b"/>
                <a:pathLst>
                  <a:path w="37" h="703" extrusionOk="0">
                    <a:moveTo>
                      <a:pt x="0" y="703"/>
                    </a:moveTo>
                    <a:cubicBezTo>
                      <a:pt x="12" y="477"/>
                      <a:pt x="24" y="239"/>
                      <a:pt x="36" y="0"/>
                    </a:cubicBezTo>
                    <a:cubicBezTo>
                      <a:pt x="24" y="239"/>
                      <a:pt x="12" y="477"/>
                      <a:pt x="0" y="703"/>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70" name="Google Shape;207;p27">
                <a:extLst>
                  <a:ext uri="{FF2B5EF4-FFF2-40B4-BE49-F238E27FC236}">
                    <a16:creationId xmlns:a16="http://schemas.microsoft.com/office/drawing/2014/main" id="{EE541BE3-2E01-074E-B4C8-58D410B5FFB2}"/>
                  </a:ext>
                </a:extLst>
              </p:cNvPr>
              <p:cNvSpPr/>
              <p:nvPr/>
            </p:nvSpPr>
            <p:spPr>
              <a:xfrm>
                <a:off x="7527814" y="3788672"/>
                <a:ext cx="240" cy="5514"/>
              </a:xfrm>
              <a:custGeom>
                <a:avLst/>
                <a:gdLst/>
                <a:ahLst/>
                <a:cxnLst/>
                <a:rect l="l" t="t" r="r" b="b"/>
                <a:pathLst>
                  <a:path w="13" h="299" extrusionOk="0">
                    <a:moveTo>
                      <a:pt x="0" y="298"/>
                    </a:moveTo>
                    <a:cubicBezTo>
                      <a:pt x="0" y="191"/>
                      <a:pt x="12" y="96"/>
                      <a:pt x="12" y="1"/>
                    </a:cubicBezTo>
                    <a:cubicBezTo>
                      <a:pt x="12" y="96"/>
                      <a:pt x="0" y="191"/>
                      <a:pt x="0" y="298"/>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71" name="Google Shape;208;p27">
                <a:extLst>
                  <a:ext uri="{FF2B5EF4-FFF2-40B4-BE49-F238E27FC236}">
                    <a16:creationId xmlns:a16="http://schemas.microsoft.com/office/drawing/2014/main" id="{515CF719-447A-3E4E-9218-B7783F8CE4D0}"/>
                  </a:ext>
                </a:extLst>
              </p:cNvPr>
              <p:cNvSpPr/>
              <p:nvPr/>
            </p:nvSpPr>
            <p:spPr>
              <a:xfrm>
                <a:off x="7468972" y="4791845"/>
                <a:ext cx="461" cy="11175"/>
              </a:xfrm>
              <a:custGeom>
                <a:avLst/>
                <a:gdLst/>
                <a:ahLst/>
                <a:cxnLst/>
                <a:rect l="l" t="t" r="r" b="b"/>
                <a:pathLst>
                  <a:path w="25" h="606" extrusionOk="0">
                    <a:moveTo>
                      <a:pt x="24" y="0"/>
                    </a:moveTo>
                    <a:cubicBezTo>
                      <a:pt x="12" y="202"/>
                      <a:pt x="1" y="392"/>
                      <a:pt x="1" y="606"/>
                    </a:cubicBezTo>
                    <a:cubicBezTo>
                      <a:pt x="1" y="404"/>
                      <a:pt x="12" y="202"/>
                      <a:pt x="24" y="0"/>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72" name="Google Shape;209;p27">
                <a:extLst>
                  <a:ext uri="{FF2B5EF4-FFF2-40B4-BE49-F238E27FC236}">
                    <a16:creationId xmlns:a16="http://schemas.microsoft.com/office/drawing/2014/main" id="{28A8BCF8-9A24-FB4B-809C-A60F3DA0AA23}"/>
                  </a:ext>
                </a:extLst>
              </p:cNvPr>
              <p:cNvSpPr/>
              <p:nvPr/>
            </p:nvSpPr>
            <p:spPr>
              <a:xfrm>
                <a:off x="7527372" y="3801635"/>
                <a:ext cx="240" cy="4407"/>
              </a:xfrm>
              <a:custGeom>
                <a:avLst/>
                <a:gdLst/>
                <a:ahLst/>
                <a:cxnLst/>
                <a:rect l="l" t="t" r="r" b="b"/>
                <a:pathLst>
                  <a:path w="13" h="239" extrusionOk="0">
                    <a:moveTo>
                      <a:pt x="1" y="238"/>
                    </a:moveTo>
                    <a:cubicBezTo>
                      <a:pt x="1" y="155"/>
                      <a:pt x="13" y="84"/>
                      <a:pt x="13" y="0"/>
                    </a:cubicBezTo>
                    <a:cubicBezTo>
                      <a:pt x="13" y="84"/>
                      <a:pt x="1" y="155"/>
                      <a:pt x="1" y="238"/>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73" name="Google Shape;210;p27">
                <a:extLst>
                  <a:ext uri="{FF2B5EF4-FFF2-40B4-BE49-F238E27FC236}">
                    <a16:creationId xmlns:a16="http://schemas.microsoft.com/office/drawing/2014/main" id="{D4100611-CC94-4D40-9AB5-8D0B1B5E6D31}"/>
                  </a:ext>
                </a:extLst>
              </p:cNvPr>
              <p:cNvSpPr/>
              <p:nvPr/>
            </p:nvSpPr>
            <p:spPr>
              <a:xfrm>
                <a:off x="7471609" y="4729444"/>
                <a:ext cx="682" cy="12982"/>
              </a:xfrm>
              <a:custGeom>
                <a:avLst/>
                <a:gdLst/>
                <a:ahLst/>
                <a:cxnLst/>
                <a:rect l="l" t="t" r="r" b="b"/>
                <a:pathLst>
                  <a:path w="37" h="704" extrusionOk="0">
                    <a:moveTo>
                      <a:pt x="0" y="703"/>
                    </a:moveTo>
                    <a:cubicBezTo>
                      <a:pt x="12" y="465"/>
                      <a:pt x="24" y="239"/>
                      <a:pt x="36" y="1"/>
                    </a:cubicBezTo>
                    <a:cubicBezTo>
                      <a:pt x="24" y="239"/>
                      <a:pt x="12" y="465"/>
                      <a:pt x="0" y="703"/>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74" name="Google Shape;211;p27">
                <a:extLst>
                  <a:ext uri="{FF2B5EF4-FFF2-40B4-BE49-F238E27FC236}">
                    <a16:creationId xmlns:a16="http://schemas.microsoft.com/office/drawing/2014/main" id="{4B0F7319-D1FB-8641-AC18-F6334955E5D8}"/>
                  </a:ext>
                </a:extLst>
              </p:cNvPr>
              <p:cNvSpPr/>
              <p:nvPr/>
            </p:nvSpPr>
            <p:spPr>
              <a:xfrm>
                <a:off x="7472918" y="4699147"/>
                <a:ext cx="682" cy="13848"/>
              </a:xfrm>
              <a:custGeom>
                <a:avLst/>
                <a:gdLst/>
                <a:ahLst/>
                <a:cxnLst/>
                <a:rect l="l" t="t" r="r" b="b"/>
                <a:pathLst>
                  <a:path w="37" h="751" extrusionOk="0">
                    <a:moveTo>
                      <a:pt x="1" y="751"/>
                    </a:moveTo>
                    <a:cubicBezTo>
                      <a:pt x="13" y="501"/>
                      <a:pt x="25" y="251"/>
                      <a:pt x="37" y="1"/>
                    </a:cubicBezTo>
                    <a:cubicBezTo>
                      <a:pt x="25" y="251"/>
                      <a:pt x="13" y="501"/>
                      <a:pt x="1" y="751"/>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75" name="Google Shape;212;p27">
                <a:extLst>
                  <a:ext uri="{FF2B5EF4-FFF2-40B4-BE49-F238E27FC236}">
                    <a16:creationId xmlns:a16="http://schemas.microsoft.com/office/drawing/2014/main" id="{1FA6289F-DB1C-FC4F-9589-8D443CC47524}"/>
                  </a:ext>
                </a:extLst>
              </p:cNvPr>
              <p:cNvSpPr/>
              <p:nvPr/>
            </p:nvSpPr>
            <p:spPr>
              <a:xfrm>
                <a:off x="7474467" y="4669957"/>
                <a:ext cx="664" cy="13848"/>
              </a:xfrm>
              <a:custGeom>
                <a:avLst/>
                <a:gdLst/>
                <a:ahLst/>
                <a:cxnLst/>
                <a:rect l="l" t="t" r="r" b="b"/>
                <a:pathLst>
                  <a:path w="36" h="751" extrusionOk="0">
                    <a:moveTo>
                      <a:pt x="0" y="750"/>
                    </a:moveTo>
                    <a:cubicBezTo>
                      <a:pt x="12" y="500"/>
                      <a:pt x="24" y="250"/>
                      <a:pt x="36" y="0"/>
                    </a:cubicBezTo>
                    <a:cubicBezTo>
                      <a:pt x="24" y="250"/>
                      <a:pt x="12" y="500"/>
                      <a:pt x="0" y="750"/>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76" name="Google Shape;213;p27">
                <a:extLst>
                  <a:ext uri="{FF2B5EF4-FFF2-40B4-BE49-F238E27FC236}">
                    <a16:creationId xmlns:a16="http://schemas.microsoft.com/office/drawing/2014/main" id="{E8ECF537-0DC0-9C43-8E87-6B13FE282484}"/>
                  </a:ext>
                </a:extLst>
              </p:cNvPr>
              <p:cNvSpPr/>
              <p:nvPr/>
            </p:nvSpPr>
            <p:spPr>
              <a:xfrm>
                <a:off x="7528478" y="3764092"/>
                <a:ext cx="240" cy="5495"/>
              </a:xfrm>
              <a:custGeom>
                <a:avLst/>
                <a:gdLst/>
                <a:ahLst/>
                <a:cxnLst/>
                <a:rect l="l" t="t" r="r" b="b"/>
                <a:pathLst>
                  <a:path w="13" h="298" extrusionOk="0">
                    <a:moveTo>
                      <a:pt x="0" y="298"/>
                    </a:moveTo>
                    <a:cubicBezTo>
                      <a:pt x="12" y="191"/>
                      <a:pt x="12" y="96"/>
                      <a:pt x="12" y="0"/>
                    </a:cubicBezTo>
                    <a:cubicBezTo>
                      <a:pt x="12" y="96"/>
                      <a:pt x="12" y="191"/>
                      <a:pt x="0" y="298"/>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77" name="Google Shape;214;p27">
                <a:extLst>
                  <a:ext uri="{FF2B5EF4-FFF2-40B4-BE49-F238E27FC236}">
                    <a16:creationId xmlns:a16="http://schemas.microsoft.com/office/drawing/2014/main" id="{30137158-4DAF-0242-97F6-36EF7897D277}"/>
                  </a:ext>
                </a:extLst>
              </p:cNvPr>
              <p:cNvSpPr/>
              <p:nvPr/>
            </p:nvSpPr>
            <p:spPr>
              <a:xfrm>
                <a:off x="7490049" y="4397266"/>
                <a:ext cx="682" cy="12539"/>
              </a:xfrm>
              <a:custGeom>
                <a:avLst/>
                <a:gdLst/>
                <a:ahLst/>
                <a:cxnLst/>
                <a:rect l="l" t="t" r="r" b="b"/>
                <a:pathLst>
                  <a:path w="37" h="680" extrusionOk="0">
                    <a:moveTo>
                      <a:pt x="1" y="679"/>
                    </a:moveTo>
                    <a:cubicBezTo>
                      <a:pt x="12" y="453"/>
                      <a:pt x="24" y="227"/>
                      <a:pt x="36" y="1"/>
                    </a:cubicBezTo>
                    <a:cubicBezTo>
                      <a:pt x="24" y="227"/>
                      <a:pt x="12" y="453"/>
                      <a:pt x="1" y="679"/>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78" name="Google Shape;215;p27">
                <a:extLst>
                  <a:ext uri="{FF2B5EF4-FFF2-40B4-BE49-F238E27FC236}">
                    <a16:creationId xmlns:a16="http://schemas.microsoft.com/office/drawing/2014/main" id="{1D386014-7772-C24F-A130-E7D7AB24674A}"/>
                  </a:ext>
                </a:extLst>
              </p:cNvPr>
              <p:cNvSpPr/>
              <p:nvPr/>
            </p:nvSpPr>
            <p:spPr>
              <a:xfrm>
                <a:off x="7491580" y="4371579"/>
                <a:ext cx="682" cy="12318"/>
              </a:xfrm>
              <a:custGeom>
                <a:avLst/>
                <a:gdLst/>
                <a:ahLst/>
                <a:cxnLst/>
                <a:rect l="l" t="t" r="r" b="b"/>
                <a:pathLst>
                  <a:path w="37" h="668" extrusionOk="0">
                    <a:moveTo>
                      <a:pt x="1" y="668"/>
                    </a:moveTo>
                    <a:cubicBezTo>
                      <a:pt x="13" y="441"/>
                      <a:pt x="25" y="227"/>
                      <a:pt x="37" y="1"/>
                    </a:cubicBezTo>
                    <a:cubicBezTo>
                      <a:pt x="25" y="227"/>
                      <a:pt x="13" y="441"/>
                      <a:pt x="1" y="668"/>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79" name="Google Shape;216;p27">
                <a:extLst>
                  <a:ext uri="{FF2B5EF4-FFF2-40B4-BE49-F238E27FC236}">
                    <a16:creationId xmlns:a16="http://schemas.microsoft.com/office/drawing/2014/main" id="{4EA7B068-DAF7-5F4C-8CD5-4B93B1D4C913}"/>
                  </a:ext>
                </a:extLst>
              </p:cNvPr>
              <p:cNvSpPr/>
              <p:nvPr/>
            </p:nvSpPr>
            <p:spPr>
              <a:xfrm>
                <a:off x="7524956" y="3850815"/>
                <a:ext cx="461" cy="6602"/>
              </a:xfrm>
              <a:custGeom>
                <a:avLst/>
                <a:gdLst/>
                <a:ahLst/>
                <a:cxnLst/>
                <a:rect l="l" t="t" r="r" b="b"/>
                <a:pathLst>
                  <a:path w="25" h="358" extrusionOk="0">
                    <a:moveTo>
                      <a:pt x="1" y="357"/>
                    </a:moveTo>
                    <a:cubicBezTo>
                      <a:pt x="13" y="238"/>
                      <a:pt x="13" y="119"/>
                      <a:pt x="24" y="0"/>
                    </a:cubicBezTo>
                    <a:cubicBezTo>
                      <a:pt x="13" y="119"/>
                      <a:pt x="13" y="238"/>
                      <a:pt x="1" y="357"/>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80" name="Google Shape;217;p27">
                <a:extLst>
                  <a:ext uri="{FF2B5EF4-FFF2-40B4-BE49-F238E27FC236}">
                    <a16:creationId xmlns:a16="http://schemas.microsoft.com/office/drawing/2014/main" id="{52525FBC-A2F5-3D49-AA2F-FE1D4BC9F8A9}"/>
                  </a:ext>
                </a:extLst>
              </p:cNvPr>
              <p:cNvSpPr/>
              <p:nvPr/>
            </p:nvSpPr>
            <p:spPr>
              <a:xfrm>
                <a:off x="7494659" y="4321311"/>
                <a:ext cx="682" cy="11875"/>
              </a:xfrm>
              <a:custGeom>
                <a:avLst/>
                <a:gdLst/>
                <a:ahLst/>
                <a:cxnLst/>
                <a:rect l="l" t="t" r="r" b="b"/>
                <a:pathLst>
                  <a:path w="37" h="644" extrusionOk="0">
                    <a:moveTo>
                      <a:pt x="1" y="643"/>
                    </a:moveTo>
                    <a:cubicBezTo>
                      <a:pt x="12" y="429"/>
                      <a:pt x="24" y="215"/>
                      <a:pt x="36" y="0"/>
                    </a:cubicBezTo>
                    <a:cubicBezTo>
                      <a:pt x="24" y="215"/>
                      <a:pt x="12" y="429"/>
                      <a:pt x="1" y="643"/>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81" name="Google Shape;218;p27">
                <a:extLst>
                  <a:ext uri="{FF2B5EF4-FFF2-40B4-BE49-F238E27FC236}">
                    <a16:creationId xmlns:a16="http://schemas.microsoft.com/office/drawing/2014/main" id="{B01E86B6-104A-C848-B850-18C75944D6B4}"/>
                  </a:ext>
                </a:extLst>
              </p:cNvPr>
              <p:cNvSpPr/>
              <p:nvPr/>
            </p:nvSpPr>
            <p:spPr>
              <a:xfrm>
                <a:off x="7523425" y="3638073"/>
                <a:ext cx="664" cy="2858"/>
              </a:xfrm>
              <a:custGeom>
                <a:avLst/>
                <a:gdLst/>
                <a:ahLst/>
                <a:cxnLst/>
                <a:rect l="l" t="t" r="r" b="b"/>
                <a:pathLst>
                  <a:path w="36" h="155" extrusionOk="0">
                    <a:moveTo>
                      <a:pt x="36" y="155"/>
                    </a:moveTo>
                    <a:cubicBezTo>
                      <a:pt x="24" y="107"/>
                      <a:pt x="12" y="48"/>
                      <a:pt x="0" y="0"/>
                    </a:cubicBezTo>
                    <a:cubicBezTo>
                      <a:pt x="12" y="48"/>
                      <a:pt x="24" y="107"/>
                      <a:pt x="36" y="155"/>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82" name="Google Shape;219;p27">
                <a:extLst>
                  <a:ext uri="{FF2B5EF4-FFF2-40B4-BE49-F238E27FC236}">
                    <a16:creationId xmlns:a16="http://schemas.microsoft.com/office/drawing/2014/main" id="{0174DBB9-B6B8-E841-8C00-525F84504D77}"/>
                  </a:ext>
                </a:extLst>
              </p:cNvPr>
              <p:cNvSpPr/>
              <p:nvPr/>
            </p:nvSpPr>
            <p:spPr>
              <a:xfrm>
                <a:off x="7524513" y="3644213"/>
                <a:ext cx="461" cy="3319"/>
              </a:xfrm>
              <a:custGeom>
                <a:avLst/>
                <a:gdLst/>
                <a:ahLst/>
                <a:cxnLst/>
                <a:rect l="l" t="t" r="r" b="b"/>
                <a:pathLst>
                  <a:path w="25" h="180" extrusionOk="0">
                    <a:moveTo>
                      <a:pt x="25" y="179"/>
                    </a:moveTo>
                    <a:cubicBezTo>
                      <a:pt x="13" y="120"/>
                      <a:pt x="13" y="60"/>
                      <a:pt x="1" y="0"/>
                    </a:cubicBezTo>
                    <a:cubicBezTo>
                      <a:pt x="13" y="60"/>
                      <a:pt x="13" y="120"/>
                      <a:pt x="25" y="179"/>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83" name="Google Shape;220;p27">
                <a:extLst>
                  <a:ext uri="{FF2B5EF4-FFF2-40B4-BE49-F238E27FC236}">
                    <a16:creationId xmlns:a16="http://schemas.microsoft.com/office/drawing/2014/main" id="{D68F036B-8010-F847-8BDC-105DDC29852D}"/>
                  </a:ext>
                </a:extLst>
              </p:cNvPr>
              <p:cNvSpPr/>
              <p:nvPr/>
            </p:nvSpPr>
            <p:spPr>
              <a:xfrm>
                <a:off x="7493129" y="4346335"/>
                <a:ext cx="664" cy="11875"/>
              </a:xfrm>
              <a:custGeom>
                <a:avLst/>
                <a:gdLst/>
                <a:ahLst/>
                <a:cxnLst/>
                <a:rect l="l" t="t" r="r" b="b"/>
                <a:pathLst>
                  <a:path w="36" h="644" extrusionOk="0">
                    <a:moveTo>
                      <a:pt x="0" y="644"/>
                    </a:moveTo>
                    <a:cubicBezTo>
                      <a:pt x="12" y="429"/>
                      <a:pt x="24" y="215"/>
                      <a:pt x="36" y="1"/>
                    </a:cubicBezTo>
                    <a:cubicBezTo>
                      <a:pt x="24" y="215"/>
                      <a:pt x="12" y="429"/>
                      <a:pt x="0" y="644"/>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84" name="Google Shape;221;p27">
                <a:extLst>
                  <a:ext uri="{FF2B5EF4-FFF2-40B4-BE49-F238E27FC236}">
                    <a16:creationId xmlns:a16="http://schemas.microsoft.com/office/drawing/2014/main" id="{C1A4552F-7080-BC49-90F0-5B765BE5194A}"/>
                  </a:ext>
                </a:extLst>
              </p:cNvPr>
              <p:cNvSpPr/>
              <p:nvPr/>
            </p:nvSpPr>
            <p:spPr>
              <a:xfrm>
                <a:off x="7522319" y="3632135"/>
                <a:ext cx="682" cy="2655"/>
              </a:xfrm>
              <a:custGeom>
                <a:avLst/>
                <a:gdLst/>
                <a:ahLst/>
                <a:cxnLst/>
                <a:rect l="l" t="t" r="r" b="b"/>
                <a:pathLst>
                  <a:path w="37" h="144" extrusionOk="0">
                    <a:moveTo>
                      <a:pt x="36" y="144"/>
                    </a:moveTo>
                    <a:cubicBezTo>
                      <a:pt x="25" y="96"/>
                      <a:pt x="13" y="48"/>
                      <a:pt x="1" y="1"/>
                    </a:cubicBezTo>
                    <a:cubicBezTo>
                      <a:pt x="13" y="48"/>
                      <a:pt x="25" y="96"/>
                      <a:pt x="36" y="144"/>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85" name="Google Shape;222;p27">
                <a:extLst>
                  <a:ext uri="{FF2B5EF4-FFF2-40B4-BE49-F238E27FC236}">
                    <a16:creationId xmlns:a16="http://schemas.microsoft.com/office/drawing/2014/main" id="{34BA13F9-7118-8141-840C-46435DF83100}"/>
                  </a:ext>
                </a:extLst>
              </p:cNvPr>
              <p:cNvSpPr/>
              <p:nvPr/>
            </p:nvSpPr>
            <p:spPr>
              <a:xfrm>
                <a:off x="7480387" y="4557768"/>
                <a:ext cx="682" cy="13406"/>
              </a:xfrm>
              <a:custGeom>
                <a:avLst/>
                <a:gdLst/>
                <a:ahLst/>
                <a:cxnLst/>
                <a:rect l="l" t="t" r="r" b="b"/>
                <a:pathLst>
                  <a:path w="37" h="727" extrusionOk="0">
                    <a:moveTo>
                      <a:pt x="1" y="727"/>
                    </a:moveTo>
                    <a:cubicBezTo>
                      <a:pt x="13" y="477"/>
                      <a:pt x="24" y="238"/>
                      <a:pt x="36" y="0"/>
                    </a:cubicBezTo>
                    <a:cubicBezTo>
                      <a:pt x="24" y="238"/>
                      <a:pt x="13" y="477"/>
                      <a:pt x="1" y="727"/>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86" name="Google Shape;223;p27">
                <a:extLst>
                  <a:ext uri="{FF2B5EF4-FFF2-40B4-BE49-F238E27FC236}">
                    <a16:creationId xmlns:a16="http://schemas.microsoft.com/office/drawing/2014/main" id="{699C7453-183A-A448-9B26-9DE654E34863}"/>
                  </a:ext>
                </a:extLst>
              </p:cNvPr>
              <p:cNvSpPr/>
              <p:nvPr/>
            </p:nvSpPr>
            <p:spPr>
              <a:xfrm>
                <a:off x="7488519" y="4423617"/>
                <a:ext cx="664" cy="12318"/>
              </a:xfrm>
              <a:custGeom>
                <a:avLst/>
                <a:gdLst/>
                <a:ahLst/>
                <a:cxnLst/>
                <a:rect l="l" t="t" r="r" b="b"/>
                <a:pathLst>
                  <a:path w="36" h="668" extrusionOk="0">
                    <a:moveTo>
                      <a:pt x="0" y="667"/>
                    </a:moveTo>
                    <a:cubicBezTo>
                      <a:pt x="12" y="441"/>
                      <a:pt x="24" y="215"/>
                      <a:pt x="36" y="1"/>
                    </a:cubicBezTo>
                    <a:cubicBezTo>
                      <a:pt x="24" y="215"/>
                      <a:pt x="12" y="441"/>
                      <a:pt x="0" y="667"/>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87" name="Google Shape;224;p27">
                <a:extLst>
                  <a:ext uri="{FF2B5EF4-FFF2-40B4-BE49-F238E27FC236}">
                    <a16:creationId xmlns:a16="http://schemas.microsoft.com/office/drawing/2014/main" id="{733EF18D-6871-F345-B08F-8EB673875AAB}"/>
                  </a:ext>
                </a:extLst>
              </p:cNvPr>
              <p:cNvSpPr/>
              <p:nvPr/>
            </p:nvSpPr>
            <p:spPr>
              <a:xfrm>
                <a:off x="7486970" y="4449967"/>
                <a:ext cx="682" cy="12963"/>
              </a:xfrm>
              <a:custGeom>
                <a:avLst/>
                <a:gdLst/>
                <a:ahLst/>
                <a:cxnLst/>
                <a:rect l="l" t="t" r="r" b="b"/>
                <a:pathLst>
                  <a:path w="37" h="703" extrusionOk="0">
                    <a:moveTo>
                      <a:pt x="1" y="703"/>
                    </a:moveTo>
                    <a:cubicBezTo>
                      <a:pt x="13" y="465"/>
                      <a:pt x="25" y="238"/>
                      <a:pt x="37" y="0"/>
                    </a:cubicBezTo>
                    <a:cubicBezTo>
                      <a:pt x="25" y="238"/>
                      <a:pt x="13" y="465"/>
                      <a:pt x="1" y="703"/>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88" name="Google Shape;225;p27">
                <a:extLst>
                  <a:ext uri="{FF2B5EF4-FFF2-40B4-BE49-F238E27FC236}">
                    <a16:creationId xmlns:a16="http://schemas.microsoft.com/office/drawing/2014/main" id="{DDABC04A-52CD-AF4C-9F2A-CD2F523ED91D}"/>
                  </a:ext>
                </a:extLst>
              </p:cNvPr>
              <p:cNvSpPr/>
              <p:nvPr/>
            </p:nvSpPr>
            <p:spPr>
              <a:xfrm>
                <a:off x="7525841" y="3836985"/>
                <a:ext cx="240" cy="5716"/>
              </a:xfrm>
              <a:custGeom>
                <a:avLst/>
                <a:gdLst/>
                <a:ahLst/>
                <a:cxnLst/>
                <a:rect l="l" t="t" r="r" b="b"/>
                <a:pathLst>
                  <a:path w="13" h="310" extrusionOk="0">
                    <a:moveTo>
                      <a:pt x="0" y="310"/>
                    </a:moveTo>
                    <a:cubicBezTo>
                      <a:pt x="0" y="203"/>
                      <a:pt x="0" y="107"/>
                      <a:pt x="12" y="0"/>
                    </a:cubicBezTo>
                    <a:cubicBezTo>
                      <a:pt x="0" y="107"/>
                      <a:pt x="0" y="203"/>
                      <a:pt x="0" y="310"/>
                    </a:cubicBez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89" name="Google Shape;226;p27">
                <a:extLst>
                  <a:ext uri="{FF2B5EF4-FFF2-40B4-BE49-F238E27FC236}">
                    <a16:creationId xmlns:a16="http://schemas.microsoft.com/office/drawing/2014/main" id="{B06EF487-7B53-654E-8289-FD118B29E5FF}"/>
                  </a:ext>
                </a:extLst>
              </p:cNvPr>
              <p:cNvSpPr/>
              <p:nvPr/>
            </p:nvSpPr>
            <p:spPr>
              <a:xfrm>
                <a:off x="7299472" y="2906945"/>
                <a:ext cx="646820" cy="1928566"/>
              </a:xfrm>
              <a:custGeom>
                <a:avLst/>
                <a:gdLst/>
                <a:ahLst/>
                <a:cxnLst/>
                <a:rect l="l" t="t" r="r" b="b"/>
                <a:pathLst>
                  <a:path w="35077" h="104586" extrusionOk="0">
                    <a:moveTo>
                      <a:pt x="17350" y="1"/>
                    </a:moveTo>
                    <a:cubicBezTo>
                      <a:pt x="15907" y="1"/>
                      <a:pt x="15419" y="1326"/>
                      <a:pt x="15396" y="2430"/>
                    </a:cubicBezTo>
                    <a:cubicBezTo>
                      <a:pt x="15372" y="3549"/>
                      <a:pt x="15348" y="5359"/>
                      <a:pt x="15229" y="6431"/>
                    </a:cubicBezTo>
                    <a:cubicBezTo>
                      <a:pt x="15098" y="7502"/>
                      <a:pt x="14979" y="10526"/>
                      <a:pt x="15003" y="11920"/>
                    </a:cubicBezTo>
                    <a:cubicBezTo>
                      <a:pt x="15015" y="13324"/>
                      <a:pt x="15503" y="17242"/>
                      <a:pt x="14467" y="17313"/>
                    </a:cubicBezTo>
                    <a:cubicBezTo>
                      <a:pt x="14459" y="17314"/>
                      <a:pt x="14452" y="17314"/>
                      <a:pt x="14444" y="17314"/>
                    </a:cubicBezTo>
                    <a:cubicBezTo>
                      <a:pt x="13415" y="17314"/>
                      <a:pt x="12286" y="12507"/>
                      <a:pt x="11931" y="11479"/>
                    </a:cubicBezTo>
                    <a:cubicBezTo>
                      <a:pt x="11586" y="10443"/>
                      <a:pt x="11026" y="8205"/>
                      <a:pt x="10681" y="7312"/>
                    </a:cubicBezTo>
                    <a:cubicBezTo>
                      <a:pt x="10347" y="6478"/>
                      <a:pt x="9827" y="3042"/>
                      <a:pt x="8085" y="3042"/>
                    </a:cubicBezTo>
                    <a:cubicBezTo>
                      <a:pt x="7961" y="3042"/>
                      <a:pt x="7830" y="3060"/>
                      <a:pt x="7692" y="3097"/>
                    </a:cubicBezTo>
                    <a:cubicBezTo>
                      <a:pt x="5633" y="3657"/>
                      <a:pt x="6240" y="5669"/>
                      <a:pt x="6537" y="6895"/>
                    </a:cubicBezTo>
                    <a:cubicBezTo>
                      <a:pt x="6835" y="8110"/>
                      <a:pt x="7990" y="12658"/>
                      <a:pt x="8371" y="14432"/>
                    </a:cubicBezTo>
                    <a:cubicBezTo>
                      <a:pt x="8752" y="16206"/>
                      <a:pt x="10395" y="21885"/>
                      <a:pt x="9657" y="23873"/>
                    </a:cubicBezTo>
                    <a:cubicBezTo>
                      <a:pt x="9323" y="24772"/>
                      <a:pt x="9067" y="25126"/>
                      <a:pt x="8803" y="25126"/>
                    </a:cubicBezTo>
                    <a:cubicBezTo>
                      <a:pt x="8605" y="25126"/>
                      <a:pt x="8401" y="24928"/>
                      <a:pt x="8157" y="24612"/>
                    </a:cubicBezTo>
                    <a:lnTo>
                      <a:pt x="8145" y="24612"/>
                    </a:lnTo>
                    <a:cubicBezTo>
                      <a:pt x="8002" y="24409"/>
                      <a:pt x="7835" y="24183"/>
                      <a:pt x="7657" y="23921"/>
                    </a:cubicBezTo>
                    <a:cubicBezTo>
                      <a:pt x="7502" y="23707"/>
                      <a:pt x="7359" y="23469"/>
                      <a:pt x="7204" y="23230"/>
                    </a:cubicBezTo>
                    <a:cubicBezTo>
                      <a:pt x="6645" y="22349"/>
                      <a:pt x="6049" y="21290"/>
                      <a:pt x="5287" y="20421"/>
                    </a:cubicBezTo>
                    <a:cubicBezTo>
                      <a:pt x="5133" y="20230"/>
                      <a:pt x="4966" y="20051"/>
                      <a:pt x="4787" y="19897"/>
                    </a:cubicBezTo>
                    <a:cubicBezTo>
                      <a:pt x="4609" y="19730"/>
                      <a:pt x="4430" y="19575"/>
                      <a:pt x="4240" y="19444"/>
                    </a:cubicBezTo>
                    <a:cubicBezTo>
                      <a:pt x="4037" y="19301"/>
                      <a:pt x="3799" y="19147"/>
                      <a:pt x="3525" y="19016"/>
                    </a:cubicBezTo>
                    <a:cubicBezTo>
                      <a:pt x="3466" y="18980"/>
                      <a:pt x="3406" y="18956"/>
                      <a:pt x="3347" y="18920"/>
                    </a:cubicBezTo>
                    <a:cubicBezTo>
                      <a:pt x="2803" y="18663"/>
                      <a:pt x="2166" y="18454"/>
                      <a:pt x="1578" y="18454"/>
                    </a:cubicBezTo>
                    <a:cubicBezTo>
                      <a:pt x="1161" y="18454"/>
                      <a:pt x="769" y="18558"/>
                      <a:pt x="453" y="18825"/>
                    </a:cubicBezTo>
                    <a:cubicBezTo>
                      <a:pt x="132" y="19087"/>
                      <a:pt x="1" y="19313"/>
                      <a:pt x="13" y="19539"/>
                    </a:cubicBezTo>
                    <a:cubicBezTo>
                      <a:pt x="13" y="19587"/>
                      <a:pt x="25" y="19623"/>
                      <a:pt x="37" y="19670"/>
                    </a:cubicBezTo>
                    <a:cubicBezTo>
                      <a:pt x="49" y="19730"/>
                      <a:pt x="72" y="19801"/>
                      <a:pt x="108" y="19861"/>
                    </a:cubicBezTo>
                    <a:cubicBezTo>
                      <a:pt x="132" y="19909"/>
                      <a:pt x="156" y="19956"/>
                      <a:pt x="191" y="20004"/>
                    </a:cubicBezTo>
                    <a:cubicBezTo>
                      <a:pt x="203" y="20016"/>
                      <a:pt x="227" y="20040"/>
                      <a:pt x="239" y="20063"/>
                    </a:cubicBezTo>
                    <a:cubicBezTo>
                      <a:pt x="465" y="20385"/>
                      <a:pt x="822" y="20730"/>
                      <a:pt x="1096" y="21206"/>
                    </a:cubicBezTo>
                    <a:cubicBezTo>
                      <a:pt x="1584" y="22064"/>
                      <a:pt x="2537" y="24171"/>
                      <a:pt x="3311" y="25552"/>
                    </a:cubicBezTo>
                    <a:cubicBezTo>
                      <a:pt x="3370" y="25635"/>
                      <a:pt x="3418" y="25719"/>
                      <a:pt x="3466" y="25802"/>
                    </a:cubicBezTo>
                    <a:cubicBezTo>
                      <a:pt x="3525" y="25897"/>
                      <a:pt x="3585" y="25993"/>
                      <a:pt x="3632" y="26088"/>
                    </a:cubicBezTo>
                    <a:cubicBezTo>
                      <a:pt x="3739" y="26243"/>
                      <a:pt x="3835" y="26374"/>
                      <a:pt x="3918" y="26493"/>
                    </a:cubicBezTo>
                    <a:cubicBezTo>
                      <a:pt x="4001" y="26600"/>
                      <a:pt x="4073" y="26707"/>
                      <a:pt x="4144" y="26826"/>
                    </a:cubicBezTo>
                    <a:cubicBezTo>
                      <a:pt x="4180" y="26886"/>
                      <a:pt x="4216" y="26957"/>
                      <a:pt x="4251" y="27017"/>
                    </a:cubicBezTo>
                    <a:cubicBezTo>
                      <a:pt x="4287" y="27100"/>
                      <a:pt x="4323" y="27171"/>
                      <a:pt x="4359" y="27243"/>
                    </a:cubicBezTo>
                    <a:cubicBezTo>
                      <a:pt x="4454" y="27445"/>
                      <a:pt x="4537" y="27660"/>
                      <a:pt x="4609" y="27874"/>
                    </a:cubicBezTo>
                    <a:cubicBezTo>
                      <a:pt x="4632" y="27957"/>
                      <a:pt x="4668" y="28041"/>
                      <a:pt x="4692" y="28124"/>
                    </a:cubicBezTo>
                    <a:cubicBezTo>
                      <a:pt x="4847" y="28624"/>
                      <a:pt x="4978" y="29136"/>
                      <a:pt x="5109" y="29553"/>
                    </a:cubicBezTo>
                    <a:cubicBezTo>
                      <a:pt x="5180" y="29767"/>
                      <a:pt x="5252" y="29946"/>
                      <a:pt x="5323" y="30112"/>
                    </a:cubicBezTo>
                    <a:cubicBezTo>
                      <a:pt x="5740" y="30922"/>
                      <a:pt x="6383" y="31791"/>
                      <a:pt x="7026" y="32601"/>
                    </a:cubicBezTo>
                    <a:cubicBezTo>
                      <a:pt x="7121" y="32732"/>
                      <a:pt x="7216" y="32851"/>
                      <a:pt x="7311" y="32958"/>
                    </a:cubicBezTo>
                    <a:cubicBezTo>
                      <a:pt x="7442" y="33136"/>
                      <a:pt x="7585" y="33315"/>
                      <a:pt x="7728" y="33482"/>
                    </a:cubicBezTo>
                    <a:cubicBezTo>
                      <a:pt x="8097" y="33946"/>
                      <a:pt x="8431" y="34363"/>
                      <a:pt x="8669" y="34696"/>
                    </a:cubicBezTo>
                    <a:cubicBezTo>
                      <a:pt x="8764" y="34839"/>
                      <a:pt x="8883" y="34982"/>
                      <a:pt x="9014" y="35137"/>
                    </a:cubicBezTo>
                    <a:cubicBezTo>
                      <a:pt x="9109" y="35244"/>
                      <a:pt x="9204" y="35363"/>
                      <a:pt x="9312" y="35482"/>
                    </a:cubicBezTo>
                    <a:cubicBezTo>
                      <a:pt x="9383" y="35553"/>
                      <a:pt x="9454" y="35637"/>
                      <a:pt x="9538" y="35720"/>
                    </a:cubicBezTo>
                    <a:cubicBezTo>
                      <a:pt x="9609" y="35791"/>
                      <a:pt x="9681" y="35875"/>
                      <a:pt x="9764" y="35958"/>
                    </a:cubicBezTo>
                    <a:cubicBezTo>
                      <a:pt x="10574" y="36804"/>
                      <a:pt x="11479" y="37673"/>
                      <a:pt x="11717" y="38173"/>
                    </a:cubicBezTo>
                    <a:cubicBezTo>
                      <a:pt x="11800" y="38339"/>
                      <a:pt x="11871" y="38518"/>
                      <a:pt x="11931" y="38732"/>
                    </a:cubicBezTo>
                    <a:cubicBezTo>
                      <a:pt x="11943" y="38780"/>
                      <a:pt x="11967" y="38839"/>
                      <a:pt x="11979" y="38887"/>
                    </a:cubicBezTo>
                    <a:cubicBezTo>
                      <a:pt x="11991" y="38935"/>
                      <a:pt x="12002" y="38994"/>
                      <a:pt x="12014" y="39042"/>
                    </a:cubicBezTo>
                    <a:cubicBezTo>
                      <a:pt x="12026" y="39078"/>
                      <a:pt x="12038" y="39125"/>
                      <a:pt x="12050" y="39173"/>
                    </a:cubicBezTo>
                    <a:cubicBezTo>
                      <a:pt x="12062" y="39220"/>
                      <a:pt x="12074" y="39280"/>
                      <a:pt x="12086" y="39328"/>
                    </a:cubicBezTo>
                    <a:cubicBezTo>
                      <a:pt x="12098" y="39375"/>
                      <a:pt x="12110" y="39423"/>
                      <a:pt x="12121" y="39482"/>
                    </a:cubicBezTo>
                    <a:cubicBezTo>
                      <a:pt x="12121" y="39530"/>
                      <a:pt x="12133" y="39590"/>
                      <a:pt x="12145" y="39649"/>
                    </a:cubicBezTo>
                    <a:cubicBezTo>
                      <a:pt x="12157" y="39697"/>
                      <a:pt x="12169" y="39756"/>
                      <a:pt x="12181" y="39804"/>
                    </a:cubicBezTo>
                    <a:cubicBezTo>
                      <a:pt x="12181" y="39863"/>
                      <a:pt x="12193" y="39923"/>
                      <a:pt x="12205" y="39982"/>
                    </a:cubicBezTo>
                    <a:cubicBezTo>
                      <a:pt x="12217" y="40042"/>
                      <a:pt x="12217" y="40102"/>
                      <a:pt x="12229" y="40161"/>
                    </a:cubicBezTo>
                    <a:cubicBezTo>
                      <a:pt x="12241" y="40221"/>
                      <a:pt x="12241" y="40280"/>
                      <a:pt x="12252" y="40352"/>
                    </a:cubicBezTo>
                    <a:cubicBezTo>
                      <a:pt x="12264" y="40411"/>
                      <a:pt x="12264" y="40471"/>
                      <a:pt x="12276" y="40530"/>
                    </a:cubicBezTo>
                    <a:cubicBezTo>
                      <a:pt x="12288" y="40602"/>
                      <a:pt x="12288" y="40661"/>
                      <a:pt x="12300" y="40733"/>
                    </a:cubicBezTo>
                    <a:cubicBezTo>
                      <a:pt x="12300" y="40792"/>
                      <a:pt x="12312" y="40864"/>
                      <a:pt x="12312" y="40923"/>
                    </a:cubicBezTo>
                    <a:cubicBezTo>
                      <a:pt x="12324" y="40995"/>
                      <a:pt x="12336" y="41066"/>
                      <a:pt x="12336" y="41137"/>
                    </a:cubicBezTo>
                    <a:cubicBezTo>
                      <a:pt x="12348" y="41209"/>
                      <a:pt x="12348" y="41280"/>
                      <a:pt x="12348" y="41352"/>
                    </a:cubicBezTo>
                    <a:cubicBezTo>
                      <a:pt x="12360" y="41423"/>
                      <a:pt x="12360" y="41495"/>
                      <a:pt x="12372" y="41578"/>
                    </a:cubicBezTo>
                    <a:cubicBezTo>
                      <a:pt x="12372" y="41649"/>
                      <a:pt x="12383" y="41721"/>
                      <a:pt x="12383" y="41792"/>
                    </a:cubicBezTo>
                    <a:cubicBezTo>
                      <a:pt x="12383" y="41864"/>
                      <a:pt x="12395" y="41947"/>
                      <a:pt x="12395" y="42030"/>
                    </a:cubicBezTo>
                    <a:cubicBezTo>
                      <a:pt x="12395" y="42102"/>
                      <a:pt x="12407" y="42173"/>
                      <a:pt x="12407" y="42257"/>
                    </a:cubicBezTo>
                    <a:cubicBezTo>
                      <a:pt x="12407" y="42340"/>
                      <a:pt x="12419" y="42423"/>
                      <a:pt x="12419" y="42507"/>
                    </a:cubicBezTo>
                    <a:cubicBezTo>
                      <a:pt x="12419" y="42578"/>
                      <a:pt x="12419" y="42661"/>
                      <a:pt x="12431" y="42745"/>
                    </a:cubicBezTo>
                    <a:cubicBezTo>
                      <a:pt x="12431" y="42828"/>
                      <a:pt x="12431" y="42911"/>
                      <a:pt x="12431" y="43007"/>
                    </a:cubicBezTo>
                    <a:lnTo>
                      <a:pt x="12431" y="45519"/>
                    </a:lnTo>
                    <a:cubicBezTo>
                      <a:pt x="12431" y="45626"/>
                      <a:pt x="12443" y="45733"/>
                      <a:pt x="12431" y="45840"/>
                    </a:cubicBezTo>
                    <a:cubicBezTo>
                      <a:pt x="12431" y="45936"/>
                      <a:pt x="12431" y="46043"/>
                      <a:pt x="12431" y="46138"/>
                    </a:cubicBezTo>
                    <a:cubicBezTo>
                      <a:pt x="12431" y="46257"/>
                      <a:pt x="12431" y="46364"/>
                      <a:pt x="12431" y="46483"/>
                    </a:cubicBezTo>
                    <a:cubicBezTo>
                      <a:pt x="12431" y="46579"/>
                      <a:pt x="12419" y="46674"/>
                      <a:pt x="12419" y="46781"/>
                    </a:cubicBezTo>
                    <a:cubicBezTo>
                      <a:pt x="12419" y="46900"/>
                      <a:pt x="12419" y="47019"/>
                      <a:pt x="12419" y="47138"/>
                    </a:cubicBezTo>
                    <a:cubicBezTo>
                      <a:pt x="12407" y="47233"/>
                      <a:pt x="12407" y="47341"/>
                      <a:pt x="12407" y="47448"/>
                    </a:cubicBezTo>
                    <a:cubicBezTo>
                      <a:pt x="12395" y="47567"/>
                      <a:pt x="12395" y="47698"/>
                      <a:pt x="12395" y="47817"/>
                    </a:cubicBezTo>
                    <a:cubicBezTo>
                      <a:pt x="12395" y="47912"/>
                      <a:pt x="12383" y="48007"/>
                      <a:pt x="12383" y="48114"/>
                    </a:cubicBezTo>
                    <a:cubicBezTo>
                      <a:pt x="12383" y="48245"/>
                      <a:pt x="12372" y="48388"/>
                      <a:pt x="12372" y="48519"/>
                    </a:cubicBezTo>
                    <a:cubicBezTo>
                      <a:pt x="12372" y="48603"/>
                      <a:pt x="12360" y="48674"/>
                      <a:pt x="12360" y="48757"/>
                    </a:cubicBezTo>
                    <a:cubicBezTo>
                      <a:pt x="12348" y="49103"/>
                      <a:pt x="12336" y="49448"/>
                      <a:pt x="12312" y="49805"/>
                    </a:cubicBezTo>
                    <a:cubicBezTo>
                      <a:pt x="12312" y="49865"/>
                      <a:pt x="12312" y="49912"/>
                      <a:pt x="12312" y="49972"/>
                    </a:cubicBezTo>
                    <a:cubicBezTo>
                      <a:pt x="12300" y="50127"/>
                      <a:pt x="12288" y="50281"/>
                      <a:pt x="12288" y="50436"/>
                    </a:cubicBezTo>
                    <a:cubicBezTo>
                      <a:pt x="12276" y="50543"/>
                      <a:pt x="12276" y="50639"/>
                      <a:pt x="12276" y="50746"/>
                    </a:cubicBezTo>
                    <a:cubicBezTo>
                      <a:pt x="12264" y="50889"/>
                      <a:pt x="12252" y="51043"/>
                      <a:pt x="12252" y="51186"/>
                    </a:cubicBezTo>
                    <a:cubicBezTo>
                      <a:pt x="12241" y="51305"/>
                      <a:pt x="12241" y="51424"/>
                      <a:pt x="12229" y="51543"/>
                    </a:cubicBezTo>
                    <a:cubicBezTo>
                      <a:pt x="12229" y="51698"/>
                      <a:pt x="12217" y="51853"/>
                      <a:pt x="12205" y="52008"/>
                    </a:cubicBezTo>
                    <a:cubicBezTo>
                      <a:pt x="12205" y="52127"/>
                      <a:pt x="12193" y="52234"/>
                      <a:pt x="12193" y="52353"/>
                    </a:cubicBezTo>
                    <a:cubicBezTo>
                      <a:pt x="12181" y="52508"/>
                      <a:pt x="12169" y="52663"/>
                      <a:pt x="12169" y="52817"/>
                    </a:cubicBezTo>
                    <a:cubicBezTo>
                      <a:pt x="12157" y="52948"/>
                      <a:pt x="12145" y="53067"/>
                      <a:pt x="12145" y="53198"/>
                    </a:cubicBezTo>
                    <a:cubicBezTo>
                      <a:pt x="12133" y="53353"/>
                      <a:pt x="12121" y="53508"/>
                      <a:pt x="12121" y="53663"/>
                    </a:cubicBezTo>
                    <a:cubicBezTo>
                      <a:pt x="12110" y="53794"/>
                      <a:pt x="12098" y="53925"/>
                      <a:pt x="12098" y="54056"/>
                    </a:cubicBezTo>
                    <a:cubicBezTo>
                      <a:pt x="12086" y="54210"/>
                      <a:pt x="12074" y="54377"/>
                      <a:pt x="12062" y="54544"/>
                    </a:cubicBezTo>
                    <a:cubicBezTo>
                      <a:pt x="12062" y="54675"/>
                      <a:pt x="12050" y="54806"/>
                      <a:pt x="12038" y="54949"/>
                    </a:cubicBezTo>
                    <a:cubicBezTo>
                      <a:pt x="12026" y="55103"/>
                      <a:pt x="12026" y="55258"/>
                      <a:pt x="12014" y="55425"/>
                    </a:cubicBezTo>
                    <a:cubicBezTo>
                      <a:pt x="12002" y="55568"/>
                      <a:pt x="11991" y="55711"/>
                      <a:pt x="11991" y="55853"/>
                    </a:cubicBezTo>
                    <a:cubicBezTo>
                      <a:pt x="11979" y="56020"/>
                      <a:pt x="11967" y="56187"/>
                      <a:pt x="11955" y="56354"/>
                    </a:cubicBezTo>
                    <a:cubicBezTo>
                      <a:pt x="11943" y="56496"/>
                      <a:pt x="11943" y="56639"/>
                      <a:pt x="11931" y="56782"/>
                    </a:cubicBezTo>
                    <a:cubicBezTo>
                      <a:pt x="11919" y="56949"/>
                      <a:pt x="11907" y="57127"/>
                      <a:pt x="11895" y="57306"/>
                    </a:cubicBezTo>
                    <a:cubicBezTo>
                      <a:pt x="11883" y="57449"/>
                      <a:pt x="11883" y="57580"/>
                      <a:pt x="11871" y="57723"/>
                    </a:cubicBezTo>
                    <a:cubicBezTo>
                      <a:pt x="11860" y="57901"/>
                      <a:pt x="11848" y="58092"/>
                      <a:pt x="11836" y="58270"/>
                    </a:cubicBezTo>
                    <a:cubicBezTo>
                      <a:pt x="11824" y="58413"/>
                      <a:pt x="11812" y="58556"/>
                      <a:pt x="11812" y="58699"/>
                    </a:cubicBezTo>
                    <a:cubicBezTo>
                      <a:pt x="11788" y="58878"/>
                      <a:pt x="11776" y="59068"/>
                      <a:pt x="11764" y="59259"/>
                    </a:cubicBezTo>
                    <a:cubicBezTo>
                      <a:pt x="11764" y="59402"/>
                      <a:pt x="11752" y="59556"/>
                      <a:pt x="11740" y="59723"/>
                    </a:cubicBezTo>
                    <a:cubicBezTo>
                      <a:pt x="11729" y="59890"/>
                      <a:pt x="11717" y="60068"/>
                      <a:pt x="11705" y="60247"/>
                    </a:cubicBezTo>
                    <a:cubicBezTo>
                      <a:pt x="11693" y="60414"/>
                      <a:pt x="11681" y="60580"/>
                      <a:pt x="11669" y="60747"/>
                    </a:cubicBezTo>
                    <a:cubicBezTo>
                      <a:pt x="11657" y="60937"/>
                      <a:pt x="11645" y="61116"/>
                      <a:pt x="11633" y="61295"/>
                    </a:cubicBezTo>
                    <a:cubicBezTo>
                      <a:pt x="11621" y="61449"/>
                      <a:pt x="11610" y="61604"/>
                      <a:pt x="11610" y="61759"/>
                    </a:cubicBezTo>
                    <a:cubicBezTo>
                      <a:pt x="11586" y="61961"/>
                      <a:pt x="11574" y="62176"/>
                      <a:pt x="11562" y="62378"/>
                    </a:cubicBezTo>
                    <a:cubicBezTo>
                      <a:pt x="11550" y="62497"/>
                      <a:pt x="11550" y="62616"/>
                      <a:pt x="11538" y="62735"/>
                    </a:cubicBezTo>
                    <a:cubicBezTo>
                      <a:pt x="11526" y="62997"/>
                      <a:pt x="11502" y="63259"/>
                      <a:pt x="11490" y="63521"/>
                    </a:cubicBezTo>
                    <a:cubicBezTo>
                      <a:pt x="11490" y="63533"/>
                      <a:pt x="11479" y="63557"/>
                      <a:pt x="11479" y="63581"/>
                    </a:cubicBezTo>
                    <a:cubicBezTo>
                      <a:pt x="11443" y="64081"/>
                      <a:pt x="11419" y="64605"/>
                      <a:pt x="11383" y="65117"/>
                    </a:cubicBezTo>
                    <a:cubicBezTo>
                      <a:pt x="11371" y="65283"/>
                      <a:pt x="11359" y="65438"/>
                      <a:pt x="11348" y="65605"/>
                    </a:cubicBezTo>
                    <a:cubicBezTo>
                      <a:pt x="11336" y="65736"/>
                      <a:pt x="11324" y="65879"/>
                      <a:pt x="11324" y="66021"/>
                    </a:cubicBezTo>
                    <a:cubicBezTo>
                      <a:pt x="11300" y="66271"/>
                      <a:pt x="11288" y="66510"/>
                      <a:pt x="11264" y="66771"/>
                    </a:cubicBezTo>
                    <a:cubicBezTo>
                      <a:pt x="11252" y="66926"/>
                      <a:pt x="11240" y="67081"/>
                      <a:pt x="11240" y="67248"/>
                    </a:cubicBezTo>
                    <a:cubicBezTo>
                      <a:pt x="11217" y="67474"/>
                      <a:pt x="11205" y="67688"/>
                      <a:pt x="11193" y="67914"/>
                    </a:cubicBezTo>
                    <a:cubicBezTo>
                      <a:pt x="11133" y="68712"/>
                      <a:pt x="11086" y="69510"/>
                      <a:pt x="11026" y="70331"/>
                    </a:cubicBezTo>
                    <a:cubicBezTo>
                      <a:pt x="11026" y="70355"/>
                      <a:pt x="11026" y="70367"/>
                      <a:pt x="11026" y="70391"/>
                    </a:cubicBezTo>
                    <a:cubicBezTo>
                      <a:pt x="11002" y="70772"/>
                      <a:pt x="10978" y="71165"/>
                      <a:pt x="10955" y="71546"/>
                    </a:cubicBezTo>
                    <a:cubicBezTo>
                      <a:pt x="10943" y="71713"/>
                      <a:pt x="10931" y="71879"/>
                      <a:pt x="10919" y="72046"/>
                    </a:cubicBezTo>
                    <a:cubicBezTo>
                      <a:pt x="10907" y="72296"/>
                      <a:pt x="10883" y="72546"/>
                      <a:pt x="10871" y="72808"/>
                    </a:cubicBezTo>
                    <a:cubicBezTo>
                      <a:pt x="10859" y="72987"/>
                      <a:pt x="10848" y="73165"/>
                      <a:pt x="10836" y="73344"/>
                    </a:cubicBezTo>
                    <a:cubicBezTo>
                      <a:pt x="10824" y="73594"/>
                      <a:pt x="10800" y="73832"/>
                      <a:pt x="10788" y="74082"/>
                    </a:cubicBezTo>
                    <a:cubicBezTo>
                      <a:pt x="10776" y="74284"/>
                      <a:pt x="10764" y="74475"/>
                      <a:pt x="10752" y="74665"/>
                    </a:cubicBezTo>
                    <a:cubicBezTo>
                      <a:pt x="10728" y="74903"/>
                      <a:pt x="10717" y="75142"/>
                      <a:pt x="10705" y="75380"/>
                    </a:cubicBezTo>
                    <a:cubicBezTo>
                      <a:pt x="10693" y="75594"/>
                      <a:pt x="10681" y="75796"/>
                      <a:pt x="10669" y="75999"/>
                    </a:cubicBezTo>
                    <a:cubicBezTo>
                      <a:pt x="10645" y="76237"/>
                      <a:pt x="10633" y="76475"/>
                      <a:pt x="10621" y="76701"/>
                    </a:cubicBezTo>
                    <a:cubicBezTo>
                      <a:pt x="10609" y="76916"/>
                      <a:pt x="10597" y="77130"/>
                      <a:pt x="10586" y="77344"/>
                    </a:cubicBezTo>
                    <a:cubicBezTo>
                      <a:pt x="10562" y="77582"/>
                      <a:pt x="10550" y="77820"/>
                      <a:pt x="10538" y="78059"/>
                    </a:cubicBezTo>
                    <a:cubicBezTo>
                      <a:pt x="10526" y="78273"/>
                      <a:pt x="10514" y="78487"/>
                      <a:pt x="10502" y="78702"/>
                    </a:cubicBezTo>
                    <a:cubicBezTo>
                      <a:pt x="10478" y="78940"/>
                      <a:pt x="10467" y="79190"/>
                      <a:pt x="10455" y="79428"/>
                    </a:cubicBezTo>
                    <a:cubicBezTo>
                      <a:pt x="10443" y="79654"/>
                      <a:pt x="10431" y="79868"/>
                      <a:pt x="10419" y="80095"/>
                    </a:cubicBezTo>
                    <a:cubicBezTo>
                      <a:pt x="10395" y="80333"/>
                      <a:pt x="10383" y="80571"/>
                      <a:pt x="10371" y="80821"/>
                    </a:cubicBezTo>
                    <a:cubicBezTo>
                      <a:pt x="10359" y="81047"/>
                      <a:pt x="10347" y="81273"/>
                      <a:pt x="10336" y="81499"/>
                    </a:cubicBezTo>
                    <a:cubicBezTo>
                      <a:pt x="10312" y="81750"/>
                      <a:pt x="10300" y="81988"/>
                      <a:pt x="10288" y="82250"/>
                    </a:cubicBezTo>
                    <a:cubicBezTo>
                      <a:pt x="10276" y="82464"/>
                      <a:pt x="10264" y="82690"/>
                      <a:pt x="10252" y="82916"/>
                    </a:cubicBezTo>
                    <a:cubicBezTo>
                      <a:pt x="10228" y="83166"/>
                      <a:pt x="10216" y="83428"/>
                      <a:pt x="10205" y="83678"/>
                    </a:cubicBezTo>
                    <a:cubicBezTo>
                      <a:pt x="10193" y="83916"/>
                      <a:pt x="10181" y="84143"/>
                      <a:pt x="10169" y="84381"/>
                    </a:cubicBezTo>
                    <a:cubicBezTo>
                      <a:pt x="10145" y="84631"/>
                      <a:pt x="9859" y="89274"/>
                      <a:pt x="9847" y="89524"/>
                    </a:cubicBezTo>
                    <a:cubicBezTo>
                      <a:pt x="9835" y="89762"/>
                      <a:pt x="9824" y="90001"/>
                      <a:pt x="9812" y="90251"/>
                    </a:cubicBezTo>
                    <a:cubicBezTo>
                      <a:pt x="9788" y="90501"/>
                      <a:pt x="9776" y="90763"/>
                      <a:pt x="9764" y="91024"/>
                    </a:cubicBezTo>
                    <a:cubicBezTo>
                      <a:pt x="9752" y="91263"/>
                      <a:pt x="9740" y="91501"/>
                      <a:pt x="9728" y="91739"/>
                    </a:cubicBezTo>
                    <a:cubicBezTo>
                      <a:pt x="9716" y="92001"/>
                      <a:pt x="9693" y="92263"/>
                      <a:pt x="9681" y="92537"/>
                    </a:cubicBezTo>
                    <a:cubicBezTo>
                      <a:pt x="9669" y="92775"/>
                      <a:pt x="9657" y="93013"/>
                      <a:pt x="9645" y="93251"/>
                    </a:cubicBezTo>
                    <a:cubicBezTo>
                      <a:pt x="9633" y="93525"/>
                      <a:pt x="9621" y="93799"/>
                      <a:pt x="9597" y="94072"/>
                    </a:cubicBezTo>
                    <a:cubicBezTo>
                      <a:pt x="9585" y="94311"/>
                      <a:pt x="9574" y="94549"/>
                      <a:pt x="9562" y="94787"/>
                    </a:cubicBezTo>
                    <a:cubicBezTo>
                      <a:pt x="9550" y="95061"/>
                      <a:pt x="9538" y="95335"/>
                      <a:pt x="9526" y="95608"/>
                    </a:cubicBezTo>
                    <a:cubicBezTo>
                      <a:pt x="9514" y="95858"/>
                      <a:pt x="9502" y="96108"/>
                      <a:pt x="9490" y="96358"/>
                    </a:cubicBezTo>
                    <a:cubicBezTo>
                      <a:pt x="9478" y="96632"/>
                      <a:pt x="9466" y="96918"/>
                      <a:pt x="9443" y="97192"/>
                    </a:cubicBezTo>
                    <a:cubicBezTo>
                      <a:pt x="9431" y="97442"/>
                      <a:pt x="9419" y="97692"/>
                      <a:pt x="9407" y="97942"/>
                    </a:cubicBezTo>
                    <a:cubicBezTo>
                      <a:pt x="9395" y="98240"/>
                      <a:pt x="9383" y="98537"/>
                      <a:pt x="9371" y="98835"/>
                    </a:cubicBezTo>
                    <a:cubicBezTo>
                      <a:pt x="9359" y="99073"/>
                      <a:pt x="9347" y="99299"/>
                      <a:pt x="9335" y="99537"/>
                    </a:cubicBezTo>
                    <a:cubicBezTo>
                      <a:pt x="9324" y="99859"/>
                      <a:pt x="9300" y="100180"/>
                      <a:pt x="9288" y="100514"/>
                    </a:cubicBezTo>
                    <a:cubicBezTo>
                      <a:pt x="9276" y="100728"/>
                      <a:pt x="9276" y="100942"/>
                      <a:pt x="9264" y="101169"/>
                    </a:cubicBezTo>
                    <a:cubicBezTo>
                      <a:pt x="9240" y="101514"/>
                      <a:pt x="9228" y="101859"/>
                      <a:pt x="9216" y="102216"/>
                    </a:cubicBezTo>
                    <a:cubicBezTo>
                      <a:pt x="9204" y="102419"/>
                      <a:pt x="9193" y="102621"/>
                      <a:pt x="9193" y="102824"/>
                    </a:cubicBezTo>
                    <a:cubicBezTo>
                      <a:pt x="9169" y="103371"/>
                      <a:pt x="9145" y="103931"/>
                      <a:pt x="9121" y="104490"/>
                    </a:cubicBezTo>
                    <a:lnTo>
                      <a:pt x="26730" y="104586"/>
                    </a:lnTo>
                    <a:cubicBezTo>
                      <a:pt x="26207" y="87036"/>
                      <a:pt x="25873" y="74296"/>
                      <a:pt x="25326" y="62128"/>
                    </a:cubicBezTo>
                    <a:cubicBezTo>
                      <a:pt x="24933" y="53472"/>
                      <a:pt x="24159" y="40185"/>
                      <a:pt x="24159" y="40125"/>
                    </a:cubicBezTo>
                    <a:cubicBezTo>
                      <a:pt x="24159" y="39328"/>
                      <a:pt x="24540" y="37899"/>
                      <a:pt x="24956" y="36875"/>
                    </a:cubicBezTo>
                    <a:cubicBezTo>
                      <a:pt x="25397" y="35768"/>
                      <a:pt x="26540" y="32720"/>
                      <a:pt x="26778" y="31422"/>
                    </a:cubicBezTo>
                    <a:cubicBezTo>
                      <a:pt x="27028" y="30124"/>
                      <a:pt x="27635" y="27433"/>
                      <a:pt x="27873" y="26457"/>
                    </a:cubicBezTo>
                    <a:cubicBezTo>
                      <a:pt x="28254" y="24993"/>
                      <a:pt x="28457" y="23349"/>
                      <a:pt x="28457" y="23349"/>
                    </a:cubicBezTo>
                    <a:cubicBezTo>
                      <a:pt x="28457" y="23349"/>
                      <a:pt x="30433" y="20087"/>
                      <a:pt x="31195" y="18992"/>
                    </a:cubicBezTo>
                    <a:cubicBezTo>
                      <a:pt x="31969" y="17885"/>
                      <a:pt x="33981" y="14956"/>
                      <a:pt x="34529" y="13610"/>
                    </a:cubicBezTo>
                    <a:cubicBezTo>
                      <a:pt x="35077" y="12277"/>
                      <a:pt x="34720" y="11336"/>
                      <a:pt x="34124" y="11038"/>
                    </a:cubicBezTo>
                    <a:cubicBezTo>
                      <a:pt x="33948" y="10956"/>
                      <a:pt x="33729" y="10898"/>
                      <a:pt x="33482" y="10898"/>
                    </a:cubicBezTo>
                    <a:cubicBezTo>
                      <a:pt x="32877" y="10898"/>
                      <a:pt x="32104" y="11244"/>
                      <a:pt x="31386" y="12420"/>
                    </a:cubicBezTo>
                    <a:cubicBezTo>
                      <a:pt x="30374" y="14075"/>
                      <a:pt x="28302" y="16968"/>
                      <a:pt x="27492" y="17980"/>
                    </a:cubicBezTo>
                    <a:cubicBezTo>
                      <a:pt x="26746" y="18888"/>
                      <a:pt x="25921" y="20151"/>
                      <a:pt x="25401" y="20151"/>
                    </a:cubicBezTo>
                    <a:cubicBezTo>
                      <a:pt x="25349" y="20151"/>
                      <a:pt x="25300" y="20138"/>
                      <a:pt x="25254" y="20111"/>
                    </a:cubicBezTo>
                    <a:cubicBezTo>
                      <a:pt x="24742" y="19825"/>
                      <a:pt x="24968" y="18063"/>
                      <a:pt x="25421" y="16765"/>
                    </a:cubicBezTo>
                    <a:cubicBezTo>
                      <a:pt x="25873" y="15468"/>
                      <a:pt x="26790" y="12372"/>
                      <a:pt x="27076" y="10884"/>
                    </a:cubicBezTo>
                    <a:cubicBezTo>
                      <a:pt x="27350" y="9395"/>
                      <a:pt x="28493" y="5931"/>
                      <a:pt x="28612" y="5192"/>
                    </a:cubicBezTo>
                    <a:cubicBezTo>
                      <a:pt x="28719" y="4442"/>
                      <a:pt x="28314" y="3645"/>
                      <a:pt x="27445" y="3299"/>
                    </a:cubicBezTo>
                    <a:cubicBezTo>
                      <a:pt x="27251" y="3223"/>
                      <a:pt x="27055" y="3181"/>
                      <a:pt x="26861" y="3181"/>
                    </a:cubicBezTo>
                    <a:cubicBezTo>
                      <a:pt x="26173" y="3181"/>
                      <a:pt x="25503" y="3707"/>
                      <a:pt x="24992" y="5109"/>
                    </a:cubicBezTo>
                    <a:cubicBezTo>
                      <a:pt x="24337" y="6907"/>
                      <a:pt x="23766" y="9324"/>
                      <a:pt x="23468" y="10384"/>
                    </a:cubicBezTo>
                    <a:cubicBezTo>
                      <a:pt x="23159" y="11455"/>
                      <a:pt x="21111" y="16896"/>
                      <a:pt x="20682" y="17634"/>
                    </a:cubicBezTo>
                    <a:cubicBezTo>
                      <a:pt x="20540" y="17885"/>
                      <a:pt x="20340" y="18000"/>
                      <a:pt x="20139" y="18000"/>
                    </a:cubicBezTo>
                    <a:cubicBezTo>
                      <a:pt x="19749" y="18000"/>
                      <a:pt x="19361" y="17568"/>
                      <a:pt x="19408" y="16861"/>
                    </a:cubicBezTo>
                    <a:cubicBezTo>
                      <a:pt x="19480" y="15789"/>
                      <a:pt x="19420" y="12348"/>
                      <a:pt x="19313" y="10848"/>
                    </a:cubicBezTo>
                    <a:cubicBezTo>
                      <a:pt x="19206" y="9360"/>
                      <a:pt x="19075" y="6705"/>
                      <a:pt x="19051" y="5728"/>
                    </a:cubicBezTo>
                    <a:cubicBezTo>
                      <a:pt x="19027" y="4740"/>
                      <a:pt x="19063" y="2466"/>
                      <a:pt x="19039" y="1859"/>
                    </a:cubicBezTo>
                    <a:cubicBezTo>
                      <a:pt x="19015" y="1252"/>
                      <a:pt x="18896" y="37"/>
                      <a:pt x="17408" y="1"/>
                    </a:cubicBezTo>
                    <a:cubicBezTo>
                      <a:pt x="17388" y="1"/>
                      <a:pt x="17369" y="1"/>
                      <a:pt x="17350" y="1"/>
                    </a:cubicBezTo>
                    <a:close/>
                  </a:path>
                </a:pathLst>
              </a:custGeom>
              <a:solidFill>
                <a:srgbClr val="FFC0A4"/>
              </a:solidFill>
              <a:ln>
                <a:noFill/>
              </a:ln>
            </p:spPr>
            <p:txBody>
              <a:bodyPr spcFirstLastPara="1" wrap="square" lIns="91425" tIns="91425" rIns="91425" bIns="91425" anchor="ctr" anchorCtr="0">
                <a:noAutofit/>
              </a:bodyPr>
              <a:lstStyle/>
              <a:p>
                <a:endParaRPr/>
              </a:p>
            </p:txBody>
          </p:sp>
          <p:sp>
            <p:nvSpPr>
              <p:cNvPr id="90" name="Google Shape;227;p27">
                <a:extLst>
                  <a:ext uri="{FF2B5EF4-FFF2-40B4-BE49-F238E27FC236}">
                    <a16:creationId xmlns:a16="http://schemas.microsoft.com/office/drawing/2014/main" id="{38D148B0-2CF5-4140-A74D-F5301535C38A}"/>
                  </a:ext>
                </a:extLst>
              </p:cNvPr>
              <p:cNvSpPr/>
              <p:nvPr/>
            </p:nvSpPr>
            <p:spPr>
              <a:xfrm>
                <a:off x="7444594" y="3800086"/>
                <a:ext cx="365352" cy="1042229"/>
              </a:xfrm>
              <a:custGeom>
                <a:avLst/>
                <a:gdLst/>
                <a:ahLst/>
                <a:cxnLst/>
                <a:rect l="l" t="t" r="r" b="b"/>
                <a:pathLst>
                  <a:path w="19813" h="56520" extrusionOk="0">
                    <a:moveTo>
                      <a:pt x="3835" y="1"/>
                    </a:moveTo>
                    <a:cubicBezTo>
                      <a:pt x="3835" y="1"/>
                      <a:pt x="346" y="49769"/>
                      <a:pt x="1" y="56317"/>
                    </a:cubicBezTo>
                    <a:lnTo>
                      <a:pt x="19813" y="56520"/>
                    </a:lnTo>
                    <a:cubicBezTo>
                      <a:pt x="19813" y="56520"/>
                      <a:pt x="18098" y="8633"/>
                      <a:pt x="17146" y="680"/>
                    </a:cubicBezTo>
                    <a:cubicBezTo>
                      <a:pt x="17146" y="680"/>
                      <a:pt x="15466" y="739"/>
                      <a:pt x="13258" y="739"/>
                    </a:cubicBezTo>
                    <a:cubicBezTo>
                      <a:pt x="10056" y="739"/>
                      <a:pt x="5744" y="614"/>
                      <a:pt x="3835" y="1"/>
                    </a:cubicBezTo>
                    <a:close/>
                  </a:path>
                </a:pathLst>
              </a:custGeom>
              <a:solidFill>
                <a:srgbClr val="EAE6E4"/>
              </a:solidFill>
              <a:ln>
                <a:noFill/>
              </a:ln>
            </p:spPr>
            <p:txBody>
              <a:bodyPr spcFirstLastPara="1" wrap="square" lIns="91425" tIns="91425" rIns="91425" bIns="91425" anchor="ctr" anchorCtr="0">
                <a:noAutofit/>
              </a:bodyPr>
              <a:lstStyle/>
              <a:p>
                <a:endParaRPr/>
              </a:p>
            </p:txBody>
          </p:sp>
          <p:sp>
            <p:nvSpPr>
              <p:cNvPr id="91" name="Google Shape;228;p27">
                <a:extLst>
                  <a:ext uri="{FF2B5EF4-FFF2-40B4-BE49-F238E27FC236}">
                    <a16:creationId xmlns:a16="http://schemas.microsoft.com/office/drawing/2014/main" id="{E263254B-4AD1-2C43-B46D-C93C5FA4A0A1}"/>
                  </a:ext>
                </a:extLst>
              </p:cNvPr>
              <p:cNvSpPr/>
              <p:nvPr/>
            </p:nvSpPr>
            <p:spPr>
              <a:xfrm>
                <a:off x="7512730" y="3788045"/>
                <a:ext cx="257717" cy="52425"/>
              </a:xfrm>
              <a:custGeom>
                <a:avLst/>
                <a:gdLst/>
                <a:ahLst/>
                <a:cxnLst/>
                <a:rect l="l" t="t" r="r" b="b"/>
                <a:pathLst>
                  <a:path w="13976" h="2843" extrusionOk="0">
                    <a:moveTo>
                      <a:pt x="609" y="0"/>
                    </a:moveTo>
                    <a:cubicBezTo>
                      <a:pt x="7" y="0"/>
                      <a:pt x="1" y="847"/>
                      <a:pt x="45" y="2023"/>
                    </a:cubicBezTo>
                    <a:cubicBezTo>
                      <a:pt x="45" y="2023"/>
                      <a:pt x="1819" y="2749"/>
                      <a:pt x="6486" y="2833"/>
                    </a:cubicBezTo>
                    <a:cubicBezTo>
                      <a:pt x="6813" y="2839"/>
                      <a:pt x="7130" y="2843"/>
                      <a:pt x="7436" y="2843"/>
                    </a:cubicBezTo>
                    <a:cubicBezTo>
                      <a:pt x="11488" y="2843"/>
                      <a:pt x="13630" y="2297"/>
                      <a:pt x="13630" y="2297"/>
                    </a:cubicBezTo>
                    <a:cubicBezTo>
                      <a:pt x="13630" y="2297"/>
                      <a:pt x="13976" y="219"/>
                      <a:pt x="13186" y="219"/>
                    </a:cubicBezTo>
                    <a:cubicBezTo>
                      <a:pt x="13160" y="219"/>
                      <a:pt x="13134" y="221"/>
                      <a:pt x="13106" y="225"/>
                    </a:cubicBezTo>
                    <a:cubicBezTo>
                      <a:pt x="12612" y="306"/>
                      <a:pt x="10294" y="710"/>
                      <a:pt x="7653" y="710"/>
                    </a:cubicBezTo>
                    <a:cubicBezTo>
                      <a:pt x="7172" y="710"/>
                      <a:pt x="6681" y="697"/>
                      <a:pt x="6188" y="666"/>
                    </a:cubicBezTo>
                    <a:cubicBezTo>
                      <a:pt x="3283" y="487"/>
                      <a:pt x="1580" y="213"/>
                      <a:pt x="795" y="23"/>
                    </a:cubicBezTo>
                    <a:cubicBezTo>
                      <a:pt x="727" y="8"/>
                      <a:pt x="666" y="0"/>
                      <a:pt x="609" y="0"/>
                    </a:cubicBezTo>
                    <a:close/>
                  </a:path>
                </a:pathLst>
              </a:custGeom>
              <a:solidFill>
                <a:srgbClr val="006D8C"/>
              </a:solidFill>
              <a:ln>
                <a:noFill/>
              </a:ln>
            </p:spPr>
            <p:txBody>
              <a:bodyPr spcFirstLastPara="1" wrap="square" lIns="91425" tIns="91425" rIns="91425" bIns="91425" anchor="ctr" anchorCtr="0">
                <a:noAutofit/>
              </a:bodyPr>
              <a:lstStyle/>
              <a:p>
                <a:endParaRPr/>
              </a:p>
            </p:txBody>
          </p:sp>
        </p:grpSp>
        <p:sp>
          <p:nvSpPr>
            <p:cNvPr id="32" name="Google Shape;232;p27">
              <a:extLst>
                <a:ext uri="{FF2B5EF4-FFF2-40B4-BE49-F238E27FC236}">
                  <a16:creationId xmlns:a16="http://schemas.microsoft.com/office/drawing/2014/main" id="{B738A397-2C12-2346-B66E-C8CC6DB15147}"/>
                </a:ext>
              </a:extLst>
            </p:cNvPr>
            <p:cNvSpPr/>
            <p:nvPr/>
          </p:nvSpPr>
          <p:spPr>
            <a:xfrm>
              <a:off x="5079369" y="3365419"/>
              <a:ext cx="386005" cy="158031"/>
            </a:xfrm>
            <a:custGeom>
              <a:avLst/>
              <a:gdLst/>
              <a:ahLst/>
              <a:cxnLst/>
              <a:rect l="l" t="t" r="r" b="b"/>
              <a:pathLst>
                <a:path w="20933" h="8570" extrusionOk="0">
                  <a:moveTo>
                    <a:pt x="18483" y="0"/>
                  </a:moveTo>
                  <a:cubicBezTo>
                    <a:pt x="18274" y="0"/>
                    <a:pt x="18044" y="27"/>
                    <a:pt x="17789" y="82"/>
                  </a:cubicBezTo>
                  <a:cubicBezTo>
                    <a:pt x="14538" y="796"/>
                    <a:pt x="13110" y="1046"/>
                    <a:pt x="7657" y="1142"/>
                  </a:cubicBezTo>
                  <a:cubicBezTo>
                    <a:pt x="7627" y="1142"/>
                    <a:pt x="7598" y="1142"/>
                    <a:pt x="7569" y="1142"/>
                  </a:cubicBezTo>
                  <a:cubicBezTo>
                    <a:pt x="6019" y="1142"/>
                    <a:pt x="3878" y="519"/>
                    <a:pt x="2402" y="519"/>
                  </a:cubicBezTo>
                  <a:cubicBezTo>
                    <a:pt x="1731" y="519"/>
                    <a:pt x="1197" y="648"/>
                    <a:pt x="918" y="1023"/>
                  </a:cubicBezTo>
                  <a:cubicBezTo>
                    <a:pt x="1" y="2249"/>
                    <a:pt x="846" y="6487"/>
                    <a:pt x="953" y="7892"/>
                  </a:cubicBezTo>
                  <a:cubicBezTo>
                    <a:pt x="993" y="8405"/>
                    <a:pt x="1644" y="8569"/>
                    <a:pt x="2560" y="8569"/>
                  </a:cubicBezTo>
                  <a:cubicBezTo>
                    <a:pt x="4152" y="8569"/>
                    <a:pt x="6542" y="8074"/>
                    <a:pt x="7895" y="8059"/>
                  </a:cubicBezTo>
                  <a:cubicBezTo>
                    <a:pt x="7941" y="8059"/>
                    <a:pt x="7987" y="8059"/>
                    <a:pt x="8035" y="8059"/>
                  </a:cubicBezTo>
                  <a:cubicBezTo>
                    <a:pt x="9413" y="8059"/>
                    <a:pt x="11490" y="8163"/>
                    <a:pt x="13452" y="8163"/>
                  </a:cubicBezTo>
                  <a:cubicBezTo>
                    <a:pt x="14568" y="8163"/>
                    <a:pt x="15647" y="8129"/>
                    <a:pt x="16539" y="8023"/>
                  </a:cubicBezTo>
                  <a:cubicBezTo>
                    <a:pt x="19039" y="7726"/>
                    <a:pt x="20932" y="7785"/>
                    <a:pt x="20611" y="5594"/>
                  </a:cubicBezTo>
                  <a:cubicBezTo>
                    <a:pt x="20314" y="3565"/>
                    <a:pt x="20918" y="0"/>
                    <a:pt x="18483"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nvGrpSpPr>
            <p:cNvPr id="10" name="Google Shape;240;p27">
              <a:extLst>
                <a:ext uri="{FF2B5EF4-FFF2-40B4-BE49-F238E27FC236}">
                  <a16:creationId xmlns:a16="http://schemas.microsoft.com/office/drawing/2014/main" id="{5A9F91C1-E0F1-3445-927B-C592EB988782}"/>
                </a:ext>
              </a:extLst>
            </p:cNvPr>
            <p:cNvGrpSpPr/>
            <p:nvPr/>
          </p:nvGrpSpPr>
          <p:grpSpPr>
            <a:xfrm>
              <a:off x="5783925" y="2104713"/>
              <a:ext cx="850988" cy="2739797"/>
              <a:chOff x="5783925" y="2104713"/>
              <a:chExt cx="850988" cy="2739797"/>
            </a:xfrm>
          </p:grpSpPr>
          <p:sp>
            <p:nvSpPr>
              <p:cNvPr id="18" name="Google Shape;241;p27">
                <a:extLst>
                  <a:ext uri="{FF2B5EF4-FFF2-40B4-BE49-F238E27FC236}">
                    <a16:creationId xmlns:a16="http://schemas.microsoft.com/office/drawing/2014/main" id="{B4CB84C9-B285-A44B-81ED-559E6F9416C9}"/>
                  </a:ext>
                </a:extLst>
              </p:cNvPr>
              <p:cNvSpPr/>
              <p:nvPr/>
            </p:nvSpPr>
            <p:spPr>
              <a:xfrm>
                <a:off x="5783925" y="2104713"/>
                <a:ext cx="850988" cy="2733656"/>
              </a:xfrm>
              <a:custGeom>
                <a:avLst/>
                <a:gdLst/>
                <a:ahLst/>
                <a:cxnLst/>
                <a:rect l="l" t="t" r="r" b="b"/>
                <a:pathLst>
                  <a:path w="46149" h="148246" extrusionOk="0">
                    <a:moveTo>
                      <a:pt x="23212" y="0"/>
                    </a:moveTo>
                    <a:cubicBezTo>
                      <a:pt x="21343" y="0"/>
                      <a:pt x="20717" y="1711"/>
                      <a:pt x="20693" y="3132"/>
                    </a:cubicBezTo>
                    <a:cubicBezTo>
                      <a:pt x="20657" y="4585"/>
                      <a:pt x="20622" y="6930"/>
                      <a:pt x="20467" y="8312"/>
                    </a:cubicBezTo>
                    <a:cubicBezTo>
                      <a:pt x="20300" y="9693"/>
                      <a:pt x="20157" y="13610"/>
                      <a:pt x="20169" y="15420"/>
                    </a:cubicBezTo>
                    <a:cubicBezTo>
                      <a:pt x="20193" y="17229"/>
                      <a:pt x="20824" y="22313"/>
                      <a:pt x="19491" y="22397"/>
                    </a:cubicBezTo>
                    <a:cubicBezTo>
                      <a:pt x="19481" y="22397"/>
                      <a:pt x="19470" y="22398"/>
                      <a:pt x="19460" y="22398"/>
                    </a:cubicBezTo>
                    <a:cubicBezTo>
                      <a:pt x="18123" y="22398"/>
                      <a:pt x="16654" y="16183"/>
                      <a:pt x="16204" y="14848"/>
                    </a:cubicBezTo>
                    <a:cubicBezTo>
                      <a:pt x="15752" y="13515"/>
                      <a:pt x="15038" y="10609"/>
                      <a:pt x="14585" y="9455"/>
                    </a:cubicBezTo>
                    <a:cubicBezTo>
                      <a:pt x="14152" y="8377"/>
                      <a:pt x="13491" y="3930"/>
                      <a:pt x="11228" y="3930"/>
                    </a:cubicBezTo>
                    <a:cubicBezTo>
                      <a:pt x="11065" y="3930"/>
                      <a:pt x="10895" y="3953"/>
                      <a:pt x="10716" y="4002"/>
                    </a:cubicBezTo>
                    <a:cubicBezTo>
                      <a:pt x="8049" y="4728"/>
                      <a:pt x="8835" y="7335"/>
                      <a:pt x="9227" y="8907"/>
                    </a:cubicBezTo>
                    <a:cubicBezTo>
                      <a:pt x="9608" y="10490"/>
                      <a:pt x="11109" y="16372"/>
                      <a:pt x="11597" y="18670"/>
                    </a:cubicBezTo>
                    <a:cubicBezTo>
                      <a:pt x="12097" y="20968"/>
                      <a:pt x="14228" y="28314"/>
                      <a:pt x="13264" y="30886"/>
                    </a:cubicBezTo>
                    <a:cubicBezTo>
                      <a:pt x="12822" y="32053"/>
                      <a:pt x="12488" y="32511"/>
                      <a:pt x="12144" y="32511"/>
                    </a:cubicBezTo>
                    <a:cubicBezTo>
                      <a:pt x="12043" y="32511"/>
                      <a:pt x="11941" y="32471"/>
                      <a:pt x="11835" y="32398"/>
                    </a:cubicBezTo>
                    <a:cubicBezTo>
                      <a:pt x="11823" y="32386"/>
                      <a:pt x="11799" y="32374"/>
                      <a:pt x="11787" y="32362"/>
                    </a:cubicBezTo>
                    <a:cubicBezTo>
                      <a:pt x="11775" y="32350"/>
                      <a:pt x="11763" y="32338"/>
                      <a:pt x="11752" y="32338"/>
                    </a:cubicBezTo>
                    <a:cubicBezTo>
                      <a:pt x="11728" y="32315"/>
                      <a:pt x="11716" y="32303"/>
                      <a:pt x="11692" y="32279"/>
                    </a:cubicBezTo>
                    <a:cubicBezTo>
                      <a:pt x="11680" y="32267"/>
                      <a:pt x="11668" y="32255"/>
                      <a:pt x="11644" y="32243"/>
                    </a:cubicBezTo>
                    <a:cubicBezTo>
                      <a:pt x="11632" y="32219"/>
                      <a:pt x="11609" y="32195"/>
                      <a:pt x="11585" y="32172"/>
                    </a:cubicBezTo>
                    <a:cubicBezTo>
                      <a:pt x="11573" y="32160"/>
                      <a:pt x="11561" y="32148"/>
                      <a:pt x="11549" y="32136"/>
                    </a:cubicBezTo>
                    <a:cubicBezTo>
                      <a:pt x="11537" y="32112"/>
                      <a:pt x="11513" y="32100"/>
                      <a:pt x="11502" y="32076"/>
                    </a:cubicBezTo>
                    <a:cubicBezTo>
                      <a:pt x="11263" y="31803"/>
                      <a:pt x="10990" y="31410"/>
                      <a:pt x="10668" y="30945"/>
                    </a:cubicBezTo>
                    <a:cubicBezTo>
                      <a:pt x="9501" y="29290"/>
                      <a:pt x="8239" y="26552"/>
                      <a:pt x="6251" y="25147"/>
                    </a:cubicBezTo>
                    <a:cubicBezTo>
                      <a:pt x="5441" y="24587"/>
                      <a:pt x="4060" y="23897"/>
                      <a:pt x="2846" y="23873"/>
                    </a:cubicBezTo>
                    <a:lnTo>
                      <a:pt x="2834" y="23873"/>
                    </a:lnTo>
                    <a:cubicBezTo>
                      <a:pt x="2750" y="23873"/>
                      <a:pt x="2667" y="23873"/>
                      <a:pt x="2596" y="23885"/>
                    </a:cubicBezTo>
                    <a:cubicBezTo>
                      <a:pt x="2131" y="23921"/>
                      <a:pt x="1703" y="24052"/>
                      <a:pt x="1345" y="24349"/>
                    </a:cubicBezTo>
                    <a:cubicBezTo>
                      <a:pt x="0" y="25468"/>
                      <a:pt x="1369" y="26040"/>
                      <a:pt x="2179" y="27445"/>
                    </a:cubicBezTo>
                    <a:cubicBezTo>
                      <a:pt x="3000" y="28850"/>
                      <a:pt x="4774" y="32922"/>
                      <a:pt x="5834" y="34279"/>
                    </a:cubicBezTo>
                    <a:cubicBezTo>
                      <a:pt x="6882" y="35624"/>
                      <a:pt x="7108" y="37875"/>
                      <a:pt x="7656" y="38958"/>
                    </a:cubicBezTo>
                    <a:cubicBezTo>
                      <a:pt x="7930" y="39482"/>
                      <a:pt x="8263" y="40030"/>
                      <a:pt x="8644" y="40577"/>
                    </a:cubicBezTo>
                    <a:cubicBezTo>
                      <a:pt x="8739" y="40708"/>
                      <a:pt x="8835" y="40851"/>
                      <a:pt x="8930" y="40982"/>
                    </a:cubicBezTo>
                    <a:cubicBezTo>
                      <a:pt x="10013" y="42482"/>
                      <a:pt x="11299" y="43935"/>
                      <a:pt x="11990" y="44899"/>
                    </a:cubicBezTo>
                    <a:cubicBezTo>
                      <a:pt x="11990" y="44911"/>
                      <a:pt x="12002" y="44923"/>
                      <a:pt x="12002" y="44923"/>
                    </a:cubicBezTo>
                    <a:cubicBezTo>
                      <a:pt x="13014" y="46328"/>
                      <a:pt x="15466" y="48495"/>
                      <a:pt x="15931" y="49459"/>
                    </a:cubicBezTo>
                    <a:cubicBezTo>
                      <a:pt x="16050" y="49733"/>
                      <a:pt x="16169" y="50174"/>
                      <a:pt x="16264" y="50472"/>
                    </a:cubicBezTo>
                    <a:cubicBezTo>
                      <a:pt x="16288" y="50626"/>
                      <a:pt x="16300" y="50531"/>
                      <a:pt x="16312" y="50591"/>
                    </a:cubicBezTo>
                    <a:cubicBezTo>
                      <a:pt x="16335" y="50650"/>
                      <a:pt x="16347" y="50662"/>
                      <a:pt x="16359" y="50722"/>
                    </a:cubicBezTo>
                    <a:cubicBezTo>
                      <a:pt x="16371" y="50793"/>
                      <a:pt x="16383" y="50841"/>
                      <a:pt x="16407" y="50912"/>
                    </a:cubicBezTo>
                    <a:cubicBezTo>
                      <a:pt x="16419" y="50972"/>
                      <a:pt x="16431" y="51019"/>
                      <a:pt x="16443" y="51091"/>
                    </a:cubicBezTo>
                    <a:cubicBezTo>
                      <a:pt x="16455" y="51162"/>
                      <a:pt x="16466" y="51234"/>
                      <a:pt x="16478" y="51305"/>
                    </a:cubicBezTo>
                    <a:cubicBezTo>
                      <a:pt x="16490" y="51376"/>
                      <a:pt x="16514" y="51436"/>
                      <a:pt x="16514" y="51507"/>
                    </a:cubicBezTo>
                    <a:cubicBezTo>
                      <a:pt x="16538" y="51579"/>
                      <a:pt x="16550" y="51662"/>
                      <a:pt x="16562" y="51745"/>
                    </a:cubicBezTo>
                    <a:cubicBezTo>
                      <a:pt x="16574" y="51817"/>
                      <a:pt x="16574" y="51888"/>
                      <a:pt x="16585" y="51960"/>
                    </a:cubicBezTo>
                    <a:cubicBezTo>
                      <a:pt x="16597" y="52043"/>
                      <a:pt x="16609" y="52126"/>
                      <a:pt x="16621" y="52210"/>
                    </a:cubicBezTo>
                    <a:cubicBezTo>
                      <a:pt x="16633" y="52281"/>
                      <a:pt x="16645" y="52365"/>
                      <a:pt x="16645" y="52448"/>
                    </a:cubicBezTo>
                    <a:cubicBezTo>
                      <a:pt x="16657" y="52531"/>
                      <a:pt x="16669" y="52615"/>
                      <a:pt x="16681" y="52710"/>
                    </a:cubicBezTo>
                    <a:cubicBezTo>
                      <a:pt x="16693" y="52793"/>
                      <a:pt x="16693" y="52877"/>
                      <a:pt x="16705" y="52960"/>
                    </a:cubicBezTo>
                    <a:cubicBezTo>
                      <a:pt x="16716" y="53043"/>
                      <a:pt x="16716" y="53139"/>
                      <a:pt x="16728" y="53234"/>
                    </a:cubicBezTo>
                    <a:cubicBezTo>
                      <a:pt x="16740" y="53317"/>
                      <a:pt x="16740" y="53412"/>
                      <a:pt x="16752" y="53496"/>
                    </a:cubicBezTo>
                    <a:cubicBezTo>
                      <a:pt x="16752" y="53591"/>
                      <a:pt x="16764" y="53698"/>
                      <a:pt x="16776" y="53793"/>
                    </a:cubicBezTo>
                    <a:cubicBezTo>
                      <a:pt x="16776" y="53889"/>
                      <a:pt x="16788" y="53984"/>
                      <a:pt x="16788" y="54067"/>
                    </a:cubicBezTo>
                    <a:cubicBezTo>
                      <a:pt x="16800" y="54174"/>
                      <a:pt x="16800" y="54282"/>
                      <a:pt x="16800" y="54377"/>
                    </a:cubicBezTo>
                    <a:cubicBezTo>
                      <a:pt x="16812" y="54472"/>
                      <a:pt x="16812" y="54579"/>
                      <a:pt x="16824" y="54674"/>
                    </a:cubicBezTo>
                    <a:cubicBezTo>
                      <a:pt x="16824" y="54782"/>
                      <a:pt x="16836" y="54889"/>
                      <a:pt x="16836" y="54996"/>
                    </a:cubicBezTo>
                    <a:cubicBezTo>
                      <a:pt x="16836" y="55103"/>
                      <a:pt x="16847" y="55198"/>
                      <a:pt x="16847" y="55305"/>
                    </a:cubicBezTo>
                    <a:cubicBezTo>
                      <a:pt x="16847" y="55413"/>
                      <a:pt x="16847" y="55532"/>
                      <a:pt x="16859" y="55651"/>
                    </a:cubicBezTo>
                    <a:cubicBezTo>
                      <a:pt x="16859" y="55746"/>
                      <a:pt x="16859" y="55853"/>
                      <a:pt x="16859" y="55960"/>
                    </a:cubicBezTo>
                    <a:cubicBezTo>
                      <a:pt x="16871" y="56079"/>
                      <a:pt x="16871" y="56198"/>
                      <a:pt x="16871" y="56317"/>
                    </a:cubicBezTo>
                    <a:cubicBezTo>
                      <a:pt x="16871" y="56437"/>
                      <a:pt x="16871" y="56544"/>
                      <a:pt x="16871" y="56651"/>
                    </a:cubicBezTo>
                    <a:cubicBezTo>
                      <a:pt x="16871" y="56782"/>
                      <a:pt x="16895" y="59175"/>
                      <a:pt x="16895" y="59318"/>
                    </a:cubicBezTo>
                    <a:cubicBezTo>
                      <a:pt x="16895" y="59449"/>
                      <a:pt x="16871" y="59580"/>
                      <a:pt x="16871" y="59711"/>
                    </a:cubicBezTo>
                    <a:cubicBezTo>
                      <a:pt x="16871" y="59854"/>
                      <a:pt x="16859" y="59996"/>
                      <a:pt x="16859" y="60139"/>
                    </a:cubicBezTo>
                    <a:cubicBezTo>
                      <a:pt x="16859" y="60270"/>
                      <a:pt x="16847" y="60401"/>
                      <a:pt x="16847" y="60532"/>
                    </a:cubicBezTo>
                    <a:cubicBezTo>
                      <a:pt x="16836" y="60687"/>
                      <a:pt x="16836" y="60842"/>
                      <a:pt x="16836" y="60997"/>
                    </a:cubicBezTo>
                    <a:cubicBezTo>
                      <a:pt x="16824" y="61128"/>
                      <a:pt x="16824" y="61259"/>
                      <a:pt x="16812" y="61390"/>
                    </a:cubicBezTo>
                    <a:cubicBezTo>
                      <a:pt x="16812" y="61556"/>
                      <a:pt x="16812" y="61711"/>
                      <a:pt x="16800" y="61878"/>
                    </a:cubicBezTo>
                    <a:cubicBezTo>
                      <a:pt x="16800" y="61997"/>
                      <a:pt x="16788" y="62128"/>
                      <a:pt x="16788" y="62247"/>
                    </a:cubicBezTo>
                    <a:cubicBezTo>
                      <a:pt x="16788" y="62425"/>
                      <a:pt x="16776" y="62604"/>
                      <a:pt x="16764" y="62783"/>
                    </a:cubicBezTo>
                    <a:cubicBezTo>
                      <a:pt x="16764" y="62890"/>
                      <a:pt x="16764" y="62985"/>
                      <a:pt x="16752" y="63080"/>
                    </a:cubicBezTo>
                    <a:cubicBezTo>
                      <a:pt x="16740" y="63533"/>
                      <a:pt x="16716" y="63985"/>
                      <a:pt x="16705" y="64449"/>
                    </a:cubicBezTo>
                    <a:cubicBezTo>
                      <a:pt x="16693" y="64521"/>
                      <a:pt x="16693" y="64592"/>
                      <a:pt x="16693" y="64664"/>
                    </a:cubicBezTo>
                    <a:cubicBezTo>
                      <a:pt x="16681" y="64866"/>
                      <a:pt x="16669" y="65069"/>
                      <a:pt x="16669" y="65271"/>
                    </a:cubicBezTo>
                    <a:cubicBezTo>
                      <a:pt x="16657" y="65402"/>
                      <a:pt x="16645" y="65533"/>
                      <a:pt x="16645" y="65664"/>
                    </a:cubicBezTo>
                    <a:cubicBezTo>
                      <a:pt x="16633" y="65854"/>
                      <a:pt x="16621" y="66045"/>
                      <a:pt x="16621" y="66235"/>
                    </a:cubicBezTo>
                    <a:cubicBezTo>
                      <a:pt x="16609" y="66390"/>
                      <a:pt x="16597" y="66545"/>
                      <a:pt x="16597" y="66688"/>
                    </a:cubicBezTo>
                    <a:cubicBezTo>
                      <a:pt x="16585" y="66890"/>
                      <a:pt x="16574" y="67093"/>
                      <a:pt x="16562" y="67295"/>
                    </a:cubicBezTo>
                    <a:cubicBezTo>
                      <a:pt x="16550" y="67450"/>
                      <a:pt x="16550" y="67593"/>
                      <a:pt x="16538" y="67747"/>
                    </a:cubicBezTo>
                    <a:cubicBezTo>
                      <a:pt x="16526" y="67938"/>
                      <a:pt x="16514" y="68140"/>
                      <a:pt x="16502" y="68343"/>
                    </a:cubicBezTo>
                    <a:cubicBezTo>
                      <a:pt x="16490" y="68509"/>
                      <a:pt x="16490" y="68676"/>
                      <a:pt x="16478" y="68843"/>
                    </a:cubicBezTo>
                    <a:cubicBezTo>
                      <a:pt x="16466" y="69033"/>
                      <a:pt x="16455" y="69248"/>
                      <a:pt x="16443" y="69450"/>
                    </a:cubicBezTo>
                    <a:cubicBezTo>
                      <a:pt x="16431" y="69617"/>
                      <a:pt x="16419" y="69783"/>
                      <a:pt x="16419" y="69950"/>
                    </a:cubicBezTo>
                    <a:cubicBezTo>
                      <a:pt x="16407" y="70153"/>
                      <a:pt x="16395" y="70367"/>
                      <a:pt x="16371" y="70569"/>
                    </a:cubicBezTo>
                    <a:cubicBezTo>
                      <a:pt x="16371" y="70748"/>
                      <a:pt x="16359" y="70926"/>
                      <a:pt x="16347" y="71105"/>
                    </a:cubicBezTo>
                    <a:cubicBezTo>
                      <a:pt x="16335" y="71307"/>
                      <a:pt x="16324" y="71510"/>
                      <a:pt x="16312" y="71712"/>
                    </a:cubicBezTo>
                    <a:cubicBezTo>
                      <a:pt x="16300" y="71903"/>
                      <a:pt x="16288" y="72093"/>
                      <a:pt x="16276" y="72284"/>
                    </a:cubicBezTo>
                    <a:cubicBezTo>
                      <a:pt x="16264" y="72486"/>
                      <a:pt x="16252" y="72700"/>
                      <a:pt x="16228" y="72915"/>
                    </a:cubicBezTo>
                    <a:cubicBezTo>
                      <a:pt x="16216" y="73105"/>
                      <a:pt x="16216" y="73284"/>
                      <a:pt x="16204" y="73474"/>
                    </a:cubicBezTo>
                    <a:cubicBezTo>
                      <a:pt x="16181" y="73701"/>
                      <a:pt x="16169" y="73927"/>
                      <a:pt x="16157" y="74153"/>
                    </a:cubicBezTo>
                    <a:cubicBezTo>
                      <a:pt x="16145" y="74332"/>
                      <a:pt x="16133" y="74510"/>
                      <a:pt x="16121" y="74689"/>
                    </a:cubicBezTo>
                    <a:cubicBezTo>
                      <a:pt x="16109" y="74927"/>
                      <a:pt x="16085" y="75165"/>
                      <a:pt x="16074" y="75403"/>
                    </a:cubicBezTo>
                    <a:cubicBezTo>
                      <a:pt x="16062" y="75582"/>
                      <a:pt x="16050" y="75772"/>
                      <a:pt x="16038" y="75951"/>
                    </a:cubicBezTo>
                    <a:cubicBezTo>
                      <a:pt x="16026" y="76189"/>
                      <a:pt x="16014" y="76427"/>
                      <a:pt x="15990" y="76677"/>
                    </a:cubicBezTo>
                    <a:cubicBezTo>
                      <a:pt x="15978" y="76868"/>
                      <a:pt x="15966" y="77070"/>
                      <a:pt x="15954" y="77272"/>
                    </a:cubicBezTo>
                    <a:cubicBezTo>
                      <a:pt x="15943" y="77499"/>
                      <a:pt x="15919" y="77725"/>
                      <a:pt x="15907" y="77951"/>
                    </a:cubicBezTo>
                    <a:cubicBezTo>
                      <a:pt x="15895" y="78177"/>
                      <a:pt x="15883" y="78392"/>
                      <a:pt x="15871" y="78618"/>
                    </a:cubicBezTo>
                    <a:cubicBezTo>
                      <a:pt x="15847" y="78844"/>
                      <a:pt x="15835" y="79082"/>
                      <a:pt x="15823" y="79320"/>
                    </a:cubicBezTo>
                    <a:cubicBezTo>
                      <a:pt x="15812" y="79511"/>
                      <a:pt x="15788" y="79713"/>
                      <a:pt x="15776" y="79916"/>
                    </a:cubicBezTo>
                    <a:cubicBezTo>
                      <a:pt x="15764" y="80178"/>
                      <a:pt x="15740" y="80451"/>
                      <a:pt x="15728" y="80725"/>
                    </a:cubicBezTo>
                    <a:cubicBezTo>
                      <a:pt x="15716" y="80880"/>
                      <a:pt x="15704" y="81035"/>
                      <a:pt x="15693" y="81190"/>
                    </a:cubicBezTo>
                    <a:cubicBezTo>
                      <a:pt x="15669" y="81523"/>
                      <a:pt x="15645" y="81856"/>
                      <a:pt x="15633" y="82190"/>
                    </a:cubicBezTo>
                    <a:cubicBezTo>
                      <a:pt x="15621" y="82214"/>
                      <a:pt x="15621" y="82249"/>
                      <a:pt x="15621" y="82273"/>
                    </a:cubicBezTo>
                    <a:cubicBezTo>
                      <a:pt x="15573" y="82928"/>
                      <a:pt x="15538" y="83595"/>
                      <a:pt x="15490" y="84261"/>
                    </a:cubicBezTo>
                    <a:cubicBezTo>
                      <a:pt x="15478" y="84476"/>
                      <a:pt x="15466" y="84678"/>
                      <a:pt x="15442" y="84881"/>
                    </a:cubicBezTo>
                    <a:cubicBezTo>
                      <a:pt x="15431" y="85071"/>
                      <a:pt x="15419" y="85250"/>
                      <a:pt x="15407" y="85428"/>
                    </a:cubicBezTo>
                    <a:cubicBezTo>
                      <a:pt x="15383" y="85750"/>
                      <a:pt x="15371" y="86071"/>
                      <a:pt x="15347" y="86393"/>
                    </a:cubicBezTo>
                    <a:cubicBezTo>
                      <a:pt x="15335" y="86607"/>
                      <a:pt x="15312" y="86809"/>
                      <a:pt x="15300" y="87024"/>
                    </a:cubicBezTo>
                    <a:cubicBezTo>
                      <a:pt x="15288" y="87309"/>
                      <a:pt x="15264" y="87595"/>
                      <a:pt x="15240" y="87893"/>
                    </a:cubicBezTo>
                    <a:cubicBezTo>
                      <a:pt x="15181" y="88905"/>
                      <a:pt x="15109" y="89953"/>
                      <a:pt x="15038" y="91012"/>
                    </a:cubicBezTo>
                    <a:cubicBezTo>
                      <a:pt x="15038" y="91036"/>
                      <a:pt x="15038" y="91060"/>
                      <a:pt x="15038" y="91096"/>
                    </a:cubicBezTo>
                    <a:cubicBezTo>
                      <a:pt x="15002" y="91584"/>
                      <a:pt x="14966" y="92084"/>
                      <a:pt x="14931" y="92584"/>
                    </a:cubicBezTo>
                    <a:cubicBezTo>
                      <a:pt x="14919" y="92798"/>
                      <a:pt x="14907" y="93012"/>
                      <a:pt x="14895" y="93227"/>
                    </a:cubicBezTo>
                    <a:cubicBezTo>
                      <a:pt x="14871" y="93548"/>
                      <a:pt x="14847" y="93882"/>
                      <a:pt x="14823" y="94215"/>
                    </a:cubicBezTo>
                    <a:cubicBezTo>
                      <a:pt x="14811" y="94441"/>
                      <a:pt x="14800" y="94667"/>
                      <a:pt x="14788" y="94906"/>
                    </a:cubicBezTo>
                    <a:cubicBezTo>
                      <a:pt x="14764" y="95227"/>
                      <a:pt x="14740" y="95548"/>
                      <a:pt x="14728" y="95870"/>
                    </a:cubicBezTo>
                    <a:cubicBezTo>
                      <a:pt x="14704" y="96120"/>
                      <a:pt x="14692" y="96370"/>
                      <a:pt x="14669" y="96620"/>
                    </a:cubicBezTo>
                    <a:cubicBezTo>
                      <a:pt x="14657" y="96930"/>
                      <a:pt x="14633" y="97239"/>
                      <a:pt x="14621" y="97549"/>
                    </a:cubicBezTo>
                    <a:cubicBezTo>
                      <a:pt x="14597" y="97811"/>
                      <a:pt x="14585" y="98085"/>
                      <a:pt x="14561" y="98346"/>
                    </a:cubicBezTo>
                    <a:cubicBezTo>
                      <a:pt x="14550" y="98644"/>
                      <a:pt x="14526" y="98954"/>
                      <a:pt x="14514" y="99263"/>
                    </a:cubicBezTo>
                    <a:cubicBezTo>
                      <a:pt x="14490" y="99537"/>
                      <a:pt x="14478" y="99811"/>
                      <a:pt x="14454" y="100085"/>
                    </a:cubicBezTo>
                    <a:cubicBezTo>
                      <a:pt x="14442" y="100394"/>
                      <a:pt x="14419" y="100704"/>
                      <a:pt x="14395" y="101013"/>
                    </a:cubicBezTo>
                    <a:cubicBezTo>
                      <a:pt x="14383" y="101287"/>
                      <a:pt x="14371" y="101561"/>
                      <a:pt x="14347" y="101835"/>
                    </a:cubicBezTo>
                    <a:cubicBezTo>
                      <a:pt x="14335" y="102156"/>
                      <a:pt x="14311" y="102466"/>
                      <a:pt x="14288" y="102787"/>
                    </a:cubicBezTo>
                    <a:cubicBezTo>
                      <a:pt x="14276" y="103073"/>
                      <a:pt x="14252" y="103359"/>
                      <a:pt x="14240" y="103645"/>
                    </a:cubicBezTo>
                    <a:cubicBezTo>
                      <a:pt x="14216" y="103954"/>
                      <a:pt x="14204" y="104264"/>
                      <a:pt x="14180" y="104585"/>
                    </a:cubicBezTo>
                    <a:cubicBezTo>
                      <a:pt x="14169" y="104871"/>
                      <a:pt x="14145" y="105169"/>
                      <a:pt x="14133" y="105454"/>
                    </a:cubicBezTo>
                    <a:cubicBezTo>
                      <a:pt x="14109" y="105776"/>
                      <a:pt x="14097" y="106097"/>
                      <a:pt x="14073" y="106431"/>
                    </a:cubicBezTo>
                    <a:cubicBezTo>
                      <a:pt x="14061" y="106717"/>
                      <a:pt x="14038" y="107002"/>
                      <a:pt x="14026" y="107300"/>
                    </a:cubicBezTo>
                    <a:cubicBezTo>
                      <a:pt x="14002" y="107621"/>
                      <a:pt x="13990" y="107955"/>
                      <a:pt x="13966" y="108276"/>
                    </a:cubicBezTo>
                    <a:cubicBezTo>
                      <a:pt x="13954" y="108586"/>
                      <a:pt x="13930" y="108883"/>
                      <a:pt x="13918" y="109193"/>
                    </a:cubicBezTo>
                    <a:cubicBezTo>
                      <a:pt x="13895" y="109514"/>
                      <a:pt x="13883" y="109836"/>
                      <a:pt x="13859" y="110157"/>
                    </a:cubicBezTo>
                    <a:cubicBezTo>
                      <a:pt x="13847" y="110467"/>
                      <a:pt x="13823" y="110777"/>
                      <a:pt x="13811" y="111098"/>
                    </a:cubicBezTo>
                    <a:cubicBezTo>
                      <a:pt x="13788" y="111431"/>
                      <a:pt x="13776" y="111765"/>
                      <a:pt x="13752" y="112098"/>
                    </a:cubicBezTo>
                    <a:cubicBezTo>
                      <a:pt x="13740" y="112408"/>
                      <a:pt x="13728" y="112705"/>
                      <a:pt x="13704" y="113015"/>
                    </a:cubicBezTo>
                    <a:cubicBezTo>
                      <a:pt x="13692" y="113360"/>
                      <a:pt x="13668" y="113705"/>
                      <a:pt x="13657" y="114051"/>
                    </a:cubicBezTo>
                    <a:cubicBezTo>
                      <a:pt x="13633" y="114360"/>
                      <a:pt x="13621" y="114670"/>
                      <a:pt x="13597" y="114979"/>
                    </a:cubicBezTo>
                    <a:cubicBezTo>
                      <a:pt x="13585" y="115337"/>
                      <a:pt x="13561" y="115682"/>
                      <a:pt x="13549" y="116039"/>
                    </a:cubicBezTo>
                    <a:cubicBezTo>
                      <a:pt x="13526" y="116349"/>
                      <a:pt x="13514" y="116658"/>
                      <a:pt x="13502" y="116980"/>
                    </a:cubicBezTo>
                    <a:cubicBezTo>
                      <a:pt x="13478" y="117325"/>
                      <a:pt x="13466" y="117682"/>
                      <a:pt x="13442" y="118027"/>
                    </a:cubicBezTo>
                    <a:cubicBezTo>
                      <a:pt x="13430" y="118349"/>
                      <a:pt x="13418" y="118682"/>
                      <a:pt x="13395" y="119004"/>
                    </a:cubicBezTo>
                    <a:cubicBezTo>
                      <a:pt x="13383" y="119361"/>
                      <a:pt x="13359" y="119718"/>
                      <a:pt x="13347" y="120075"/>
                    </a:cubicBezTo>
                    <a:cubicBezTo>
                      <a:pt x="13335" y="120397"/>
                      <a:pt x="13311" y="120718"/>
                      <a:pt x="13299" y="121040"/>
                    </a:cubicBezTo>
                    <a:cubicBezTo>
                      <a:pt x="13276" y="121433"/>
                      <a:pt x="13264" y="121814"/>
                      <a:pt x="13240" y="122207"/>
                    </a:cubicBezTo>
                    <a:cubicBezTo>
                      <a:pt x="13228" y="122504"/>
                      <a:pt x="13216" y="122814"/>
                      <a:pt x="13204" y="123111"/>
                    </a:cubicBezTo>
                    <a:cubicBezTo>
                      <a:pt x="13180" y="123528"/>
                      <a:pt x="13156" y="123957"/>
                      <a:pt x="13145" y="124373"/>
                    </a:cubicBezTo>
                    <a:cubicBezTo>
                      <a:pt x="13133" y="124659"/>
                      <a:pt x="13121" y="124945"/>
                      <a:pt x="13109" y="125219"/>
                    </a:cubicBezTo>
                    <a:cubicBezTo>
                      <a:pt x="13085" y="125671"/>
                      <a:pt x="13061" y="126124"/>
                      <a:pt x="13049" y="126576"/>
                    </a:cubicBezTo>
                    <a:cubicBezTo>
                      <a:pt x="13037" y="126838"/>
                      <a:pt x="13026" y="127100"/>
                      <a:pt x="13014" y="127362"/>
                    </a:cubicBezTo>
                    <a:cubicBezTo>
                      <a:pt x="12978" y="128076"/>
                      <a:pt x="12942" y="147519"/>
                      <a:pt x="12918" y="148245"/>
                    </a:cubicBezTo>
                    <a:lnTo>
                      <a:pt x="35516" y="147781"/>
                    </a:lnTo>
                    <a:cubicBezTo>
                      <a:pt x="34838" y="125064"/>
                      <a:pt x="34207" y="96144"/>
                      <a:pt x="33492" y="80392"/>
                    </a:cubicBezTo>
                    <a:cubicBezTo>
                      <a:pt x="32992" y="69200"/>
                      <a:pt x="31790" y="52007"/>
                      <a:pt x="31790" y="51912"/>
                    </a:cubicBezTo>
                    <a:cubicBezTo>
                      <a:pt x="31790" y="50888"/>
                      <a:pt x="32397" y="49043"/>
                      <a:pt x="32933" y="47721"/>
                    </a:cubicBezTo>
                    <a:cubicBezTo>
                      <a:pt x="33504" y="46281"/>
                      <a:pt x="35040" y="42340"/>
                      <a:pt x="35362" y="40661"/>
                    </a:cubicBezTo>
                    <a:cubicBezTo>
                      <a:pt x="35671" y="38970"/>
                      <a:pt x="36493" y="35493"/>
                      <a:pt x="36814" y="34231"/>
                    </a:cubicBezTo>
                    <a:cubicBezTo>
                      <a:pt x="37290" y="32338"/>
                      <a:pt x="37564" y="30219"/>
                      <a:pt x="37564" y="30219"/>
                    </a:cubicBezTo>
                    <a:cubicBezTo>
                      <a:pt x="37564" y="30219"/>
                      <a:pt x="40136" y="25992"/>
                      <a:pt x="41124" y="24564"/>
                    </a:cubicBezTo>
                    <a:cubicBezTo>
                      <a:pt x="42124" y="23147"/>
                      <a:pt x="44744" y="19337"/>
                      <a:pt x="45446" y="17610"/>
                    </a:cubicBezTo>
                    <a:cubicBezTo>
                      <a:pt x="46149" y="15872"/>
                      <a:pt x="45696" y="14658"/>
                      <a:pt x="44910" y="14288"/>
                    </a:cubicBezTo>
                    <a:cubicBezTo>
                      <a:pt x="44685" y="14178"/>
                      <a:pt x="44403" y="14101"/>
                      <a:pt x="44084" y="14101"/>
                    </a:cubicBezTo>
                    <a:cubicBezTo>
                      <a:pt x="43308" y="14101"/>
                      <a:pt x="42311" y="14555"/>
                      <a:pt x="41374" y="16074"/>
                    </a:cubicBezTo>
                    <a:cubicBezTo>
                      <a:pt x="40065" y="18218"/>
                      <a:pt x="37386" y="21956"/>
                      <a:pt x="36338" y="23254"/>
                    </a:cubicBezTo>
                    <a:cubicBezTo>
                      <a:pt x="35372" y="24447"/>
                      <a:pt x="34308" y="26076"/>
                      <a:pt x="33631" y="26076"/>
                    </a:cubicBezTo>
                    <a:cubicBezTo>
                      <a:pt x="33565" y="26076"/>
                      <a:pt x="33503" y="26061"/>
                      <a:pt x="33445" y="26028"/>
                    </a:cubicBezTo>
                    <a:cubicBezTo>
                      <a:pt x="32790" y="25647"/>
                      <a:pt x="33076" y="23361"/>
                      <a:pt x="33659" y="21694"/>
                    </a:cubicBezTo>
                    <a:cubicBezTo>
                      <a:pt x="34242" y="20015"/>
                      <a:pt x="35433" y="16003"/>
                      <a:pt x="35790" y="14086"/>
                    </a:cubicBezTo>
                    <a:cubicBezTo>
                      <a:pt x="36159" y="12157"/>
                      <a:pt x="37636" y="7669"/>
                      <a:pt x="37791" y="6704"/>
                    </a:cubicBezTo>
                    <a:cubicBezTo>
                      <a:pt x="37933" y="5752"/>
                      <a:pt x="37410" y="4716"/>
                      <a:pt x="36278" y="4263"/>
                    </a:cubicBezTo>
                    <a:cubicBezTo>
                      <a:pt x="36027" y="4167"/>
                      <a:pt x="35774" y="4113"/>
                      <a:pt x="35523" y="4113"/>
                    </a:cubicBezTo>
                    <a:cubicBezTo>
                      <a:pt x="34633" y="4113"/>
                      <a:pt x="33768" y="4789"/>
                      <a:pt x="33099" y="6609"/>
                    </a:cubicBezTo>
                    <a:cubicBezTo>
                      <a:pt x="32254" y="8943"/>
                      <a:pt x="31516" y="12062"/>
                      <a:pt x="31135" y="13431"/>
                    </a:cubicBezTo>
                    <a:cubicBezTo>
                      <a:pt x="30742" y="14812"/>
                      <a:pt x="28087" y="21873"/>
                      <a:pt x="27527" y="22825"/>
                    </a:cubicBezTo>
                    <a:cubicBezTo>
                      <a:pt x="27342" y="23144"/>
                      <a:pt x="27082" y="23291"/>
                      <a:pt x="26824" y="23291"/>
                    </a:cubicBezTo>
                    <a:cubicBezTo>
                      <a:pt x="26320" y="23291"/>
                      <a:pt x="25821" y="22734"/>
                      <a:pt x="25884" y="21813"/>
                    </a:cubicBezTo>
                    <a:cubicBezTo>
                      <a:pt x="25968" y="20432"/>
                      <a:pt x="25884" y="15967"/>
                      <a:pt x="25753" y="14038"/>
                    </a:cubicBezTo>
                    <a:cubicBezTo>
                      <a:pt x="25610" y="12110"/>
                      <a:pt x="25444" y="8669"/>
                      <a:pt x="25420" y="7395"/>
                    </a:cubicBezTo>
                    <a:cubicBezTo>
                      <a:pt x="25384" y="6133"/>
                      <a:pt x="25432" y="3180"/>
                      <a:pt x="25396" y="2394"/>
                    </a:cubicBezTo>
                    <a:cubicBezTo>
                      <a:pt x="25360" y="1608"/>
                      <a:pt x="25218" y="37"/>
                      <a:pt x="23289" y="1"/>
                    </a:cubicBezTo>
                    <a:cubicBezTo>
                      <a:pt x="23263" y="0"/>
                      <a:pt x="23237" y="0"/>
                      <a:pt x="2321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9" name="Google Shape;242;p27">
                <a:extLst>
                  <a:ext uri="{FF2B5EF4-FFF2-40B4-BE49-F238E27FC236}">
                    <a16:creationId xmlns:a16="http://schemas.microsoft.com/office/drawing/2014/main" id="{382CB298-AD9A-A944-8ED7-0DC814BF085C}"/>
                  </a:ext>
                </a:extLst>
              </p:cNvPr>
              <p:cNvSpPr/>
              <p:nvPr/>
            </p:nvSpPr>
            <p:spPr>
              <a:xfrm>
                <a:off x="5992500" y="3260440"/>
                <a:ext cx="469187" cy="1584070"/>
              </a:xfrm>
              <a:custGeom>
                <a:avLst/>
                <a:gdLst/>
                <a:ahLst/>
                <a:cxnLst/>
                <a:rect l="l" t="t" r="r" b="b"/>
                <a:pathLst>
                  <a:path w="25444" h="85904" extrusionOk="0">
                    <a:moveTo>
                      <a:pt x="4596" y="0"/>
                    </a:moveTo>
                    <a:cubicBezTo>
                      <a:pt x="4596" y="0"/>
                      <a:pt x="441" y="77427"/>
                      <a:pt x="0" y="85904"/>
                    </a:cubicBezTo>
                    <a:lnTo>
                      <a:pt x="25444" y="85594"/>
                    </a:lnTo>
                    <a:cubicBezTo>
                      <a:pt x="25444" y="85594"/>
                      <a:pt x="23062" y="11180"/>
                      <a:pt x="21836" y="881"/>
                    </a:cubicBezTo>
                    <a:cubicBezTo>
                      <a:pt x="21836" y="881"/>
                      <a:pt x="19658" y="959"/>
                      <a:pt x="16796" y="959"/>
                    </a:cubicBezTo>
                    <a:cubicBezTo>
                      <a:pt x="12650" y="959"/>
                      <a:pt x="7068" y="796"/>
                      <a:pt x="459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0" name="Google Shape;243;p27">
                <a:extLst>
                  <a:ext uri="{FF2B5EF4-FFF2-40B4-BE49-F238E27FC236}">
                    <a16:creationId xmlns:a16="http://schemas.microsoft.com/office/drawing/2014/main" id="{15429003-DCBA-5845-95D2-E94AB18E3D84}"/>
                  </a:ext>
                </a:extLst>
              </p:cNvPr>
              <p:cNvSpPr/>
              <p:nvPr/>
            </p:nvSpPr>
            <p:spPr>
              <a:xfrm>
                <a:off x="6074023" y="3244932"/>
                <a:ext cx="333358" cy="67822"/>
              </a:xfrm>
              <a:custGeom>
                <a:avLst/>
                <a:gdLst/>
                <a:ahLst/>
                <a:cxnLst/>
                <a:rect l="l" t="t" r="r" b="b"/>
                <a:pathLst>
                  <a:path w="18078" h="3678" extrusionOk="0">
                    <a:moveTo>
                      <a:pt x="776" y="1"/>
                    </a:moveTo>
                    <a:cubicBezTo>
                      <a:pt x="6" y="1"/>
                      <a:pt x="0" y="1095"/>
                      <a:pt x="44" y="2615"/>
                    </a:cubicBezTo>
                    <a:cubicBezTo>
                      <a:pt x="44" y="2615"/>
                      <a:pt x="2342" y="3544"/>
                      <a:pt x="8390" y="3663"/>
                    </a:cubicBezTo>
                    <a:cubicBezTo>
                      <a:pt x="8830" y="3673"/>
                      <a:pt x="9255" y="3677"/>
                      <a:pt x="9664" y="3677"/>
                    </a:cubicBezTo>
                    <a:cubicBezTo>
                      <a:pt x="14876" y="3677"/>
                      <a:pt x="17629" y="2961"/>
                      <a:pt x="17629" y="2961"/>
                    </a:cubicBezTo>
                    <a:cubicBezTo>
                      <a:pt x="17629" y="2961"/>
                      <a:pt x="18077" y="274"/>
                      <a:pt x="17062" y="274"/>
                    </a:cubicBezTo>
                    <a:cubicBezTo>
                      <a:pt x="17030" y="274"/>
                      <a:pt x="16997" y="276"/>
                      <a:pt x="16963" y="282"/>
                    </a:cubicBezTo>
                    <a:cubicBezTo>
                      <a:pt x="16316" y="383"/>
                      <a:pt x="13300" y="922"/>
                      <a:pt x="9868" y="922"/>
                    </a:cubicBezTo>
                    <a:cubicBezTo>
                      <a:pt x="9258" y="922"/>
                      <a:pt x="8634" y="905"/>
                      <a:pt x="8009" y="865"/>
                    </a:cubicBezTo>
                    <a:cubicBezTo>
                      <a:pt x="4235" y="627"/>
                      <a:pt x="2044" y="270"/>
                      <a:pt x="1020" y="32"/>
                    </a:cubicBezTo>
                    <a:cubicBezTo>
                      <a:pt x="931" y="11"/>
                      <a:pt x="850" y="1"/>
                      <a:pt x="77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 name="Google Shape;244;p27">
                <a:extLst>
                  <a:ext uri="{FF2B5EF4-FFF2-40B4-BE49-F238E27FC236}">
                    <a16:creationId xmlns:a16="http://schemas.microsoft.com/office/drawing/2014/main" id="{324FE645-8068-E042-B302-CECD05C3305C}"/>
                  </a:ext>
                </a:extLst>
              </p:cNvPr>
              <p:cNvSpPr/>
              <p:nvPr/>
            </p:nvSpPr>
            <p:spPr>
              <a:xfrm>
                <a:off x="5783925" y="2104713"/>
                <a:ext cx="850988" cy="2733656"/>
              </a:xfrm>
              <a:custGeom>
                <a:avLst/>
                <a:gdLst/>
                <a:ahLst/>
                <a:cxnLst/>
                <a:rect l="l" t="t" r="r" b="b"/>
                <a:pathLst>
                  <a:path w="46149" h="148246" extrusionOk="0">
                    <a:moveTo>
                      <a:pt x="23212" y="0"/>
                    </a:moveTo>
                    <a:cubicBezTo>
                      <a:pt x="21343" y="0"/>
                      <a:pt x="20717" y="1711"/>
                      <a:pt x="20693" y="3132"/>
                    </a:cubicBezTo>
                    <a:cubicBezTo>
                      <a:pt x="20657" y="4585"/>
                      <a:pt x="20622" y="6930"/>
                      <a:pt x="20467" y="8312"/>
                    </a:cubicBezTo>
                    <a:cubicBezTo>
                      <a:pt x="20300" y="9693"/>
                      <a:pt x="20157" y="13610"/>
                      <a:pt x="20169" y="15420"/>
                    </a:cubicBezTo>
                    <a:cubicBezTo>
                      <a:pt x="20193" y="17229"/>
                      <a:pt x="20824" y="22313"/>
                      <a:pt x="19491" y="22397"/>
                    </a:cubicBezTo>
                    <a:cubicBezTo>
                      <a:pt x="19481" y="22397"/>
                      <a:pt x="19470" y="22398"/>
                      <a:pt x="19460" y="22398"/>
                    </a:cubicBezTo>
                    <a:cubicBezTo>
                      <a:pt x="18123" y="22398"/>
                      <a:pt x="16654" y="16183"/>
                      <a:pt x="16204" y="14848"/>
                    </a:cubicBezTo>
                    <a:cubicBezTo>
                      <a:pt x="15752" y="13515"/>
                      <a:pt x="15038" y="10609"/>
                      <a:pt x="14585" y="9455"/>
                    </a:cubicBezTo>
                    <a:cubicBezTo>
                      <a:pt x="14152" y="8377"/>
                      <a:pt x="13491" y="3930"/>
                      <a:pt x="11228" y="3930"/>
                    </a:cubicBezTo>
                    <a:cubicBezTo>
                      <a:pt x="11065" y="3930"/>
                      <a:pt x="10895" y="3953"/>
                      <a:pt x="10716" y="4002"/>
                    </a:cubicBezTo>
                    <a:cubicBezTo>
                      <a:pt x="8049" y="4728"/>
                      <a:pt x="8835" y="7335"/>
                      <a:pt x="9227" y="8907"/>
                    </a:cubicBezTo>
                    <a:cubicBezTo>
                      <a:pt x="9608" y="10490"/>
                      <a:pt x="11109" y="16372"/>
                      <a:pt x="11597" y="18670"/>
                    </a:cubicBezTo>
                    <a:cubicBezTo>
                      <a:pt x="12097" y="20968"/>
                      <a:pt x="14228" y="28314"/>
                      <a:pt x="13264" y="30886"/>
                    </a:cubicBezTo>
                    <a:cubicBezTo>
                      <a:pt x="12822" y="32053"/>
                      <a:pt x="12488" y="32511"/>
                      <a:pt x="12144" y="32511"/>
                    </a:cubicBezTo>
                    <a:cubicBezTo>
                      <a:pt x="12043" y="32511"/>
                      <a:pt x="11941" y="32471"/>
                      <a:pt x="11835" y="32398"/>
                    </a:cubicBezTo>
                    <a:cubicBezTo>
                      <a:pt x="11823" y="32386"/>
                      <a:pt x="11799" y="32374"/>
                      <a:pt x="11787" y="32362"/>
                    </a:cubicBezTo>
                    <a:cubicBezTo>
                      <a:pt x="11775" y="32350"/>
                      <a:pt x="11763" y="32338"/>
                      <a:pt x="11752" y="32338"/>
                    </a:cubicBezTo>
                    <a:cubicBezTo>
                      <a:pt x="11728" y="32315"/>
                      <a:pt x="11716" y="32303"/>
                      <a:pt x="11692" y="32279"/>
                    </a:cubicBezTo>
                    <a:cubicBezTo>
                      <a:pt x="11680" y="32267"/>
                      <a:pt x="11668" y="32255"/>
                      <a:pt x="11644" y="32243"/>
                    </a:cubicBezTo>
                    <a:cubicBezTo>
                      <a:pt x="11632" y="32219"/>
                      <a:pt x="11609" y="32195"/>
                      <a:pt x="11585" y="32172"/>
                    </a:cubicBezTo>
                    <a:cubicBezTo>
                      <a:pt x="11573" y="32160"/>
                      <a:pt x="11561" y="32148"/>
                      <a:pt x="11549" y="32136"/>
                    </a:cubicBezTo>
                    <a:cubicBezTo>
                      <a:pt x="11537" y="32112"/>
                      <a:pt x="11513" y="32100"/>
                      <a:pt x="11502" y="32076"/>
                    </a:cubicBezTo>
                    <a:cubicBezTo>
                      <a:pt x="11263" y="31803"/>
                      <a:pt x="10990" y="31410"/>
                      <a:pt x="10668" y="30945"/>
                    </a:cubicBezTo>
                    <a:cubicBezTo>
                      <a:pt x="9501" y="29290"/>
                      <a:pt x="8239" y="26552"/>
                      <a:pt x="6251" y="25147"/>
                    </a:cubicBezTo>
                    <a:cubicBezTo>
                      <a:pt x="5441" y="24587"/>
                      <a:pt x="4060" y="23897"/>
                      <a:pt x="2846" y="23873"/>
                    </a:cubicBezTo>
                    <a:lnTo>
                      <a:pt x="2834" y="23873"/>
                    </a:lnTo>
                    <a:cubicBezTo>
                      <a:pt x="2750" y="23873"/>
                      <a:pt x="2667" y="23873"/>
                      <a:pt x="2596" y="23885"/>
                    </a:cubicBezTo>
                    <a:cubicBezTo>
                      <a:pt x="2131" y="23921"/>
                      <a:pt x="1703" y="24052"/>
                      <a:pt x="1345" y="24349"/>
                    </a:cubicBezTo>
                    <a:cubicBezTo>
                      <a:pt x="0" y="25468"/>
                      <a:pt x="1369" y="26040"/>
                      <a:pt x="2179" y="27445"/>
                    </a:cubicBezTo>
                    <a:cubicBezTo>
                      <a:pt x="3000" y="28850"/>
                      <a:pt x="4774" y="32922"/>
                      <a:pt x="5834" y="34279"/>
                    </a:cubicBezTo>
                    <a:cubicBezTo>
                      <a:pt x="6882" y="35624"/>
                      <a:pt x="7108" y="37875"/>
                      <a:pt x="7656" y="38958"/>
                    </a:cubicBezTo>
                    <a:cubicBezTo>
                      <a:pt x="7930" y="39482"/>
                      <a:pt x="8263" y="40030"/>
                      <a:pt x="8644" y="40577"/>
                    </a:cubicBezTo>
                    <a:cubicBezTo>
                      <a:pt x="8739" y="40708"/>
                      <a:pt x="8835" y="40851"/>
                      <a:pt x="8930" y="40982"/>
                    </a:cubicBezTo>
                    <a:cubicBezTo>
                      <a:pt x="10013" y="42482"/>
                      <a:pt x="11299" y="43935"/>
                      <a:pt x="11990" y="44899"/>
                    </a:cubicBezTo>
                    <a:cubicBezTo>
                      <a:pt x="11990" y="44911"/>
                      <a:pt x="12002" y="44923"/>
                      <a:pt x="12002" y="44923"/>
                    </a:cubicBezTo>
                    <a:cubicBezTo>
                      <a:pt x="13014" y="46328"/>
                      <a:pt x="15466" y="48495"/>
                      <a:pt x="15931" y="49459"/>
                    </a:cubicBezTo>
                    <a:cubicBezTo>
                      <a:pt x="16050" y="49733"/>
                      <a:pt x="16169" y="50174"/>
                      <a:pt x="16264" y="50472"/>
                    </a:cubicBezTo>
                    <a:cubicBezTo>
                      <a:pt x="16288" y="50626"/>
                      <a:pt x="16300" y="50531"/>
                      <a:pt x="16312" y="50591"/>
                    </a:cubicBezTo>
                    <a:cubicBezTo>
                      <a:pt x="16335" y="50650"/>
                      <a:pt x="16347" y="50662"/>
                      <a:pt x="16359" y="50722"/>
                    </a:cubicBezTo>
                    <a:cubicBezTo>
                      <a:pt x="16371" y="50793"/>
                      <a:pt x="16383" y="50841"/>
                      <a:pt x="16407" y="50912"/>
                    </a:cubicBezTo>
                    <a:cubicBezTo>
                      <a:pt x="16419" y="50972"/>
                      <a:pt x="16431" y="51019"/>
                      <a:pt x="16443" y="51091"/>
                    </a:cubicBezTo>
                    <a:cubicBezTo>
                      <a:pt x="16455" y="51162"/>
                      <a:pt x="16466" y="51234"/>
                      <a:pt x="16478" y="51305"/>
                    </a:cubicBezTo>
                    <a:cubicBezTo>
                      <a:pt x="16490" y="51376"/>
                      <a:pt x="16514" y="51436"/>
                      <a:pt x="16514" y="51507"/>
                    </a:cubicBezTo>
                    <a:cubicBezTo>
                      <a:pt x="16538" y="51579"/>
                      <a:pt x="16550" y="51662"/>
                      <a:pt x="16562" y="51745"/>
                    </a:cubicBezTo>
                    <a:cubicBezTo>
                      <a:pt x="16574" y="51817"/>
                      <a:pt x="16574" y="51888"/>
                      <a:pt x="16585" y="51960"/>
                    </a:cubicBezTo>
                    <a:cubicBezTo>
                      <a:pt x="16597" y="52043"/>
                      <a:pt x="16609" y="52126"/>
                      <a:pt x="16621" y="52210"/>
                    </a:cubicBezTo>
                    <a:cubicBezTo>
                      <a:pt x="16633" y="52281"/>
                      <a:pt x="16645" y="52365"/>
                      <a:pt x="16645" y="52448"/>
                    </a:cubicBezTo>
                    <a:cubicBezTo>
                      <a:pt x="16657" y="52531"/>
                      <a:pt x="16669" y="52615"/>
                      <a:pt x="16681" y="52710"/>
                    </a:cubicBezTo>
                    <a:cubicBezTo>
                      <a:pt x="16693" y="52793"/>
                      <a:pt x="16693" y="52877"/>
                      <a:pt x="16705" y="52960"/>
                    </a:cubicBezTo>
                    <a:cubicBezTo>
                      <a:pt x="16716" y="53043"/>
                      <a:pt x="16716" y="53139"/>
                      <a:pt x="16728" y="53234"/>
                    </a:cubicBezTo>
                    <a:cubicBezTo>
                      <a:pt x="16740" y="53317"/>
                      <a:pt x="16740" y="53412"/>
                      <a:pt x="16752" y="53496"/>
                    </a:cubicBezTo>
                    <a:cubicBezTo>
                      <a:pt x="16752" y="53591"/>
                      <a:pt x="16764" y="53698"/>
                      <a:pt x="16776" y="53793"/>
                    </a:cubicBezTo>
                    <a:cubicBezTo>
                      <a:pt x="16776" y="53889"/>
                      <a:pt x="16788" y="53984"/>
                      <a:pt x="16788" y="54067"/>
                    </a:cubicBezTo>
                    <a:cubicBezTo>
                      <a:pt x="16800" y="54174"/>
                      <a:pt x="16800" y="54282"/>
                      <a:pt x="16800" y="54377"/>
                    </a:cubicBezTo>
                    <a:cubicBezTo>
                      <a:pt x="16812" y="54472"/>
                      <a:pt x="16812" y="54579"/>
                      <a:pt x="16824" y="54674"/>
                    </a:cubicBezTo>
                    <a:cubicBezTo>
                      <a:pt x="16824" y="54782"/>
                      <a:pt x="16836" y="54889"/>
                      <a:pt x="16836" y="54996"/>
                    </a:cubicBezTo>
                    <a:cubicBezTo>
                      <a:pt x="16836" y="55103"/>
                      <a:pt x="16847" y="55198"/>
                      <a:pt x="16847" y="55305"/>
                    </a:cubicBezTo>
                    <a:cubicBezTo>
                      <a:pt x="16847" y="55413"/>
                      <a:pt x="16847" y="55532"/>
                      <a:pt x="16859" y="55651"/>
                    </a:cubicBezTo>
                    <a:cubicBezTo>
                      <a:pt x="16859" y="55746"/>
                      <a:pt x="16859" y="55853"/>
                      <a:pt x="16859" y="55960"/>
                    </a:cubicBezTo>
                    <a:cubicBezTo>
                      <a:pt x="16871" y="56079"/>
                      <a:pt x="16871" y="56198"/>
                      <a:pt x="16871" y="56317"/>
                    </a:cubicBezTo>
                    <a:cubicBezTo>
                      <a:pt x="16871" y="56437"/>
                      <a:pt x="16871" y="56544"/>
                      <a:pt x="16871" y="56651"/>
                    </a:cubicBezTo>
                    <a:cubicBezTo>
                      <a:pt x="16871" y="56782"/>
                      <a:pt x="16895" y="59175"/>
                      <a:pt x="16895" y="59318"/>
                    </a:cubicBezTo>
                    <a:cubicBezTo>
                      <a:pt x="16895" y="59449"/>
                      <a:pt x="16871" y="59580"/>
                      <a:pt x="16871" y="59711"/>
                    </a:cubicBezTo>
                    <a:cubicBezTo>
                      <a:pt x="16871" y="59854"/>
                      <a:pt x="16859" y="59996"/>
                      <a:pt x="16859" y="60139"/>
                    </a:cubicBezTo>
                    <a:cubicBezTo>
                      <a:pt x="16859" y="60270"/>
                      <a:pt x="16847" y="60401"/>
                      <a:pt x="16847" y="60532"/>
                    </a:cubicBezTo>
                    <a:cubicBezTo>
                      <a:pt x="16836" y="60687"/>
                      <a:pt x="16836" y="60842"/>
                      <a:pt x="16836" y="60997"/>
                    </a:cubicBezTo>
                    <a:cubicBezTo>
                      <a:pt x="16824" y="61128"/>
                      <a:pt x="16824" y="61259"/>
                      <a:pt x="16812" y="61390"/>
                    </a:cubicBezTo>
                    <a:cubicBezTo>
                      <a:pt x="16812" y="61556"/>
                      <a:pt x="16812" y="61711"/>
                      <a:pt x="16800" y="61878"/>
                    </a:cubicBezTo>
                    <a:cubicBezTo>
                      <a:pt x="16800" y="61997"/>
                      <a:pt x="16788" y="62128"/>
                      <a:pt x="16788" y="62247"/>
                    </a:cubicBezTo>
                    <a:cubicBezTo>
                      <a:pt x="16788" y="62425"/>
                      <a:pt x="16776" y="62604"/>
                      <a:pt x="16764" y="62783"/>
                    </a:cubicBezTo>
                    <a:cubicBezTo>
                      <a:pt x="16764" y="62890"/>
                      <a:pt x="16764" y="62985"/>
                      <a:pt x="16752" y="63080"/>
                    </a:cubicBezTo>
                    <a:cubicBezTo>
                      <a:pt x="16740" y="63533"/>
                      <a:pt x="16716" y="63985"/>
                      <a:pt x="16705" y="64449"/>
                    </a:cubicBezTo>
                    <a:cubicBezTo>
                      <a:pt x="16693" y="64521"/>
                      <a:pt x="16693" y="64592"/>
                      <a:pt x="16693" y="64664"/>
                    </a:cubicBezTo>
                    <a:cubicBezTo>
                      <a:pt x="16681" y="64866"/>
                      <a:pt x="16669" y="65069"/>
                      <a:pt x="16669" y="65271"/>
                    </a:cubicBezTo>
                    <a:cubicBezTo>
                      <a:pt x="16657" y="65402"/>
                      <a:pt x="16645" y="65533"/>
                      <a:pt x="16645" y="65664"/>
                    </a:cubicBezTo>
                    <a:cubicBezTo>
                      <a:pt x="16633" y="65854"/>
                      <a:pt x="16621" y="66045"/>
                      <a:pt x="16621" y="66235"/>
                    </a:cubicBezTo>
                    <a:cubicBezTo>
                      <a:pt x="16609" y="66390"/>
                      <a:pt x="16597" y="66545"/>
                      <a:pt x="16597" y="66688"/>
                    </a:cubicBezTo>
                    <a:cubicBezTo>
                      <a:pt x="16585" y="66890"/>
                      <a:pt x="16574" y="67093"/>
                      <a:pt x="16562" y="67295"/>
                    </a:cubicBezTo>
                    <a:cubicBezTo>
                      <a:pt x="16550" y="67450"/>
                      <a:pt x="16550" y="67593"/>
                      <a:pt x="16538" y="67747"/>
                    </a:cubicBezTo>
                    <a:cubicBezTo>
                      <a:pt x="16526" y="67938"/>
                      <a:pt x="16514" y="68140"/>
                      <a:pt x="16502" y="68343"/>
                    </a:cubicBezTo>
                    <a:cubicBezTo>
                      <a:pt x="16490" y="68509"/>
                      <a:pt x="16490" y="68676"/>
                      <a:pt x="16478" y="68843"/>
                    </a:cubicBezTo>
                    <a:cubicBezTo>
                      <a:pt x="16466" y="69033"/>
                      <a:pt x="16455" y="69248"/>
                      <a:pt x="16443" y="69450"/>
                    </a:cubicBezTo>
                    <a:cubicBezTo>
                      <a:pt x="16431" y="69617"/>
                      <a:pt x="16419" y="69783"/>
                      <a:pt x="16419" y="69950"/>
                    </a:cubicBezTo>
                    <a:cubicBezTo>
                      <a:pt x="16407" y="70153"/>
                      <a:pt x="16395" y="70367"/>
                      <a:pt x="16371" y="70569"/>
                    </a:cubicBezTo>
                    <a:cubicBezTo>
                      <a:pt x="16371" y="70748"/>
                      <a:pt x="16359" y="70926"/>
                      <a:pt x="16347" y="71105"/>
                    </a:cubicBezTo>
                    <a:cubicBezTo>
                      <a:pt x="16335" y="71307"/>
                      <a:pt x="16324" y="71510"/>
                      <a:pt x="16312" y="71712"/>
                    </a:cubicBezTo>
                    <a:cubicBezTo>
                      <a:pt x="16300" y="71903"/>
                      <a:pt x="16288" y="72093"/>
                      <a:pt x="16276" y="72284"/>
                    </a:cubicBezTo>
                    <a:cubicBezTo>
                      <a:pt x="16264" y="72486"/>
                      <a:pt x="16252" y="72700"/>
                      <a:pt x="16228" y="72915"/>
                    </a:cubicBezTo>
                    <a:cubicBezTo>
                      <a:pt x="16216" y="73105"/>
                      <a:pt x="16216" y="73284"/>
                      <a:pt x="16204" y="73474"/>
                    </a:cubicBezTo>
                    <a:cubicBezTo>
                      <a:pt x="16181" y="73701"/>
                      <a:pt x="16169" y="73927"/>
                      <a:pt x="16157" y="74153"/>
                    </a:cubicBezTo>
                    <a:cubicBezTo>
                      <a:pt x="16145" y="74332"/>
                      <a:pt x="16133" y="74510"/>
                      <a:pt x="16121" y="74689"/>
                    </a:cubicBezTo>
                    <a:cubicBezTo>
                      <a:pt x="16109" y="74927"/>
                      <a:pt x="16085" y="75165"/>
                      <a:pt x="16074" y="75403"/>
                    </a:cubicBezTo>
                    <a:cubicBezTo>
                      <a:pt x="16062" y="75582"/>
                      <a:pt x="16050" y="75772"/>
                      <a:pt x="16038" y="75951"/>
                    </a:cubicBezTo>
                    <a:cubicBezTo>
                      <a:pt x="16026" y="76189"/>
                      <a:pt x="16014" y="76427"/>
                      <a:pt x="15990" y="76677"/>
                    </a:cubicBezTo>
                    <a:cubicBezTo>
                      <a:pt x="15978" y="76868"/>
                      <a:pt x="15966" y="77070"/>
                      <a:pt x="15954" y="77272"/>
                    </a:cubicBezTo>
                    <a:cubicBezTo>
                      <a:pt x="15943" y="77499"/>
                      <a:pt x="15919" y="77725"/>
                      <a:pt x="15907" y="77951"/>
                    </a:cubicBezTo>
                    <a:cubicBezTo>
                      <a:pt x="15895" y="78177"/>
                      <a:pt x="15883" y="78392"/>
                      <a:pt x="15871" y="78618"/>
                    </a:cubicBezTo>
                    <a:cubicBezTo>
                      <a:pt x="15847" y="78844"/>
                      <a:pt x="15835" y="79082"/>
                      <a:pt x="15823" y="79320"/>
                    </a:cubicBezTo>
                    <a:cubicBezTo>
                      <a:pt x="15812" y="79511"/>
                      <a:pt x="15788" y="79713"/>
                      <a:pt x="15776" y="79916"/>
                    </a:cubicBezTo>
                    <a:cubicBezTo>
                      <a:pt x="15764" y="80178"/>
                      <a:pt x="15740" y="80451"/>
                      <a:pt x="15728" y="80725"/>
                    </a:cubicBezTo>
                    <a:cubicBezTo>
                      <a:pt x="15716" y="80880"/>
                      <a:pt x="15704" y="81035"/>
                      <a:pt x="15693" y="81190"/>
                    </a:cubicBezTo>
                    <a:cubicBezTo>
                      <a:pt x="15669" y="81523"/>
                      <a:pt x="15645" y="81856"/>
                      <a:pt x="15633" y="82190"/>
                    </a:cubicBezTo>
                    <a:cubicBezTo>
                      <a:pt x="15621" y="82214"/>
                      <a:pt x="15621" y="82249"/>
                      <a:pt x="15621" y="82273"/>
                    </a:cubicBezTo>
                    <a:cubicBezTo>
                      <a:pt x="15573" y="82928"/>
                      <a:pt x="15538" y="83595"/>
                      <a:pt x="15490" y="84261"/>
                    </a:cubicBezTo>
                    <a:cubicBezTo>
                      <a:pt x="15478" y="84476"/>
                      <a:pt x="15466" y="84678"/>
                      <a:pt x="15442" y="84881"/>
                    </a:cubicBezTo>
                    <a:cubicBezTo>
                      <a:pt x="15431" y="85071"/>
                      <a:pt x="15419" y="85250"/>
                      <a:pt x="15407" y="85428"/>
                    </a:cubicBezTo>
                    <a:cubicBezTo>
                      <a:pt x="15383" y="85750"/>
                      <a:pt x="15371" y="86071"/>
                      <a:pt x="15347" y="86393"/>
                    </a:cubicBezTo>
                    <a:cubicBezTo>
                      <a:pt x="15335" y="86607"/>
                      <a:pt x="15312" y="86809"/>
                      <a:pt x="15300" y="87024"/>
                    </a:cubicBezTo>
                    <a:cubicBezTo>
                      <a:pt x="15288" y="87309"/>
                      <a:pt x="15264" y="87595"/>
                      <a:pt x="15240" y="87893"/>
                    </a:cubicBezTo>
                    <a:cubicBezTo>
                      <a:pt x="15181" y="88905"/>
                      <a:pt x="15109" y="89953"/>
                      <a:pt x="15038" y="91012"/>
                    </a:cubicBezTo>
                    <a:cubicBezTo>
                      <a:pt x="15038" y="91036"/>
                      <a:pt x="15038" y="91060"/>
                      <a:pt x="15038" y="91096"/>
                    </a:cubicBezTo>
                    <a:cubicBezTo>
                      <a:pt x="15002" y="91584"/>
                      <a:pt x="14966" y="92084"/>
                      <a:pt x="14931" y="92584"/>
                    </a:cubicBezTo>
                    <a:cubicBezTo>
                      <a:pt x="14919" y="92798"/>
                      <a:pt x="14907" y="93012"/>
                      <a:pt x="14895" y="93227"/>
                    </a:cubicBezTo>
                    <a:cubicBezTo>
                      <a:pt x="14871" y="93548"/>
                      <a:pt x="14847" y="93882"/>
                      <a:pt x="14823" y="94215"/>
                    </a:cubicBezTo>
                    <a:cubicBezTo>
                      <a:pt x="14811" y="94441"/>
                      <a:pt x="14800" y="94667"/>
                      <a:pt x="14788" y="94906"/>
                    </a:cubicBezTo>
                    <a:cubicBezTo>
                      <a:pt x="14764" y="95227"/>
                      <a:pt x="14740" y="95548"/>
                      <a:pt x="14728" y="95870"/>
                    </a:cubicBezTo>
                    <a:cubicBezTo>
                      <a:pt x="14704" y="96120"/>
                      <a:pt x="14692" y="96370"/>
                      <a:pt x="14669" y="96620"/>
                    </a:cubicBezTo>
                    <a:cubicBezTo>
                      <a:pt x="14657" y="96930"/>
                      <a:pt x="14633" y="97239"/>
                      <a:pt x="14621" y="97549"/>
                    </a:cubicBezTo>
                    <a:cubicBezTo>
                      <a:pt x="14597" y="97811"/>
                      <a:pt x="14585" y="98085"/>
                      <a:pt x="14561" y="98346"/>
                    </a:cubicBezTo>
                    <a:cubicBezTo>
                      <a:pt x="14550" y="98644"/>
                      <a:pt x="14526" y="98954"/>
                      <a:pt x="14514" y="99263"/>
                    </a:cubicBezTo>
                    <a:cubicBezTo>
                      <a:pt x="14490" y="99537"/>
                      <a:pt x="14478" y="99811"/>
                      <a:pt x="14454" y="100085"/>
                    </a:cubicBezTo>
                    <a:cubicBezTo>
                      <a:pt x="14442" y="100394"/>
                      <a:pt x="14419" y="100704"/>
                      <a:pt x="14395" y="101013"/>
                    </a:cubicBezTo>
                    <a:cubicBezTo>
                      <a:pt x="14383" y="101287"/>
                      <a:pt x="14371" y="101561"/>
                      <a:pt x="14347" y="101835"/>
                    </a:cubicBezTo>
                    <a:cubicBezTo>
                      <a:pt x="14335" y="102156"/>
                      <a:pt x="14311" y="102466"/>
                      <a:pt x="14288" y="102787"/>
                    </a:cubicBezTo>
                    <a:cubicBezTo>
                      <a:pt x="14276" y="103073"/>
                      <a:pt x="14252" y="103359"/>
                      <a:pt x="14240" y="103645"/>
                    </a:cubicBezTo>
                    <a:cubicBezTo>
                      <a:pt x="14216" y="103954"/>
                      <a:pt x="14204" y="104264"/>
                      <a:pt x="14180" y="104585"/>
                    </a:cubicBezTo>
                    <a:cubicBezTo>
                      <a:pt x="14169" y="104871"/>
                      <a:pt x="14145" y="105169"/>
                      <a:pt x="14133" y="105454"/>
                    </a:cubicBezTo>
                    <a:cubicBezTo>
                      <a:pt x="14109" y="105776"/>
                      <a:pt x="14097" y="106097"/>
                      <a:pt x="14073" y="106431"/>
                    </a:cubicBezTo>
                    <a:cubicBezTo>
                      <a:pt x="14061" y="106717"/>
                      <a:pt x="14038" y="107002"/>
                      <a:pt x="14026" y="107300"/>
                    </a:cubicBezTo>
                    <a:cubicBezTo>
                      <a:pt x="14002" y="107621"/>
                      <a:pt x="13990" y="107955"/>
                      <a:pt x="13966" y="108276"/>
                    </a:cubicBezTo>
                    <a:cubicBezTo>
                      <a:pt x="13954" y="108586"/>
                      <a:pt x="13930" y="108883"/>
                      <a:pt x="13918" y="109193"/>
                    </a:cubicBezTo>
                    <a:cubicBezTo>
                      <a:pt x="13895" y="109514"/>
                      <a:pt x="13883" y="109836"/>
                      <a:pt x="13859" y="110157"/>
                    </a:cubicBezTo>
                    <a:cubicBezTo>
                      <a:pt x="13847" y="110467"/>
                      <a:pt x="13823" y="110777"/>
                      <a:pt x="13811" y="111098"/>
                    </a:cubicBezTo>
                    <a:cubicBezTo>
                      <a:pt x="13788" y="111431"/>
                      <a:pt x="13776" y="111765"/>
                      <a:pt x="13752" y="112098"/>
                    </a:cubicBezTo>
                    <a:cubicBezTo>
                      <a:pt x="13740" y="112408"/>
                      <a:pt x="13728" y="112705"/>
                      <a:pt x="13704" y="113015"/>
                    </a:cubicBezTo>
                    <a:cubicBezTo>
                      <a:pt x="13692" y="113360"/>
                      <a:pt x="13668" y="113705"/>
                      <a:pt x="13657" y="114051"/>
                    </a:cubicBezTo>
                    <a:cubicBezTo>
                      <a:pt x="13633" y="114360"/>
                      <a:pt x="13621" y="114670"/>
                      <a:pt x="13597" y="114979"/>
                    </a:cubicBezTo>
                    <a:cubicBezTo>
                      <a:pt x="13585" y="115337"/>
                      <a:pt x="13561" y="115682"/>
                      <a:pt x="13549" y="116039"/>
                    </a:cubicBezTo>
                    <a:cubicBezTo>
                      <a:pt x="13526" y="116349"/>
                      <a:pt x="13514" y="116658"/>
                      <a:pt x="13502" y="116980"/>
                    </a:cubicBezTo>
                    <a:cubicBezTo>
                      <a:pt x="13478" y="117325"/>
                      <a:pt x="13466" y="117682"/>
                      <a:pt x="13442" y="118027"/>
                    </a:cubicBezTo>
                    <a:cubicBezTo>
                      <a:pt x="13430" y="118349"/>
                      <a:pt x="13418" y="118682"/>
                      <a:pt x="13395" y="119004"/>
                    </a:cubicBezTo>
                    <a:cubicBezTo>
                      <a:pt x="13383" y="119361"/>
                      <a:pt x="13359" y="119718"/>
                      <a:pt x="13347" y="120075"/>
                    </a:cubicBezTo>
                    <a:cubicBezTo>
                      <a:pt x="13335" y="120397"/>
                      <a:pt x="13311" y="120718"/>
                      <a:pt x="13299" y="121040"/>
                    </a:cubicBezTo>
                    <a:cubicBezTo>
                      <a:pt x="13276" y="121433"/>
                      <a:pt x="13264" y="121814"/>
                      <a:pt x="13240" y="122207"/>
                    </a:cubicBezTo>
                    <a:cubicBezTo>
                      <a:pt x="13228" y="122504"/>
                      <a:pt x="13216" y="122814"/>
                      <a:pt x="13204" y="123111"/>
                    </a:cubicBezTo>
                    <a:cubicBezTo>
                      <a:pt x="13180" y="123528"/>
                      <a:pt x="13156" y="123957"/>
                      <a:pt x="13145" y="124373"/>
                    </a:cubicBezTo>
                    <a:cubicBezTo>
                      <a:pt x="13133" y="124659"/>
                      <a:pt x="13121" y="124945"/>
                      <a:pt x="13109" y="125219"/>
                    </a:cubicBezTo>
                    <a:cubicBezTo>
                      <a:pt x="13085" y="125671"/>
                      <a:pt x="13061" y="126124"/>
                      <a:pt x="13049" y="126576"/>
                    </a:cubicBezTo>
                    <a:cubicBezTo>
                      <a:pt x="13037" y="126838"/>
                      <a:pt x="13026" y="127100"/>
                      <a:pt x="13014" y="127362"/>
                    </a:cubicBezTo>
                    <a:cubicBezTo>
                      <a:pt x="12978" y="128076"/>
                      <a:pt x="12942" y="147519"/>
                      <a:pt x="12918" y="148245"/>
                    </a:cubicBezTo>
                    <a:lnTo>
                      <a:pt x="35516" y="147781"/>
                    </a:lnTo>
                    <a:cubicBezTo>
                      <a:pt x="34838" y="125064"/>
                      <a:pt x="34207" y="96144"/>
                      <a:pt x="33492" y="80392"/>
                    </a:cubicBezTo>
                    <a:cubicBezTo>
                      <a:pt x="32992" y="69200"/>
                      <a:pt x="31790" y="52007"/>
                      <a:pt x="31790" y="51912"/>
                    </a:cubicBezTo>
                    <a:cubicBezTo>
                      <a:pt x="31790" y="50888"/>
                      <a:pt x="32397" y="49043"/>
                      <a:pt x="32933" y="47721"/>
                    </a:cubicBezTo>
                    <a:cubicBezTo>
                      <a:pt x="33504" y="46281"/>
                      <a:pt x="35040" y="42340"/>
                      <a:pt x="35362" y="40661"/>
                    </a:cubicBezTo>
                    <a:cubicBezTo>
                      <a:pt x="35671" y="38970"/>
                      <a:pt x="36493" y="35493"/>
                      <a:pt x="36814" y="34231"/>
                    </a:cubicBezTo>
                    <a:cubicBezTo>
                      <a:pt x="37290" y="32338"/>
                      <a:pt x="37564" y="30219"/>
                      <a:pt x="37564" y="30219"/>
                    </a:cubicBezTo>
                    <a:cubicBezTo>
                      <a:pt x="37564" y="30219"/>
                      <a:pt x="40136" y="25992"/>
                      <a:pt x="41124" y="24564"/>
                    </a:cubicBezTo>
                    <a:cubicBezTo>
                      <a:pt x="42124" y="23147"/>
                      <a:pt x="44744" y="19337"/>
                      <a:pt x="45446" y="17610"/>
                    </a:cubicBezTo>
                    <a:cubicBezTo>
                      <a:pt x="46149" y="15872"/>
                      <a:pt x="45696" y="14658"/>
                      <a:pt x="44910" y="14288"/>
                    </a:cubicBezTo>
                    <a:cubicBezTo>
                      <a:pt x="44685" y="14178"/>
                      <a:pt x="44403" y="14101"/>
                      <a:pt x="44084" y="14101"/>
                    </a:cubicBezTo>
                    <a:cubicBezTo>
                      <a:pt x="43308" y="14101"/>
                      <a:pt x="42311" y="14555"/>
                      <a:pt x="41374" y="16074"/>
                    </a:cubicBezTo>
                    <a:cubicBezTo>
                      <a:pt x="40065" y="18218"/>
                      <a:pt x="37386" y="21956"/>
                      <a:pt x="36338" y="23254"/>
                    </a:cubicBezTo>
                    <a:cubicBezTo>
                      <a:pt x="35372" y="24447"/>
                      <a:pt x="34308" y="26076"/>
                      <a:pt x="33631" y="26076"/>
                    </a:cubicBezTo>
                    <a:cubicBezTo>
                      <a:pt x="33565" y="26076"/>
                      <a:pt x="33503" y="26061"/>
                      <a:pt x="33445" y="26028"/>
                    </a:cubicBezTo>
                    <a:cubicBezTo>
                      <a:pt x="32790" y="25647"/>
                      <a:pt x="33076" y="23361"/>
                      <a:pt x="33659" y="21694"/>
                    </a:cubicBezTo>
                    <a:cubicBezTo>
                      <a:pt x="34242" y="20015"/>
                      <a:pt x="35433" y="16003"/>
                      <a:pt x="35790" y="14086"/>
                    </a:cubicBezTo>
                    <a:cubicBezTo>
                      <a:pt x="36159" y="12157"/>
                      <a:pt x="37636" y="7669"/>
                      <a:pt x="37791" y="6704"/>
                    </a:cubicBezTo>
                    <a:cubicBezTo>
                      <a:pt x="37933" y="5752"/>
                      <a:pt x="37410" y="4716"/>
                      <a:pt x="36278" y="4263"/>
                    </a:cubicBezTo>
                    <a:cubicBezTo>
                      <a:pt x="36027" y="4167"/>
                      <a:pt x="35774" y="4113"/>
                      <a:pt x="35523" y="4113"/>
                    </a:cubicBezTo>
                    <a:cubicBezTo>
                      <a:pt x="34633" y="4113"/>
                      <a:pt x="33768" y="4789"/>
                      <a:pt x="33099" y="6609"/>
                    </a:cubicBezTo>
                    <a:cubicBezTo>
                      <a:pt x="32254" y="8943"/>
                      <a:pt x="31516" y="12062"/>
                      <a:pt x="31135" y="13431"/>
                    </a:cubicBezTo>
                    <a:cubicBezTo>
                      <a:pt x="30742" y="14812"/>
                      <a:pt x="28087" y="21873"/>
                      <a:pt x="27527" y="22825"/>
                    </a:cubicBezTo>
                    <a:cubicBezTo>
                      <a:pt x="27342" y="23144"/>
                      <a:pt x="27082" y="23291"/>
                      <a:pt x="26824" y="23291"/>
                    </a:cubicBezTo>
                    <a:cubicBezTo>
                      <a:pt x="26320" y="23291"/>
                      <a:pt x="25821" y="22734"/>
                      <a:pt x="25884" y="21813"/>
                    </a:cubicBezTo>
                    <a:cubicBezTo>
                      <a:pt x="25968" y="20432"/>
                      <a:pt x="25884" y="15967"/>
                      <a:pt x="25753" y="14038"/>
                    </a:cubicBezTo>
                    <a:cubicBezTo>
                      <a:pt x="25610" y="12110"/>
                      <a:pt x="25444" y="8669"/>
                      <a:pt x="25420" y="7395"/>
                    </a:cubicBezTo>
                    <a:cubicBezTo>
                      <a:pt x="25384" y="6133"/>
                      <a:pt x="25432" y="3180"/>
                      <a:pt x="25396" y="2394"/>
                    </a:cubicBezTo>
                    <a:cubicBezTo>
                      <a:pt x="25360" y="1608"/>
                      <a:pt x="25218" y="37"/>
                      <a:pt x="23289" y="1"/>
                    </a:cubicBezTo>
                    <a:cubicBezTo>
                      <a:pt x="23263" y="0"/>
                      <a:pt x="23237" y="0"/>
                      <a:pt x="23212" y="0"/>
                    </a:cubicBezTo>
                    <a:close/>
                  </a:path>
                </a:pathLst>
              </a:custGeom>
              <a:solidFill>
                <a:srgbClr val="BE6C45"/>
              </a:solidFill>
              <a:ln>
                <a:noFill/>
              </a:ln>
            </p:spPr>
            <p:txBody>
              <a:bodyPr spcFirstLastPara="1" wrap="square" lIns="91425" tIns="91425" rIns="91425" bIns="91425" anchor="ctr" anchorCtr="0">
                <a:noAutofit/>
              </a:bodyPr>
              <a:lstStyle/>
              <a:p>
                <a:endParaRPr/>
              </a:p>
            </p:txBody>
          </p:sp>
          <p:sp>
            <p:nvSpPr>
              <p:cNvPr id="22" name="Google Shape;245;p27">
                <a:extLst>
                  <a:ext uri="{FF2B5EF4-FFF2-40B4-BE49-F238E27FC236}">
                    <a16:creationId xmlns:a16="http://schemas.microsoft.com/office/drawing/2014/main" id="{4B6DF1FF-D7F1-FC40-A02A-E2ACD30BEC9A}"/>
                  </a:ext>
                </a:extLst>
              </p:cNvPr>
              <p:cNvSpPr/>
              <p:nvPr/>
            </p:nvSpPr>
            <p:spPr>
              <a:xfrm>
                <a:off x="5992500" y="3260440"/>
                <a:ext cx="469187" cy="1584070"/>
              </a:xfrm>
              <a:custGeom>
                <a:avLst/>
                <a:gdLst/>
                <a:ahLst/>
                <a:cxnLst/>
                <a:rect l="l" t="t" r="r" b="b"/>
                <a:pathLst>
                  <a:path w="25444" h="85904" extrusionOk="0">
                    <a:moveTo>
                      <a:pt x="4596" y="0"/>
                    </a:moveTo>
                    <a:cubicBezTo>
                      <a:pt x="4596" y="0"/>
                      <a:pt x="441" y="77427"/>
                      <a:pt x="0" y="85904"/>
                    </a:cubicBezTo>
                    <a:lnTo>
                      <a:pt x="25444" y="85594"/>
                    </a:lnTo>
                    <a:cubicBezTo>
                      <a:pt x="25444" y="85594"/>
                      <a:pt x="23062" y="11180"/>
                      <a:pt x="21836" y="881"/>
                    </a:cubicBezTo>
                    <a:cubicBezTo>
                      <a:pt x="21836" y="881"/>
                      <a:pt x="19658" y="959"/>
                      <a:pt x="16796" y="959"/>
                    </a:cubicBezTo>
                    <a:cubicBezTo>
                      <a:pt x="12650" y="959"/>
                      <a:pt x="7068" y="796"/>
                      <a:pt x="4596" y="0"/>
                    </a:cubicBezTo>
                    <a:close/>
                  </a:path>
                </a:pathLst>
              </a:custGeom>
              <a:solidFill>
                <a:srgbClr val="FC461A"/>
              </a:solidFill>
              <a:ln>
                <a:noFill/>
              </a:ln>
            </p:spPr>
            <p:txBody>
              <a:bodyPr spcFirstLastPara="1" wrap="square" lIns="91425" tIns="91425" rIns="91425" bIns="91425" anchor="ctr" anchorCtr="0">
                <a:noAutofit/>
              </a:bodyPr>
              <a:lstStyle/>
              <a:p>
                <a:endParaRPr/>
              </a:p>
            </p:txBody>
          </p:sp>
          <p:sp>
            <p:nvSpPr>
              <p:cNvPr id="23" name="Google Shape;246;p27">
                <a:extLst>
                  <a:ext uri="{FF2B5EF4-FFF2-40B4-BE49-F238E27FC236}">
                    <a16:creationId xmlns:a16="http://schemas.microsoft.com/office/drawing/2014/main" id="{5AE6D037-8BEC-734C-A1B6-434CB6352BF6}"/>
                  </a:ext>
                </a:extLst>
              </p:cNvPr>
              <p:cNvSpPr/>
              <p:nvPr/>
            </p:nvSpPr>
            <p:spPr>
              <a:xfrm>
                <a:off x="6074023" y="3244932"/>
                <a:ext cx="333358" cy="67822"/>
              </a:xfrm>
              <a:custGeom>
                <a:avLst/>
                <a:gdLst/>
                <a:ahLst/>
                <a:cxnLst/>
                <a:rect l="l" t="t" r="r" b="b"/>
                <a:pathLst>
                  <a:path w="18078" h="3678" extrusionOk="0">
                    <a:moveTo>
                      <a:pt x="776" y="1"/>
                    </a:moveTo>
                    <a:cubicBezTo>
                      <a:pt x="6" y="1"/>
                      <a:pt x="0" y="1095"/>
                      <a:pt x="44" y="2615"/>
                    </a:cubicBezTo>
                    <a:cubicBezTo>
                      <a:pt x="44" y="2615"/>
                      <a:pt x="2342" y="3544"/>
                      <a:pt x="8390" y="3663"/>
                    </a:cubicBezTo>
                    <a:cubicBezTo>
                      <a:pt x="8830" y="3673"/>
                      <a:pt x="9255" y="3677"/>
                      <a:pt x="9664" y="3677"/>
                    </a:cubicBezTo>
                    <a:cubicBezTo>
                      <a:pt x="14876" y="3677"/>
                      <a:pt x="17629" y="2961"/>
                      <a:pt x="17629" y="2961"/>
                    </a:cubicBezTo>
                    <a:cubicBezTo>
                      <a:pt x="17629" y="2961"/>
                      <a:pt x="18077" y="274"/>
                      <a:pt x="17062" y="274"/>
                    </a:cubicBezTo>
                    <a:cubicBezTo>
                      <a:pt x="17030" y="274"/>
                      <a:pt x="16997" y="276"/>
                      <a:pt x="16963" y="282"/>
                    </a:cubicBezTo>
                    <a:cubicBezTo>
                      <a:pt x="16316" y="383"/>
                      <a:pt x="13300" y="922"/>
                      <a:pt x="9868" y="922"/>
                    </a:cubicBezTo>
                    <a:cubicBezTo>
                      <a:pt x="9258" y="922"/>
                      <a:pt x="8634" y="905"/>
                      <a:pt x="8009" y="865"/>
                    </a:cubicBezTo>
                    <a:cubicBezTo>
                      <a:pt x="4235" y="627"/>
                      <a:pt x="2044" y="270"/>
                      <a:pt x="1020" y="32"/>
                    </a:cubicBezTo>
                    <a:cubicBezTo>
                      <a:pt x="931" y="11"/>
                      <a:pt x="850" y="1"/>
                      <a:pt x="776" y="1"/>
                    </a:cubicBezTo>
                    <a:close/>
                  </a:path>
                </a:pathLst>
              </a:custGeom>
              <a:solidFill>
                <a:srgbClr val="F7931E"/>
              </a:solidFill>
              <a:ln>
                <a:noFill/>
              </a:ln>
            </p:spPr>
            <p:txBody>
              <a:bodyPr spcFirstLastPara="1" wrap="square" lIns="91425" tIns="91425" rIns="91425" bIns="91425" anchor="ctr" anchorCtr="0">
                <a:noAutofit/>
              </a:bodyPr>
              <a:lstStyle/>
              <a:p>
                <a:endParaRPr/>
              </a:p>
            </p:txBody>
          </p:sp>
        </p:grpSp>
      </p:grpSp>
      <p:sp>
        <p:nvSpPr>
          <p:cNvPr id="107" name="Right Arrow 106">
            <a:extLst>
              <a:ext uri="{FF2B5EF4-FFF2-40B4-BE49-F238E27FC236}">
                <a16:creationId xmlns:a16="http://schemas.microsoft.com/office/drawing/2014/main" id="{2D7D3AD2-1893-B340-90F0-4686D40B5E0D}"/>
              </a:ext>
            </a:extLst>
          </p:cNvPr>
          <p:cNvSpPr/>
          <p:nvPr/>
        </p:nvSpPr>
        <p:spPr>
          <a:xfrm rot="10800000">
            <a:off x="8312821" y="1952536"/>
            <a:ext cx="526396" cy="375997"/>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ight Arrow 107">
            <a:extLst>
              <a:ext uri="{FF2B5EF4-FFF2-40B4-BE49-F238E27FC236}">
                <a16:creationId xmlns:a16="http://schemas.microsoft.com/office/drawing/2014/main" id="{38712686-D221-EC4A-BE23-5CD8918F7797}"/>
              </a:ext>
            </a:extLst>
          </p:cNvPr>
          <p:cNvSpPr/>
          <p:nvPr/>
        </p:nvSpPr>
        <p:spPr>
          <a:xfrm rot="10800000">
            <a:off x="8312821" y="2702794"/>
            <a:ext cx="526396" cy="375997"/>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a:extLst>
              <a:ext uri="{FF2B5EF4-FFF2-40B4-BE49-F238E27FC236}">
                <a16:creationId xmlns:a16="http://schemas.microsoft.com/office/drawing/2014/main" id="{A45E8108-7307-9946-A4BC-C2454FEDAE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64073" y="5258908"/>
            <a:ext cx="2019300" cy="761572"/>
          </a:xfrm>
          <a:prstGeom prst="rect">
            <a:avLst/>
          </a:prstGeom>
        </p:spPr>
      </p:pic>
      <p:sp>
        <p:nvSpPr>
          <p:cNvPr id="112" name="TextBox 111">
            <a:extLst>
              <a:ext uri="{FF2B5EF4-FFF2-40B4-BE49-F238E27FC236}">
                <a16:creationId xmlns:a16="http://schemas.microsoft.com/office/drawing/2014/main" id="{4363F889-5932-7B41-BAFB-B858EC7C08BA}"/>
              </a:ext>
            </a:extLst>
          </p:cNvPr>
          <p:cNvSpPr txBox="1"/>
          <p:nvPr/>
        </p:nvSpPr>
        <p:spPr>
          <a:xfrm>
            <a:off x="3361331" y="6376901"/>
            <a:ext cx="7521223" cy="307777"/>
          </a:xfrm>
          <a:prstGeom prst="rect">
            <a:avLst/>
          </a:prstGeom>
          <a:noFill/>
        </p:spPr>
        <p:txBody>
          <a:bodyPr wrap="square" rtlCol="0">
            <a:spAutoFit/>
          </a:bodyPr>
          <a:lstStyle/>
          <a:p>
            <a:pPr marL="57150" algn="r"/>
            <a:r>
              <a:rPr lang="en-US" sz="1400" dirty="0"/>
              <a:t>Jones et al., 2018. </a:t>
            </a:r>
            <a:r>
              <a:rPr lang="en-US" sz="1400" i="1" dirty="0"/>
              <a:t>Diversity, Division, Discrimination: The Sate of Young America</a:t>
            </a:r>
            <a:r>
              <a:rPr lang="en-US" sz="1400" dirty="0"/>
              <a:t>.</a:t>
            </a:r>
          </a:p>
        </p:txBody>
      </p:sp>
      <p:graphicFrame>
        <p:nvGraphicFramePr>
          <p:cNvPr id="95" name="Diagram 94">
            <a:extLst>
              <a:ext uri="{FF2B5EF4-FFF2-40B4-BE49-F238E27FC236}">
                <a16:creationId xmlns:a16="http://schemas.microsoft.com/office/drawing/2014/main" id="{C85AA3F3-80AC-2547-8049-C912C1EA1169}"/>
              </a:ext>
            </a:extLst>
          </p:cNvPr>
          <p:cNvGraphicFramePr/>
          <p:nvPr>
            <p:extLst>
              <p:ext uri="{D42A27DB-BD31-4B8C-83A1-F6EECF244321}">
                <p14:modId xmlns:p14="http://schemas.microsoft.com/office/powerpoint/2010/main" val="181928795"/>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11826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234A0-1500-E54F-98DE-0914C6DE5A23}"/>
              </a:ext>
            </a:extLst>
          </p:cNvPr>
          <p:cNvSpPr>
            <a:spLocks noGrp="1"/>
          </p:cNvSpPr>
          <p:nvPr>
            <p:ph type="sldNum" sz="quarter" idx="12"/>
          </p:nvPr>
        </p:nvSpPr>
        <p:spPr/>
        <p:txBody>
          <a:bodyPr/>
          <a:lstStyle/>
          <a:p>
            <a:fld id="{D57F1E4F-1CFF-5643-939E-217C01CDF565}" type="slidenum">
              <a:rPr lang="en-US" smtClean="0"/>
              <a:pPr/>
              <a:t>2</a:t>
            </a:fld>
            <a:endParaRPr lang="en-US" dirty="0"/>
          </a:p>
        </p:txBody>
      </p:sp>
      <p:graphicFrame>
        <p:nvGraphicFramePr>
          <p:cNvPr id="3" name="Diagram 2">
            <a:extLst>
              <a:ext uri="{FF2B5EF4-FFF2-40B4-BE49-F238E27FC236}">
                <a16:creationId xmlns:a16="http://schemas.microsoft.com/office/drawing/2014/main" id="{56346CC4-F670-024D-B3B5-ADC47125049E}"/>
              </a:ext>
            </a:extLst>
          </p:cNvPr>
          <p:cNvGraphicFramePr/>
          <p:nvPr/>
        </p:nvGraphicFramePr>
        <p:xfrm>
          <a:off x="139700" y="438150"/>
          <a:ext cx="12052300" cy="591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719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53BA2C-0726-4F49-BA2F-778AAB92B2C9}"/>
              </a:ext>
            </a:extLst>
          </p:cNvPr>
          <p:cNvSpPr>
            <a:spLocks noGrp="1"/>
          </p:cNvSpPr>
          <p:nvPr>
            <p:ph type="sldNum" sz="quarter" idx="12"/>
          </p:nvPr>
        </p:nvSpPr>
        <p:spPr/>
        <p:txBody>
          <a:bodyPr/>
          <a:lstStyle/>
          <a:p>
            <a:fld id="{A42EB90B-1F78-6C44-9D06-BE7C40D81F11}" type="slidenum">
              <a:rPr lang="en-US" smtClean="0"/>
              <a:t>20</a:t>
            </a:fld>
            <a:endParaRPr lang="en-US"/>
          </a:p>
        </p:txBody>
      </p:sp>
      <p:pic>
        <p:nvPicPr>
          <p:cNvPr id="5" name="Picture 4">
            <a:extLst>
              <a:ext uri="{FF2B5EF4-FFF2-40B4-BE49-F238E27FC236}">
                <a16:creationId xmlns:a16="http://schemas.microsoft.com/office/drawing/2014/main" id="{C82895EC-F583-0F49-874D-08C2CFD39376}"/>
              </a:ext>
            </a:extLst>
          </p:cNvPr>
          <p:cNvPicPr>
            <a:picLocks noChangeAspect="1"/>
          </p:cNvPicPr>
          <p:nvPr/>
        </p:nvPicPr>
        <p:blipFill>
          <a:blip r:embed="rId3" cstate="email">
            <a:biLevel thresh="75000"/>
            <a:alphaModFix amt="8000"/>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380464" y="856207"/>
            <a:ext cx="9092879" cy="5173580"/>
          </a:xfrm>
          <a:prstGeom prst="rect">
            <a:avLst/>
          </a:prstGeom>
        </p:spPr>
      </p:pic>
      <p:sp>
        <p:nvSpPr>
          <p:cNvPr id="7" name="TextBox 6">
            <a:extLst>
              <a:ext uri="{FF2B5EF4-FFF2-40B4-BE49-F238E27FC236}">
                <a16:creationId xmlns:a16="http://schemas.microsoft.com/office/drawing/2014/main" id="{9EC4E973-ED7E-9044-BC59-9DA139808A45}"/>
              </a:ext>
            </a:extLst>
          </p:cNvPr>
          <p:cNvSpPr txBox="1"/>
          <p:nvPr/>
        </p:nvSpPr>
        <p:spPr>
          <a:xfrm>
            <a:off x="1524000" y="4061513"/>
            <a:ext cx="9144000" cy="1384995"/>
          </a:xfrm>
          <a:prstGeom prst="rect">
            <a:avLst/>
          </a:prstGeom>
          <a:noFill/>
        </p:spPr>
        <p:txBody>
          <a:bodyPr wrap="square" rtlCol="0">
            <a:spAutoFit/>
          </a:bodyPr>
          <a:lstStyle/>
          <a:p>
            <a:pPr algn="ctr"/>
            <a:r>
              <a:rPr lang="en-US" sz="2800" dirty="0"/>
              <a:t>Had experienced it themselves or </a:t>
            </a:r>
          </a:p>
          <a:p>
            <a:pPr algn="ctr"/>
            <a:r>
              <a:rPr lang="en-US" sz="2800" dirty="0"/>
              <a:t>seen someone targeted due to their race or ethnicity</a:t>
            </a:r>
          </a:p>
          <a:p>
            <a:pPr algn="ctr"/>
            <a:r>
              <a:rPr lang="en-US" sz="2800" b="1" dirty="0">
                <a:solidFill>
                  <a:srgbClr val="FF0000"/>
                </a:solidFill>
              </a:rPr>
              <a:t> </a:t>
            </a:r>
            <a:r>
              <a:rPr lang="en-US" sz="2800" b="1" dirty="0">
                <a:solidFill>
                  <a:srgbClr val="C00000"/>
                </a:solidFill>
              </a:rPr>
              <a:t>in the past 12 months</a:t>
            </a:r>
          </a:p>
        </p:txBody>
      </p:sp>
      <p:sp>
        <p:nvSpPr>
          <p:cNvPr id="15" name="TextBox 14">
            <a:extLst>
              <a:ext uri="{FF2B5EF4-FFF2-40B4-BE49-F238E27FC236}">
                <a16:creationId xmlns:a16="http://schemas.microsoft.com/office/drawing/2014/main" id="{11A61A36-4C8B-1346-B87A-07452B9F59AD}"/>
              </a:ext>
            </a:extLst>
          </p:cNvPr>
          <p:cNvSpPr txBox="1"/>
          <p:nvPr/>
        </p:nvSpPr>
        <p:spPr>
          <a:xfrm>
            <a:off x="3146777" y="6335541"/>
            <a:ext cx="7521223" cy="307777"/>
          </a:xfrm>
          <a:prstGeom prst="rect">
            <a:avLst/>
          </a:prstGeom>
          <a:noFill/>
        </p:spPr>
        <p:txBody>
          <a:bodyPr wrap="square" rtlCol="0">
            <a:spAutoFit/>
          </a:bodyPr>
          <a:lstStyle/>
          <a:p>
            <a:pPr marL="57150" algn="r"/>
            <a:r>
              <a:rPr lang="en-US" sz="1400" dirty="0"/>
              <a:t>Boutwell et al., 2017; see also Pérez et al., 2008; Seaton et al., 2008</a:t>
            </a:r>
          </a:p>
        </p:txBody>
      </p:sp>
      <p:grpSp>
        <p:nvGrpSpPr>
          <p:cNvPr id="3" name="Group 2">
            <a:extLst>
              <a:ext uri="{FF2B5EF4-FFF2-40B4-BE49-F238E27FC236}">
                <a16:creationId xmlns:a16="http://schemas.microsoft.com/office/drawing/2014/main" id="{92BF0124-9FCB-B44A-A9EF-176248E73AE9}"/>
              </a:ext>
            </a:extLst>
          </p:cNvPr>
          <p:cNvGrpSpPr/>
          <p:nvPr/>
        </p:nvGrpSpPr>
        <p:grpSpPr>
          <a:xfrm>
            <a:off x="3838851" y="2611521"/>
            <a:ext cx="4580568" cy="1200329"/>
            <a:chOff x="4102246" y="2878459"/>
            <a:chExt cx="4559091" cy="1200329"/>
          </a:xfrm>
        </p:grpSpPr>
        <p:sp>
          <p:nvSpPr>
            <p:cNvPr id="10" name="TextBox 9">
              <a:extLst>
                <a:ext uri="{FF2B5EF4-FFF2-40B4-BE49-F238E27FC236}">
                  <a16:creationId xmlns:a16="http://schemas.microsoft.com/office/drawing/2014/main" id="{A746CF0B-3354-F74F-A54A-08E8625131CB}"/>
                </a:ext>
              </a:extLst>
            </p:cNvPr>
            <p:cNvSpPr txBox="1"/>
            <p:nvPr/>
          </p:nvSpPr>
          <p:spPr>
            <a:xfrm>
              <a:off x="4102246" y="2878459"/>
              <a:ext cx="1401902" cy="1200329"/>
            </a:xfrm>
            <a:prstGeom prst="rect">
              <a:avLst/>
            </a:prstGeom>
            <a:solidFill>
              <a:schemeClr val="tx1"/>
            </a:solidFill>
            <a:ln>
              <a:solidFill>
                <a:schemeClr val="bg1"/>
              </a:solidFill>
            </a:ln>
          </p:spPr>
          <p:txBody>
            <a:bodyPr wrap="square" rtlCol="0">
              <a:spAutoFit/>
            </a:bodyPr>
            <a:lstStyle/>
            <a:p>
              <a:pPr algn="ctr"/>
              <a:r>
                <a:rPr lang="en-US" sz="3600" dirty="0">
                  <a:solidFill>
                    <a:srgbClr val="FFFF00"/>
                  </a:solidFill>
                  <a:latin typeface="Impact" panose="020B0806030902050204" pitchFamily="34" charset="0"/>
                  <a:cs typeface="Calibri" panose="020F0502020204030204" pitchFamily="34" charset="0"/>
                </a:rPr>
                <a:t>81%</a:t>
              </a:r>
            </a:p>
            <a:p>
              <a:pPr algn="ctr"/>
              <a:r>
                <a:rPr lang="en-US" sz="3600" dirty="0">
                  <a:solidFill>
                    <a:srgbClr val="FFFF00"/>
                  </a:solidFill>
                  <a:cs typeface="Calibri" panose="020F0502020204030204" pitchFamily="34" charset="0"/>
                </a:rPr>
                <a:t>Black</a:t>
              </a:r>
            </a:p>
          </p:txBody>
        </p:sp>
        <p:sp>
          <p:nvSpPr>
            <p:cNvPr id="11" name="TextBox 10">
              <a:extLst>
                <a:ext uri="{FF2B5EF4-FFF2-40B4-BE49-F238E27FC236}">
                  <a16:creationId xmlns:a16="http://schemas.microsoft.com/office/drawing/2014/main" id="{AAD1CD43-6070-4449-A688-66BDF596A7C7}"/>
                </a:ext>
              </a:extLst>
            </p:cNvPr>
            <p:cNvSpPr txBox="1"/>
            <p:nvPr/>
          </p:nvSpPr>
          <p:spPr>
            <a:xfrm>
              <a:off x="5695655" y="2878459"/>
              <a:ext cx="1401902" cy="1200329"/>
            </a:xfrm>
            <a:prstGeom prst="rect">
              <a:avLst/>
            </a:prstGeom>
            <a:solidFill>
              <a:schemeClr val="tx1"/>
            </a:solidFill>
            <a:ln>
              <a:solidFill>
                <a:schemeClr val="bg1"/>
              </a:solidFill>
            </a:ln>
          </p:spPr>
          <p:txBody>
            <a:bodyPr wrap="square" rtlCol="0">
              <a:spAutoFit/>
            </a:bodyPr>
            <a:lstStyle/>
            <a:p>
              <a:pPr algn="ctr"/>
              <a:r>
                <a:rPr lang="en-US" sz="3600" dirty="0">
                  <a:solidFill>
                    <a:srgbClr val="FFFF00"/>
                  </a:solidFill>
                  <a:latin typeface="Impact" panose="020B0806030902050204" pitchFamily="34" charset="0"/>
                  <a:cs typeface="Calibri" panose="020F0502020204030204" pitchFamily="34" charset="0"/>
                </a:rPr>
                <a:t>71%</a:t>
              </a:r>
            </a:p>
            <a:p>
              <a:pPr algn="ctr"/>
              <a:r>
                <a:rPr lang="en-US" sz="3600" dirty="0">
                  <a:solidFill>
                    <a:srgbClr val="FFFF00"/>
                  </a:solidFill>
                  <a:cs typeface="Calibri" panose="020F0502020204030204" pitchFamily="34" charset="0"/>
                </a:rPr>
                <a:t>Latinx</a:t>
              </a:r>
            </a:p>
          </p:txBody>
        </p:sp>
        <p:sp>
          <p:nvSpPr>
            <p:cNvPr id="13" name="TextBox 12">
              <a:extLst>
                <a:ext uri="{FF2B5EF4-FFF2-40B4-BE49-F238E27FC236}">
                  <a16:creationId xmlns:a16="http://schemas.microsoft.com/office/drawing/2014/main" id="{FDA97EE9-CD65-9741-9687-8E0071E1CD48}"/>
                </a:ext>
              </a:extLst>
            </p:cNvPr>
            <p:cNvSpPr txBox="1"/>
            <p:nvPr/>
          </p:nvSpPr>
          <p:spPr>
            <a:xfrm>
              <a:off x="7259435" y="2878459"/>
              <a:ext cx="1401902" cy="1200329"/>
            </a:xfrm>
            <a:prstGeom prst="rect">
              <a:avLst/>
            </a:prstGeom>
            <a:solidFill>
              <a:schemeClr val="tx1"/>
            </a:solidFill>
            <a:ln>
              <a:solidFill>
                <a:schemeClr val="bg1"/>
              </a:solidFill>
            </a:ln>
          </p:spPr>
          <p:txBody>
            <a:bodyPr wrap="square" rtlCol="0">
              <a:spAutoFit/>
            </a:bodyPr>
            <a:lstStyle/>
            <a:p>
              <a:pPr algn="ctr"/>
              <a:r>
                <a:rPr lang="en-US" sz="3600" dirty="0">
                  <a:solidFill>
                    <a:srgbClr val="FFFF00"/>
                  </a:solidFill>
                  <a:latin typeface="Impact" panose="020B0806030902050204" pitchFamily="34" charset="0"/>
                  <a:cs typeface="Calibri" panose="020F0502020204030204" pitchFamily="34" charset="0"/>
                </a:rPr>
                <a:t>75%</a:t>
              </a:r>
            </a:p>
            <a:p>
              <a:pPr algn="ctr"/>
              <a:r>
                <a:rPr lang="en-US" sz="3600" dirty="0">
                  <a:solidFill>
                    <a:srgbClr val="FFFF00"/>
                  </a:solidFill>
                  <a:cs typeface="Calibri" panose="020F0502020204030204" pitchFamily="34" charset="0"/>
                </a:rPr>
                <a:t>AA/PI</a:t>
              </a:r>
            </a:p>
          </p:txBody>
        </p:sp>
      </p:grpSp>
      <p:sp>
        <p:nvSpPr>
          <p:cNvPr id="18" name="TextBox 17">
            <a:extLst>
              <a:ext uri="{FF2B5EF4-FFF2-40B4-BE49-F238E27FC236}">
                <a16:creationId xmlns:a16="http://schemas.microsoft.com/office/drawing/2014/main" id="{6E9AEDBB-4F5F-8F4B-843B-D53640ACB1E7}"/>
              </a:ext>
            </a:extLst>
          </p:cNvPr>
          <p:cNvSpPr txBox="1"/>
          <p:nvPr/>
        </p:nvSpPr>
        <p:spPr>
          <a:xfrm>
            <a:off x="1281372" y="1809443"/>
            <a:ext cx="9144000" cy="600164"/>
          </a:xfrm>
          <a:prstGeom prst="rect">
            <a:avLst/>
          </a:prstGeom>
          <a:noFill/>
        </p:spPr>
        <p:txBody>
          <a:bodyPr wrap="square" rtlCol="0">
            <a:spAutoFit/>
          </a:bodyPr>
          <a:lstStyle/>
          <a:p>
            <a:pPr algn="ctr"/>
            <a:r>
              <a:rPr lang="en-US" sz="3300" b="1" dirty="0"/>
              <a:t>Of 15-24 year </a:t>
            </a:r>
            <a:r>
              <a:rPr lang="en-US" sz="3300" b="1" dirty="0" err="1"/>
              <a:t>olds</a:t>
            </a:r>
            <a:r>
              <a:rPr lang="en-US" sz="3300" b="1" dirty="0"/>
              <a:t> in </a:t>
            </a:r>
            <a:r>
              <a:rPr lang="en-US" sz="3300" b="1" dirty="0">
                <a:solidFill>
                  <a:schemeClr val="accent1"/>
                </a:solidFill>
              </a:rPr>
              <a:t>2017</a:t>
            </a:r>
            <a:r>
              <a:rPr lang="en-US" sz="3300" b="1" dirty="0"/>
              <a:t>:</a:t>
            </a:r>
          </a:p>
        </p:txBody>
      </p:sp>
      <p:sp>
        <p:nvSpPr>
          <p:cNvPr id="19" name="Title 3">
            <a:extLst>
              <a:ext uri="{FF2B5EF4-FFF2-40B4-BE49-F238E27FC236}">
                <a16:creationId xmlns:a16="http://schemas.microsoft.com/office/drawing/2014/main" id="{02CA52ED-347A-8646-87E2-BC9CBF17512D}"/>
              </a:ext>
            </a:extLst>
          </p:cNvPr>
          <p:cNvSpPr txBox="1">
            <a:spLocks/>
          </p:cNvSpPr>
          <p:nvPr/>
        </p:nvSpPr>
        <p:spPr>
          <a:xfrm>
            <a:off x="1524000" y="464260"/>
            <a:ext cx="9144000" cy="912300"/>
          </a:xfrm>
          <a:prstGeom prst="rect">
            <a:avLst/>
          </a:prstGeom>
        </p:spPr>
        <p:txBody>
          <a:bodyPr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300" dirty="0">
                <a:solidFill>
                  <a:schemeClr val="tx1"/>
                </a:solidFill>
                <a:latin typeface="+mn-lt"/>
              </a:rPr>
              <a:t>It’s Real</a:t>
            </a:r>
            <a:r>
              <a:rPr lang="en-US" sz="4300" dirty="0">
                <a:solidFill>
                  <a:srgbClr val="FF0000"/>
                </a:solidFill>
                <a:latin typeface="+mn-lt"/>
              </a:rPr>
              <a:t> </a:t>
            </a:r>
            <a:r>
              <a:rPr lang="en-US" sz="4300" dirty="0">
                <a:solidFill>
                  <a:schemeClr val="tx1"/>
                </a:solidFill>
                <a:latin typeface="+mn-lt"/>
              </a:rPr>
              <a:t>for Many Youth</a:t>
            </a:r>
          </a:p>
        </p:txBody>
      </p:sp>
      <p:pic>
        <p:nvPicPr>
          <p:cNvPr id="16" name="Picture 15">
            <a:extLst>
              <a:ext uri="{FF2B5EF4-FFF2-40B4-BE49-F238E27FC236}">
                <a16:creationId xmlns:a16="http://schemas.microsoft.com/office/drawing/2014/main" id="{1D3EA573-E25C-6F4C-8CFE-C9A2CE081B9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64073" y="5258908"/>
            <a:ext cx="2019300" cy="761572"/>
          </a:xfrm>
          <a:prstGeom prst="rect">
            <a:avLst/>
          </a:prstGeom>
        </p:spPr>
      </p:pic>
      <p:graphicFrame>
        <p:nvGraphicFramePr>
          <p:cNvPr id="14" name="Diagram 13">
            <a:extLst>
              <a:ext uri="{FF2B5EF4-FFF2-40B4-BE49-F238E27FC236}">
                <a16:creationId xmlns:a16="http://schemas.microsoft.com/office/drawing/2014/main" id="{39798FB4-6DC9-1540-87DE-F29408DC70C9}"/>
              </a:ext>
            </a:extLst>
          </p:cNvPr>
          <p:cNvGraphicFramePr/>
          <p:nvPr>
            <p:extLst>
              <p:ext uri="{D42A27DB-BD31-4B8C-83A1-F6EECF244321}">
                <p14:modId xmlns:p14="http://schemas.microsoft.com/office/powerpoint/2010/main" val="2084747084"/>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7814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0A1057-9E6C-1542-A82F-0B486C1E51C6}"/>
              </a:ext>
            </a:extLst>
          </p:cNvPr>
          <p:cNvSpPr>
            <a:spLocks noGrp="1"/>
          </p:cNvSpPr>
          <p:nvPr>
            <p:ph type="sldNum" sz="quarter" idx="12"/>
          </p:nvPr>
        </p:nvSpPr>
        <p:spPr/>
        <p:txBody>
          <a:bodyPr/>
          <a:lstStyle/>
          <a:p>
            <a:fld id="{D57F1E4F-1CFF-5643-939E-217C01CDF565}" type="slidenum">
              <a:rPr lang="en-US" smtClean="0"/>
              <a:pPr/>
              <a:t>21</a:t>
            </a:fld>
            <a:endParaRPr lang="en-US" dirty="0"/>
          </a:p>
        </p:txBody>
      </p:sp>
      <p:grpSp>
        <p:nvGrpSpPr>
          <p:cNvPr id="10" name="Group 9">
            <a:extLst>
              <a:ext uri="{FF2B5EF4-FFF2-40B4-BE49-F238E27FC236}">
                <a16:creationId xmlns:a16="http://schemas.microsoft.com/office/drawing/2014/main" id="{902E55AB-A551-2542-AA95-9F8F29B2572D}"/>
              </a:ext>
            </a:extLst>
          </p:cNvPr>
          <p:cNvGrpSpPr/>
          <p:nvPr/>
        </p:nvGrpSpPr>
        <p:grpSpPr>
          <a:xfrm>
            <a:off x="1305579" y="1484493"/>
            <a:ext cx="9580841" cy="4870369"/>
            <a:chOff x="812800" y="1018115"/>
            <a:chExt cx="9493250" cy="4870369"/>
          </a:xfrm>
        </p:grpSpPr>
        <p:graphicFrame>
          <p:nvGraphicFramePr>
            <p:cNvPr id="2" name="Chart 1">
              <a:extLst>
                <a:ext uri="{FF2B5EF4-FFF2-40B4-BE49-F238E27FC236}">
                  <a16:creationId xmlns:a16="http://schemas.microsoft.com/office/drawing/2014/main" id="{DC9B9E10-8A14-3441-A1A8-74A5003A0B06}"/>
                </a:ext>
              </a:extLst>
            </p:cNvPr>
            <p:cNvGraphicFramePr/>
            <p:nvPr/>
          </p:nvGraphicFramePr>
          <p:xfrm>
            <a:off x="812800" y="1018115"/>
            <a:ext cx="9493250" cy="483558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3F308F7-B783-2C4D-87E0-5106B288F687}"/>
                </a:ext>
              </a:extLst>
            </p:cNvPr>
            <p:cNvSpPr txBox="1"/>
            <p:nvPr/>
          </p:nvSpPr>
          <p:spPr>
            <a:xfrm>
              <a:off x="2400511" y="5426819"/>
              <a:ext cx="1310286" cy="461665"/>
            </a:xfrm>
            <a:prstGeom prst="rect">
              <a:avLst/>
            </a:prstGeom>
            <a:solidFill>
              <a:schemeClr val="bg1"/>
            </a:solidFill>
          </p:spPr>
          <p:txBody>
            <a:bodyPr wrap="square" rtlCol="0">
              <a:spAutoFit/>
            </a:bodyPr>
            <a:lstStyle/>
            <a:p>
              <a:pPr algn="ctr"/>
              <a:r>
                <a:rPr lang="en-US" sz="2400" dirty="0"/>
                <a:t>Time 1</a:t>
              </a:r>
            </a:p>
          </p:txBody>
        </p:sp>
        <p:sp>
          <p:nvSpPr>
            <p:cNvPr id="6" name="TextBox 5">
              <a:extLst>
                <a:ext uri="{FF2B5EF4-FFF2-40B4-BE49-F238E27FC236}">
                  <a16:creationId xmlns:a16="http://schemas.microsoft.com/office/drawing/2014/main" id="{51F26A93-F79A-D442-B5E8-AEC97411C787}"/>
                </a:ext>
              </a:extLst>
            </p:cNvPr>
            <p:cNvSpPr txBox="1"/>
            <p:nvPr/>
          </p:nvSpPr>
          <p:spPr>
            <a:xfrm>
              <a:off x="5298508" y="5411039"/>
              <a:ext cx="1141921" cy="461665"/>
            </a:xfrm>
            <a:prstGeom prst="rect">
              <a:avLst/>
            </a:prstGeom>
            <a:noFill/>
          </p:spPr>
          <p:txBody>
            <a:bodyPr wrap="square" rtlCol="0">
              <a:spAutoFit/>
            </a:bodyPr>
            <a:lstStyle/>
            <a:p>
              <a:pPr algn="ctr"/>
              <a:r>
                <a:rPr lang="en-US" sz="2400" dirty="0"/>
                <a:t>Time 2</a:t>
              </a:r>
            </a:p>
          </p:txBody>
        </p:sp>
        <p:sp>
          <p:nvSpPr>
            <p:cNvPr id="7" name="TextBox 6">
              <a:extLst>
                <a:ext uri="{FF2B5EF4-FFF2-40B4-BE49-F238E27FC236}">
                  <a16:creationId xmlns:a16="http://schemas.microsoft.com/office/drawing/2014/main" id="{7EA11AEF-8ECF-5D41-BDAA-E84BF4EC6393}"/>
                </a:ext>
              </a:extLst>
            </p:cNvPr>
            <p:cNvSpPr txBox="1"/>
            <p:nvPr/>
          </p:nvSpPr>
          <p:spPr>
            <a:xfrm>
              <a:off x="8184861" y="5422194"/>
              <a:ext cx="1021208" cy="461665"/>
            </a:xfrm>
            <a:prstGeom prst="rect">
              <a:avLst/>
            </a:prstGeom>
            <a:noFill/>
          </p:spPr>
          <p:txBody>
            <a:bodyPr wrap="square" rtlCol="0">
              <a:spAutoFit/>
            </a:bodyPr>
            <a:lstStyle/>
            <a:p>
              <a:pPr algn="ctr"/>
              <a:r>
                <a:rPr lang="en-US" sz="2400" dirty="0"/>
                <a:t>Time 3</a:t>
              </a:r>
            </a:p>
          </p:txBody>
        </p:sp>
      </p:grpSp>
      <p:sp>
        <p:nvSpPr>
          <p:cNvPr id="8" name="Title 3">
            <a:extLst>
              <a:ext uri="{FF2B5EF4-FFF2-40B4-BE49-F238E27FC236}">
                <a16:creationId xmlns:a16="http://schemas.microsoft.com/office/drawing/2014/main" id="{45548106-4368-E240-8455-51601FEE0D98}"/>
              </a:ext>
            </a:extLst>
          </p:cNvPr>
          <p:cNvSpPr txBox="1">
            <a:spLocks/>
          </p:cNvSpPr>
          <p:nvPr/>
        </p:nvSpPr>
        <p:spPr>
          <a:xfrm>
            <a:off x="0" y="398711"/>
            <a:ext cx="12192000" cy="1171671"/>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dirty="0">
                <a:solidFill>
                  <a:schemeClr val="tx1"/>
                </a:solidFill>
                <a:latin typeface="+mn-lt"/>
              </a:rPr>
              <a:t>Peer, School, and Societal Discrimination </a:t>
            </a:r>
          </a:p>
          <a:p>
            <a:pPr algn="ctr">
              <a:lnSpc>
                <a:spcPct val="100000"/>
              </a:lnSpc>
            </a:pPr>
            <a:r>
              <a:rPr lang="en-US" sz="4000" dirty="0">
                <a:solidFill>
                  <a:schemeClr val="tx1"/>
                </a:solidFill>
                <a:latin typeface="+mn-lt"/>
              </a:rPr>
              <a:t>among Latinx Youth (Ever Happened)</a:t>
            </a:r>
          </a:p>
        </p:txBody>
      </p:sp>
      <p:sp>
        <p:nvSpPr>
          <p:cNvPr id="9" name="TextBox 8">
            <a:extLst>
              <a:ext uri="{FF2B5EF4-FFF2-40B4-BE49-F238E27FC236}">
                <a16:creationId xmlns:a16="http://schemas.microsoft.com/office/drawing/2014/main" id="{B266DFDD-6B56-324A-8E0C-CBE0B309AA5C}"/>
              </a:ext>
            </a:extLst>
          </p:cNvPr>
          <p:cNvSpPr txBox="1"/>
          <p:nvPr/>
        </p:nvSpPr>
        <p:spPr>
          <a:xfrm>
            <a:off x="7747462" y="6353375"/>
            <a:ext cx="3182754" cy="307777"/>
          </a:xfrm>
          <a:prstGeom prst="rect">
            <a:avLst/>
          </a:prstGeom>
          <a:noFill/>
        </p:spPr>
        <p:txBody>
          <a:bodyPr wrap="square" rtlCol="0">
            <a:spAutoFit/>
          </a:bodyPr>
          <a:lstStyle/>
          <a:p>
            <a:pPr marL="57150" algn="r"/>
            <a:r>
              <a:rPr lang="en-US" sz="1400" dirty="0"/>
              <a:t>Hoffman et al., in prep</a:t>
            </a:r>
          </a:p>
        </p:txBody>
      </p:sp>
      <p:grpSp>
        <p:nvGrpSpPr>
          <p:cNvPr id="14" name="Group 13">
            <a:extLst>
              <a:ext uri="{FF2B5EF4-FFF2-40B4-BE49-F238E27FC236}">
                <a16:creationId xmlns:a16="http://schemas.microsoft.com/office/drawing/2014/main" id="{FC536E3D-AB9C-774A-9678-7E839B5E1525}"/>
              </a:ext>
            </a:extLst>
          </p:cNvPr>
          <p:cNvGrpSpPr/>
          <p:nvPr/>
        </p:nvGrpSpPr>
        <p:grpSpPr>
          <a:xfrm>
            <a:off x="312617" y="1478449"/>
            <a:ext cx="1175059" cy="4339334"/>
            <a:chOff x="312617" y="1478449"/>
            <a:chExt cx="1175059" cy="4339334"/>
          </a:xfrm>
        </p:grpSpPr>
        <p:sp>
          <p:nvSpPr>
            <p:cNvPr id="3" name="TextBox 2">
              <a:extLst>
                <a:ext uri="{FF2B5EF4-FFF2-40B4-BE49-F238E27FC236}">
                  <a16:creationId xmlns:a16="http://schemas.microsoft.com/office/drawing/2014/main" id="{C7B719F0-AB99-6042-BB27-BA1543AD6D3C}"/>
                </a:ext>
              </a:extLst>
            </p:cNvPr>
            <p:cNvSpPr txBox="1"/>
            <p:nvPr/>
          </p:nvSpPr>
          <p:spPr>
            <a:xfrm>
              <a:off x="312617" y="5448451"/>
              <a:ext cx="1152939" cy="369332"/>
            </a:xfrm>
            <a:prstGeom prst="rect">
              <a:avLst/>
            </a:prstGeom>
            <a:noFill/>
          </p:spPr>
          <p:txBody>
            <a:bodyPr wrap="square" rtlCol="0">
              <a:spAutoFit/>
            </a:bodyPr>
            <a:lstStyle/>
            <a:p>
              <a:pPr algn="ctr"/>
              <a:r>
                <a:rPr lang="en-US" b="1" dirty="0"/>
                <a:t>Never</a:t>
              </a:r>
            </a:p>
          </p:txBody>
        </p:sp>
        <p:sp>
          <p:nvSpPr>
            <p:cNvPr id="11" name="TextBox 10">
              <a:extLst>
                <a:ext uri="{FF2B5EF4-FFF2-40B4-BE49-F238E27FC236}">
                  <a16:creationId xmlns:a16="http://schemas.microsoft.com/office/drawing/2014/main" id="{2B84577C-BD7E-E648-8FDE-D04CC3926594}"/>
                </a:ext>
              </a:extLst>
            </p:cNvPr>
            <p:cNvSpPr txBox="1"/>
            <p:nvPr/>
          </p:nvSpPr>
          <p:spPr>
            <a:xfrm>
              <a:off x="334736" y="3400734"/>
              <a:ext cx="1152939" cy="646331"/>
            </a:xfrm>
            <a:prstGeom prst="rect">
              <a:avLst/>
            </a:prstGeom>
            <a:noFill/>
          </p:spPr>
          <p:txBody>
            <a:bodyPr wrap="square" rtlCol="0">
              <a:spAutoFit/>
            </a:bodyPr>
            <a:lstStyle/>
            <a:p>
              <a:pPr algn="ctr"/>
              <a:r>
                <a:rPr lang="en-US" b="1" dirty="0"/>
                <a:t>Once or Twice</a:t>
              </a:r>
            </a:p>
          </p:txBody>
        </p:sp>
        <p:sp>
          <p:nvSpPr>
            <p:cNvPr id="12" name="TextBox 11">
              <a:extLst>
                <a:ext uri="{FF2B5EF4-FFF2-40B4-BE49-F238E27FC236}">
                  <a16:creationId xmlns:a16="http://schemas.microsoft.com/office/drawing/2014/main" id="{EE87965D-32D6-EA4E-ADCA-946EA43B2815}"/>
                </a:ext>
              </a:extLst>
            </p:cNvPr>
            <p:cNvSpPr txBox="1"/>
            <p:nvPr/>
          </p:nvSpPr>
          <p:spPr>
            <a:xfrm>
              <a:off x="334737" y="1478449"/>
              <a:ext cx="1152939" cy="646331"/>
            </a:xfrm>
            <a:prstGeom prst="rect">
              <a:avLst/>
            </a:prstGeom>
            <a:noFill/>
          </p:spPr>
          <p:txBody>
            <a:bodyPr wrap="square" rtlCol="0">
              <a:spAutoFit/>
            </a:bodyPr>
            <a:lstStyle/>
            <a:p>
              <a:pPr algn="ctr"/>
              <a:r>
                <a:rPr lang="en-US" b="1" dirty="0"/>
                <a:t>A few times</a:t>
              </a:r>
            </a:p>
          </p:txBody>
        </p:sp>
      </p:grpSp>
      <p:graphicFrame>
        <p:nvGraphicFramePr>
          <p:cNvPr id="15" name="Diagram 14">
            <a:extLst>
              <a:ext uri="{FF2B5EF4-FFF2-40B4-BE49-F238E27FC236}">
                <a16:creationId xmlns:a16="http://schemas.microsoft.com/office/drawing/2014/main" id="{7F897AC2-879A-0B4E-895E-7F90A83CC2C8}"/>
              </a:ext>
            </a:extLst>
          </p:cNvPr>
          <p:cNvGraphicFramePr/>
          <p:nvPr>
            <p:extLst>
              <p:ext uri="{D42A27DB-BD31-4B8C-83A1-F6EECF244321}">
                <p14:modId xmlns:p14="http://schemas.microsoft.com/office/powerpoint/2010/main" val="441184090"/>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339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0A1057-9E6C-1542-A82F-0B486C1E51C6}"/>
              </a:ext>
            </a:extLst>
          </p:cNvPr>
          <p:cNvSpPr>
            <a:spLocks noGrp="1"/>
          </p:cNvSpPr>
          <p:nvPr>
            <p:ph type="sldNum" sz="quarter" idx="12"/>
          </p:nvPr>
        </p:nvSpPr>
        <p:spPr/>
        <p:txBody>
          <a:bodyPr/>
          <a:lstStyle/>
          <a:p>
            <a:fld id="{D57F1E4F-1CFF-5643-939E-217C01CDF565}" type="slidenum">
              <a:rPr lang="en-US" smtClean="0"/>
              <a:pPr/>
              <a:t>22</a:t>
            </a:fld>
            <a:endParaRPr lang="en-US" dirty="0"/>
          </a:p>
        </p:txBody>
      </p:sp>
      <p:grpSp>
        <p:nvGrpSpPr>
          <p:cNvPr id="10" name="Group 9">
            <a:extLst>
              <a:ext uri="{FF2B5EF4-FFF2-40B4-BE49-F238E27FC236}">
                <a16:creationId xmlns:a16="http://schemas.microsoft.com/office/drawing/2014/main" id="{902E55AB-A551-2542-AA95-9F8F29B2572D}"/>
              </a:ext>
            </a:extLst>
          </p:cNvPr>
          <p:cNvGrpSpPr/>
          <p:nvPr/>
        </p:nvGrpSpPr>
        <p:grpSpPr>
          <a:xfrm>
            <a:off x="1556499" y="1626434"/>
            <a:ext cx="9249026" cy="4725454"/>
            <a:chOff x="812800" y="1048276"/>
            <a:chExt cx="9493250" cy="4835583"/>
          </a:xfrm>
        </p:grpSpPr>
        <p:graphicFrame>
          <p:nvGraphicFramePr>
            <p:cNvPr id="2" name="Chart 1">
              <a:extLst>
                <a:ext uri="{FF2B5EF4-FFF2-40B4-BE49-F238E27FC236}">
                  <a16:creationId xmlns:a16="http://schemas.microsoft.com/office/drawing/2014/main" id="{DC9B9E10-8A14-3441-A1A8-74A5003A0B06}"/>
                </a:ext>
              </a:extLst>
            </p:cNvPr>
            <p:cNvGraphicFramePr/>
            <p:nvPr/>
          </p:nvGraphicFramePr>
          <p:xfrm>
            <a:off x="812800" y="1048276"/>
            <a:ext cx="9493250" cy="483558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3F308F7-B783-2C4D-87E0-5106B288F687}"/>
                </a:ext>
              </a:extLst>
            </p:cNvPr>
            <p:cNvSpPr txBox="1"/>
            <p:nvPr/>
          </p:nvSpPr>
          <p:spPr>
            <a:xfrm>
              <a:off x="2400511" y="5411039"/>
              <a:ext cx="997527" cy="461665"/>
            </a:xfrm>
            <a:prstGeom prst="rect">
              <a:avLst/>
            </a:prstGeom>
            <a:solidFill>
              <a:schemeClr val="bg1"/>
            </a:solidFill>
          </p:spPr>
          <p:txBody>
            <a:bodyPr wrap="square" rtlCol="0">
              <a:spAutoFit/>
            </a:bodyPr>
            <a:lstStyle/>
            <a:p>
              <a:pPr algn="ctr"/>
              <a:r>
                <a:rPr lang="en-US" sz="2400" dirty="0"/>
                <a:t>2014</a:t>
              </a:r>
            </a:p>
          </p:txBody>
        </p:sp>
        <p:sp>
          <p:nvSpPr>
            <p:cNvPr id="6" name="TextBox 5">
              <a:extLst>
                <a:ext uri="{FF2B5EF4-FFF2-40B4-BE49-F238E27FC236}">
                  <a16:creationId xmlns:a16="http://schemas.microsoft.com/office/drawing/2014/main" id="{51F26A93-F79A-D442-B5E8-AEC97411C787}"/>
                </a:ext>
              </a:extLst>
            </p:cNvPr>
            <p:cNvSpPr txBox="1"/>
            <p:nvPr/>
          </p:nvSpPr>
          <p:spPr>
            <a:xfrm>
              <a:off x="5559425" y="5411039"/>
              <a:ext cx="830522" cy="461665"/>
            </a:xfrm>
            <a:prstGeom prst="rect">
              <a:avLst/>
            </a:prstGeom>
            <a:noFill/>
          </p:spPr>
          <p:txBody>
            <a:bodyPr wrap="square" rtlCol="0">
              <a:spAutoFit/>
            </a:bodyPr>
            <a:lstStyle/>
            <a:p>
              <a:pPr algn="ctr"/>
              <a:r>
                <a:rPr lang="en-US" sz="2400" dirty="0"/>
                <a:t>2015</a:t>
              </a:r>
            </a:p>
          </p:txBody>
        </p:sp>
        <p:sp>
          <p:nvSpPr>
            <p:cNvPr id="7" name="TextBox 6">
              <a:extLst>
                <a:ext uri="{FF2B5EF4-FFF2-40B4-BE49-F238E27FC236}">
                  <a16:creationId xmlns:a16="http://schemas.microsoft.com/office/drawing/2014/main" id="{7EA11AEF-8ECF-5D41-BDAA-E84BF4EC6393}"/>
                </a:ext>
              </a:extLst>
            </p:cNvPr>
            <p:cNvSpPr txBox="1"/>
            <p:nvPr/>
          </p:nvSpPr>
          <p:spPr>
            <a:xfrm>
              <a:off x="8184861" y="5422194"/>
              <a:ext cx="851478" cy="461665"/>
            </a:xfrm>
            <a:prstGeom prst="rect">
              <a:avLst/>
            </a:prstGeom>
            <a:noFill/>
          </p:spPr>
          <p:txBody>
            <a:bodyPr wrap="square" rtlCol="0">
              <a:spAutoFit/>
            </a:bodyPr>
            <a:lstStyle/>
            <a:p>
              <a:pPr algn="ctr"/>
              <a:r>
                <a:rPr lang="en-US" sz="2400" dirty="0"/>
                <a:t>2016</a:t>
              </a:r>
            </a:p>
          </p:txBody>
        </p:sp>
      </p:grpSp>
      <p:sp>
        <p:nvSpPr>
          <p:cNvPr id="8" name="Title 3">
            <a:extLst>
              <a:ext uri="{FF2B5EF4-FFF2-40B4-BE49-F238E27FC236}">
                <a16:creationId xmlns:a16="http://schemas.microsoft.com/office/drawing/2014/main" id="{45548106-4368-E240-8455-51601FEE0D98}"/>
              </a:ext>
            </a:extLst>
          </p:cNvPr>
          <p:cNvSpPr txBox="1">
            <a:spLocks/>
          </p:cNvSpPr>
          <p:nvPr/>
        </p:nvSpPr>
        <p:spPr>
          <a:xfrm>
            <a:off x="0" y="398712"/>
            <a:ext cx="12192000" cy="1198248"/>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dirty="0">
                <a:solidFill>
                  <a:schemeClr val="tx1"/>
                </a:solidFill>
                <a:latin typeface="+mn-lt"/>
              </a:rPr>
              <a:t>Perceived Discrimination &amp; Foreigner Objectification </a:t>
            </a:r>
          </a:p>
          <a:p>
            <a:pPr algn="ctr">
              <a:lnSpc>
                <a:spcPct val="100000"/>
              </a:lnSpc>
            </a:pPr>
            <a:r>
              <a:rPr lang="en-US" sz="4000" dirty="0">
                <a:solidFill>
                  <a:schemeClr val="tx1"/>
                </a:solidFill>
                <a:latin typeface="+mn-lt"/>
              </a:rPr>
              <a:t>among Latinx Youth (In Past Year)</a:t>
            </a:r>
          </a:p>
        </p:txBody>
      </p:sp>
      <p:sp>
        <p:nvSpPr>
          <p:cNvPr id="9" name="TextBox 8">
            <a:extLst>
              <a:ext uri="{FF2B5EF4-FFF2-40B4-BE49-F238E27FC236}">
                <a16:creationId xmlns:a16="http://schemas.microsoft.com/office/drawing/2014/main" id="{B266DFDD-6B56-324A-8E0C-CBE0B309AA5C}"/>
              </a:ext>
            </a:extLst>
          </p:cNvPr>
          <p:cNvSpPr txBox="1"/>
          <p:nvPr/>
        </p:nvSpPr>
        <p:spPr>
          <a:xfrm>
            <a:off x="7747462" y="6353375"/>
            <a:ext cx="3182754" cy="307777"/>
          </a:xfrm>
          <a:prstGeom prst="rect">
            <a:avLst/>
          </a:prstGeom>
          <a:noFill/>
        </p:spPr>
        <p:txBody>
          <a:bodyPr wrap="square" rtlCol="0">
            <a:spAutoFit/>
          </a:bodyPr>
          <a:lstStyle/>
          <a:p>
            <a:pPr marL="57150" algn="r"/>
            <a:r>
              <a:rPr lang="en-US" sz="1400" dirty="0" err="1"/>
              <a:t>Constante</a:t>
            </a:r>
            <a:r>
              <a:rPr lang="en-US" sz="1400" dirty="0"/>
              <a:t> et al., under revision</a:t>
            </a:r>
          </a:p>
        </p:txBody>
      </p:sp>
      <p:grpSp>
        <p:nvGrpSpPr>
          <p:cNvPr id="11" name="Group 10">
            <a:extLst>
              <a:ext uri="{FF2B5EF4-FFF2-40B4-BE49-F238E27FC236}">
                <a16:creationId xmlns:a16="http://schemas.microsoft.com/office/drawing/2014/main" id="{851FC478-420A-3944-8430-B67FB4CC3959}"/>
              </a:ext>
            </a:extLst>
          </p:cNvPr>
          <p:cNvGrpSpPr/>
          <p:nvPr/>
        </p:nvGrpSpPr>
        <p:grpSpPr>
          <a:xfrm>
            <a:off x="536713" y="1596960"/>
            <a:ext cx="1331844" cy="4207020"/>
            <a:chOff x="334737" y="1478449"/>
            <a:chExt cx="1152939" cy="4321922"/>
          </a:xfrm>
        </p:grpSpPr>
        <p:sp>
          <p:nvSpPr>
            <p:cNvPr id="12" name="TextBox 11">
              <a:extLst>
                <a:ext uri="{FF2B5EF4-FFF2-40B4-BE49-F238E27FC236}">
                  <a16:creationId xmlns:a16="http://schemas.microsoft.com/office/drawing/2014/main" id="{9E9CF9DE-4914-D74C-8E43-B0D777A64CC0}"/>
                </a:ext>
              </a:extLst>
            </p:cNvPr>
            <p:cNvSpPr txBox="1"/>
            <p:nvPr/>
          </p:nvSpPr>
          <p:spPr>
            <a:xfrm>
              <a:off x="334737" y="5431039"/>
              <a:ext cx="1152939" cy="369332"/>
            </a:xfrm>
            <a:prstGeom prst="rect">
              <a:avLst/>
            </a:prstGeom>
            <a:noFill/>
          </p:spPr>
          <p:txBody>
            <a:bodyPr wrap="square" rtlCol="0">
              <a:spAutoFit/>
            </a:bodyPr>
            <a:lstStyle/>
            <a:p>
              <a:pPr algn="ctr"/>
              <a:r>
                <a:rPr lang="en-US" b="1" dirty="0"/>
                <a:t>Never</a:t>
              </a:r>
            </a:p>
          </p:txBody>
        </p:sp>
        <p:sp>
          <p:nvSpPr>
            <p:cNvPr id="13" name="TextBox 12">
              <a:extLst>
                <a:ext uri="{FF2B5EF4-FFF2-40B4-BE49-F238E27FC236}">
                  <a16:creationId xmlns:a16="http://schemas.microsoft.com/office/drawing/2014/main" id="{A33A148A-3CD6-0448-A43D-7A5E00C460B6}"/>
                </a:ext>
              </a:extLst>
            </p:cNvPr>
            <p:cNvSpPr txBox="1"/>
            <p:nvPr/>
          </p:nvSpPr>
          <p:spPr>
            <a:xfrm>
              <a:off x="334737" y="3367937"/>
              <a:ext cx="1152939" cy="646331"/>
            </a:xfrm>
            <a:prstGeom prst="rect">
              <a:avLst/>
            </a:prstGeom>
            <a:noFill/>
          </p:spPr>
          <p:txBody>
            <a:bodyPr wrap="square" rtlCol="0">
              <a:spAutoFit/>
            </a:bodyPr>
            <a:lstStyle/>
            <a:p>
              <a:pPr algn="ctr"/>
              <a:r>
                <a:rPr lang="en-US" b="1" dirty="0"/>
                <a:t>Once or Twice</a:t>
              </a:r>
            </a:p>
          </p:txBody>
        </p:sp>
        <p:sp>
          <p:nvSpPr>
            <p:cNvPr id="14" name="TextBox 13">
              <a:extLst>
                <a:ext uri="{FF2B5EF4-FFF2-40B4-BE49-F238E27FC236}">
                  <a16:creationId xmlns:a16="http://schemas.microsoft.com/office/drawing/2014/main" id="{177A0EA2-F011-0744-9204-79C07965F2A8}"/>
                </a:ext>
              </a:extLst>
            </p:cNvPr>
            <p:cNvSpPr txBox="1"/>
            <p:nvPr/>
          </p:nvSpPr>
          <p:spPr>
            <a:xfrm>
              <a:off x="334737" y="1478449"/>
              <a:ext cx="1152939" cy="923330"/>
            </a:xfrm>
            <a:prstGeom prst="rect">
              <a:avLst/>
            </a:prstGeom>
            <a:noFill/>
          </p:spPr>
          <p:txBody>
            <a:bodyPr wrap="square" rtlCol="0">
              <a:spAutoFit/>
            </a:bodyPr>
            <a:lstStyle/>
            <a:p>
              <a:pPr algn="ctr"/>
              <a:r>
                <a:rPr lang="en-US" b="1" dirty="0"/>
                <a:t>Three-Four Times</a:t>
              </a:r>
            </a:p>
          </p:txBody>
        </p:sp>
      </p:grpSp>
      <p:graphicFrame>
        <p:nvGraphicFramePr>
          <p:cNvPr id="15" name="Diagram 14">
            <a:extLst>
              <a:ext uri="{FF2B5EF4-FFF2-40B4-BE49-F238E27FC236}">
                <a16:creationId xmlns:a16="http://schemas.microsoft.com/office/drawing/2014/main" id="{91E38EEA-9BDD-3C45-8249-23887CE2FB67}"/>
              </a:ext>
            </a:extLst>
          </p:cNvPr>
          <p:cNvGraphicFramePr/>
          <p:nvPr>
            <p:extLst>
              <p:ext uri="{D42A27DB-BD31-4B8C-83A1-F6EECF244321}">
                <p14:modId xmlns:p14="http://schemas.microsoft.com/office/powerpoint/2010/main" val="127702153"/>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184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0A1057-9E6C-1542-A82F-0B486C1E51C6}"/>
              </a:ext>
            </a:extLst>
          </p:cNvPr>
          <p:cNvSpPr>
            <a:spLocks noGrp="1"/>
          </p:cNvSpPr>
          <p:nvPr>
            <p:ph type="sldNum" sz="quarter" idx="12"/>
          </p:nvPr>
        </p:nvSpPr>
        <p:spPr/>
        <p:txBody>
          <a:bodyPr/>
          <a:lstStyle/>
          <a:p>
            <a:fld id="{D57F1E4F-1CFF-5643-939E-217C01CDF565}" type="slidenum">
              <a:rPr lang="en-US" smtClean="0"/>
              <a:pPr/>
              <a:t>23</a:t>
            </a:fld>
            <a:endParaRPr lang="en-US" dirty="0"/>
          </a:p>
        </p:txBody>
      </p:sp>
      <p:graphicFrame>
        <p:nvGraphicFramePr>
          <p:cNvPr id="2" name="Chart 1">
            <a:extLst>
              <a:ext uri="{FF2B5EF4-FFF2-40B4-BE49-F238E27FC236}">
                <a16:creationId xmlns:a16="http://schemas.microsoft.com/office/drawing/2014/main" id="{DC9B9E10-8A14-3441-A1A8-74A5003A0B06}"/>
              </a:ext>
            </a:extLst>
          </p:cNvPr>
          <p:cNvGraphicFramePr/>
          <p:nvPr/>
        </p:nvGraphicFramePr>
        <p:xfrm>
          <a:off x="671945" y="1596960"/>
          <a:ext cx="10848110" cy="4457476"/>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3">
            <a:extLst>
              <a:ext uri="{FF2B5EF4-FFF2-40B4-BE49-F238E27FC236}">
                <a16:creationId xmlns:a16="http://schemas.microsoft.com/office/drawing/2014/main" id="{45548106-4368-E240-8455-51601FEE0D98}"/>
              </a:ext>
            </a:extLst>
          </p:cNvPr>
          <p:cNvSpPr txBox="1">
            <a:spLocks/>
          </p:cNvSpPr>
          <p:nvPr/>
        </p:nvSpPr>
        <p:spPr>
          <a:xfrm>
            <a:off x="0" y="398712"/>
            <a:ext cx="12192000" cy="1198248"/>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dirty="0">
                <a:solidFill>
                  <a:schemeClr val="tx1"/>
                </a:solidFill>
                <a:latin typeface="+mn-lt"/>
              </a:rPr>
              <a:t>Perceived Discrimination &amp; Foreigner Objectification </a:t>
            </a:r>
          </a:p>
          <a:p>
            <a:pPr algn="ctr">
              <a:lnSpc>
                <a:spcPct val="100000"/>
              </a:lnSpc>
            </a:pPr>
            <a:r>
              <a:rPr lang="en-US" sz="4000" dirty="0">
                <a:solidFill>
                  <a:schemeClr val="tx1"/>
                </a:solidFill>
                <a:latin typeface="+mn-lt"/>
              </a:rPr>
              <a:t>Ever In Past Year</a:t>
            </a:r>
          </a:p>
        </p:txBody>
      </p:sp>
      <p:sp>
        <p:nvSpPr>
          <p:cNvPr id="9" name="TextBox 8">
            <a:extLst>
              <a:ext uri="{FF2B5EF4-FFF2-40B4-BE49-F238E27FC236}">
                <a16:creationId xmlns:a16="http://schemas.microsoft.com/office/drawing/2014/main" id="{B266DFDD-6B56-324A-8E0C-CBE0B309AA5C}"/>
              </a:ext>
            </a:extLst>
          </p:cNvPr>
          <p:cNvSpPr txBox="1"/>
          <p:nvPr/>
        </p:nvSpPr>
        <p:spPr>
          <a:xfrm>
            <a:off x="7747462" y="6353375"/>
            <a:ext cx="3182754" cy="307777"/>
          </a:xfrm>
          <a:prstGeom prst="rect">
            <a:avLst/>
          </a:prstGeom>
          <a:noFill/>
        </p:spPr>
        <p:txBody>
          <a:bodyPr wrap="square" rtlCol="0">
            <a:spAutoFit/>
          </a:bodyPr>
          <a:lstStyle/>
          <a:p>
            <a:pPr marL="57150" algn="r"/>
            <a:r>
              <a:rPr lang="en-US" sz="1400" dirty="0" err="1"/>
              <a:t>Constante</a:t>
            </a:r>
            <a:r>
              <a:rPr lang="en-US" sz="1400" dirty="0"/>
              <a:t> et al., under revision</a:t>
            </a:r>
          </a:p>
        </p:txBody>
      </p:sp>
      <p:graphicFrame>
        <p:nvGraphicFramePr>
          <p:cNvPr id="6" name="Diagram 5">
            <a:extLst>
              <a:ext uri="{FF2B5EF4-FFF2-40B4-BE49-F238E27FC236}">
                <a16:creationId xmlns:a16="http://schemas.microsoft.com/office/drawing/2014/main" id="{1339E7C7-C93B-194F-BFC3-751E0E5D7E30}"/>
              </a:ext>
            </a:extLst>
          </p:cNvPr>
          <p:cNvGraphicFramePr/>
          <p:nvPr>
            <p:extLst>
              <p:ext uri="{D42A27DB-BD31-4B8C-83A1-F6EECF244321}">
                <p14:modId xmlns:p14="http://schemas.microsoft.com/office/powerpoint/2010/main" val="2685978946"/>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7144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1ED233-45AC-E741-B0E5-C75E1813DB90}"/>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
        <p:nvSpPr>
          <p:cNvPr id="55" name="TextBox 54">
            <a:extLst>
              <a:ext uri="{FF2B5EF4-FFF2-40B4-BE49-F238E27FC236}">
                <a16:creationId xmlns:a16="http://schemas.microsoft.com/office/drawing/2014/main" id="{3DA615E8-82E7-CB4B-BFD0-DA13D9B8FC88}"/>
              </a:ext>
            </a:extLst>
          </p:cNvPr>
          <p:cNvSpPr txBox="1"/>
          <p:nvPr/>
        </p:nvSpPr>
        <p:spPr>
          <a:xfrm>
            <a:off x="881438" y="5985129"/>
            <a:ext cx="10122236" cy="307777"/>
          </a:xfrm>
          <a:prstGeom prst="rect">
            <a:avLst/>
          </a:prstGeom>
          <a:noFill/>
        </p:spPr>
        <p:txBody>
          <a:bodyPr wrap="square" rtlCol="0">
            <a:spAutoFit/>
          </a:bodyPr>
          <a:lstStyle/>
          <a:p>
            <a:r>
              <a:rPr lang="en-US" sz="1400" dirty="0"/>
              <a:t>Standardized coefficient and standard error. CFI = .932, SRMR= .065, RMSEA (CI 90%) = 0.09 (0.05, 0.14). *</a:t>
            </a:r>
            <a:r>
              <a:rPr lang="en-US" sz="1400" i="1" dirty="0"/>
              <a:t>p </a:t>
            </a:r>
            <a:r>
              <a:rPr lang="en-US" sz="1400" dirty="0"/>
              <a:t>&lt; .05. ***</a:t>
            </a:r>
            <a:r>
              <a:rPr lang="en-US" sz="1400" i="1" dirty="0"/>
              <a:t>p </a:t>
            </a:r>
            <a:r>
              <a:rPr lang="en-US" sz="1400" dirty="0"/>
              <a:t>&lt; .001.</a:t>
            </a:r>
          </a:p>
        </p:txBody>
      </p:sp>
      <p:sp>
        <p:nvSpPr>
          <p:cNvPr id="56" name="Title 3">
            <a:extLst>
              <a:ext uri="{FF2B5EF4-FFF2-40B4-BE49-F238E27FC236}">
                <a16:creationId xmlns:a16="http://schemas.microsoft.com/office/drawing/2014/main" id="{9C32CA6F-C7E5-554D-9667-84A3DE2013CE}"/>
              </a:ext>
            </a:extLst>
          </p:cNvPr>
          <p:cNvSpPr txBox="1">
            <a:spLocks/>
          </p:cNvSpPr>
          <p:nvPr/>
        </p:nvSpPr>
        <p:spPr>
          <a:xfrm>
            <a:off x="6864" y="176901"/>
            <a:ext cx="12192000" cy="651520"/>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dirty="0">
                <a:solidFill>
                  <a:schemeClr val="tx1"/>
                </a:solidFill>
                <a:latin typeface="+mn-lt"/>
              </a:rPr>
              <a:t>Perceived Discrimination &amp; Future Barriers Over Time</a:t>
            </a:r>
          </a:p>
        </p:txBody>
      </p:sp>
      <p:sp>
        <p:nvSpPr>
          <p:cNvPr id="57" name="TextBox 56">
            <a:extLst>
              <a:ext uri="{FF2B5EF4-FFF2-40B4-BE49-F238E27FC236}">
                <a16:creationId xmlns:a16="http://schemas.microsoft.com/office/drawing/2014/main" id="{31033C39-DD30-8F41-8A7E-2199B455A867}"/>
              </a:ext>
            </a:extLst>
          </p:cNvPr>
          <p:cNvSpPr txBox="1"/>
          <p:nvPr/>
        </p:nvSpPr>
        <p:spPr>
          <a:xfrm>
            <a:off x="7747462" y="6353375"/>
            <a:ext cx="3182754" cy="307777"/>
          </a:xfrm>
          <a:prstGeom prst="rect">
            <a:avLst/>
          </a:prstGeom>
          <a:noFill/>
        </p:spPr>
        <p:txBody>
          <a:bodyPr wrap="square" rtlCol="0">
            <a:spAutoFit/>
          </a:bodyPr>
          <a:lstStyle/>
          <a:p>
            <a:pPr marL="57150" algn="r"/>
            <a:r>
              <a:rPr lang="en-US" sz="1400" dirty="0" err="1"/>
              <a:t>Constante</a:t>
            </a:r>
            <a:r>
              <a:rPr lang="en-US" sz="1400" dirty="0"/>
              <a:t> et al., under revision</a:t>
            </a:r>
          </a:p>
        </p:txBody>
      </p:sp>
      <p:graphicFrame>
        <p:nvGraphicFramePr>
          <p:cNvPr id="51" name="Diagram 50">
            <a:extLst>
              <a:ext uri="{FF2B5EF4-FFF2-40B4-BE49-F238E27FC236}">
                <a16:creationId xmlns:a16="http://schemas.microsoft.com/office/drawing/2014/main" id="{09C020BD-B376-3D4B-978C-B9DB2E61E097}"/>
              </a:ext>
            </a:extLst>
          </p:cNvPr>
          <p:cNvGraphicFramePr/>
          <p:nvPr>
            <p:extLst>
              <p:ext uri="{D42A27DB-BD31-4B8C-83A1-F6EECF244321}">
                <p14:modId xmlns:p14="http://schemas.microsoft.com/office/powerpoint/2010/main" val="2542174207"/>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4" name="Group 23">
            <a:extLst>
              <a:ext uri="{FF2B5EF4-FFF2-40B4-BE49-F238E27FC236}">
                <a16:creationId xmlns:a16="http://schemas.microsoft.com/office/drawing/2014/main" id="{A905D46C-2576-644B-918F-AE16FCA63D00}"/>
              </a:ext>
            </a:extLst>
          </p:cNvPr>
          <p:cNvGrpSpPr/>
          <p:nvPr/>
        </p:nvGrpSpPr>
        <p:grpSpPr>
          <a:xfrm>
            <a:off x="1045029" y="1188815"/>
            <a:ext cx="9958646" cy="4577690"/>
            <a:chOff x="1045029" y="1188815"/>
            <a:chExt cx="9958646" cy="4577690"/>
          </a:xfrm>
        </p:grpSpPr>
        <p:grpSp>
          <p:nvGrpSpPr>
            <p:cNvPr id="3" name="Group 2">
              <a:extLst>
                <a:ext uri="{FF2B5EF4-FFF2-40B4-BE49-F238E27FC236}">
                  <a16:creationId xmlns:a16="http://schemas.microsoft.com/office/drawing/2014/main" id="{7FC53D45-612B-9447-ACD7-F7851F0B5F12}"/>
                </a:ext>
              </a:extLst>
            </p:cNvPr>
            <p:cNvGrpSpPr/>
            <p:nvPr/>
          </p:nvGrpSpPr>
          <p:grpSpPr>
            <a:xfrm>
              <a:off x="1045029" y="1188815"/>
              <a:ext cx="9958646" cy="4577690"/>
              <a:chOff x="0" y="0"/>
              <a:chExt cx="10166022" cy="4717173"/>
            </a:xfrm>
          </p:grpSpPr>
          <p:sp>
            <p:nvSpPr>
              <p:cNvPr id="4" name="Oval 3">
                <a:extLst>
                  <a:ext uri="{FF2B5EF4-FFF2-40B4-BE49-F238E27FC236}">
                    <a16:creationId xmlns:a16="http://schemas.microsoft.com/office/drawing/2014/main" id="{DB2965BC-468B-C740-B028-4A4DD3668E39}"/>
                  </a:ext>
                </a:extLst>
              </p:cNvPr>
              <p:cNvSpPr/>
              <p:nvPr/>
            </p:nvSpPr>
            <p:spPr>
              <a:xfrm>
                <a:off x="6256636" y="1118947"/>
                <a:ext cx="1444486" cy="1046922"/>
              </a:xfrm>
              <a:prstGeom prst="ellipse">
                <a:avLst/>
              </a:prstGeom>
              <a:solidFill>
                <a:schemeClr val="accent6">
                  <a:lumMod val="20000"/>
                  <a:lumOff val="80000"/>
                  <a:alpha val="32941"/>
                </a:schemeClr>
              </a:solidFill>
              <a:ln w="38100">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algn="ctr">
                  <a:spcBef>
                    <a:spcPts val="0"/>
                  </a:spcBef>
                  <a:spcAft>
                    <a:spcPts val="0"/>
                  </a:spcAft>
                </a:pPr>
                <a:r>
                  <a:rPr lang="en-US" sz="2000" kern="1200" dirty="0">
                    <a:solidFill>
                      <a:srgbClr val="000000"/>
                    </a:solidFill>
                    <a:effectLst/>
                    <a:ea typeface="Times New Roman" panose="02020603050405020304" pitchFamily="18" charset="0"/>
                  </a:rPr>
                  <a:t>BARR</a:t>
                </a:r>
                <a:endParaRPr lang="en-US" sz="2000" dirty="0">
                  <a:effectLst/>
                  <a:ea typeface="Times New Roman" panose="02020603050405020304" pitchFamily="18" charset="0"/>
                </a:endParaRPr>
              </a:p>
              <a:p>
                <a:pPr marL="0" marR="0" algn="ctr">
                  <a:spcBef>
                    <a:spcPts val="0"/>
                  </a:spcBef>
                  <a:spcAft>
                    <a:spcPts val="0"/>
                  </a:spcAft>
                </a:pPr>
                <a:r>
                  <a:rPr lang="en-US" sz="2000" kern="1200" dirty="0">
                    <a:solidFill>
                      <a:srgbClr val="000000"/>
                    </a:solidFill>
                    <a:effectLst/>
                    <a:ea typeface="Times New Roman" panose="02020603050405020304" pitchFamily="18" charset="0"/>
                  </a:rPr>
                  <a:t>INT</a:t>
                </a:r>
                <a:endParaRPr lang="en-US" sz="2000" dirty="0">
                  <a:effectLst/>
                  <a:ea typeface="Times New Roman" panose="02020603050405020304" pitchFamily="18" charset="0"/>
                </a:endParaRPr>
              </a:p>
            </p:txBody>
          </p:sp>
          <p:sp>
            <p:nvSpPr>
              <p:cNvPr id="5" name="Oval 4">
                <a:extLst>
                  <a:ext uri="{FF2B5EF4-FFF2-40B4-BE49-F238E27FC236}">
                    <a16:creationId xmlns:a16="http://schemas.microsoft.com/office/drawing/2014/main" id="{1D94FD08-44BD-6F43-B826-4BDCD39FD550}"/>
                  </a:ext>
                </a:extLst>
              </p:cNvPr>
              <p:cNvSpPr/>
              <p:nvPr/>
            </p:nvSpPr>
            <p:spPr>
              <a:xfrm>
                <a:off x="6276516" y="2636753"/>
                <a:ext cx="1444486" cy="1046922"/>
              </a:xfrm>
              <a:prstGeom prst="ellipse">
                <a:avLst/>
              </a:prstGeom>
              <a:solidFill>
                <a:schemeClr val="accent6">
                  <a:lumMod val="20000"/>
                  <a:lumOff val="80000"/>
                  <a:alpha val="32941"/>
                </a:schemeClr>
              </a:solidFill>
              <a:ln w="3810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dirty="0">
                    <a:solidFill>
                      <a:srgbClr val="000000"/>
                    </a:solidFill>
                    <a:effectLst/>
                    <a:ea typeface="Times New Roman" panose="02020603050405020304" pitchFamily="18" charset="0"/>
                  </a:rPr>
                  <a:t>BARR</a:t>
                </a:r>
                <a:endParaRPr lang="en-US" sz="2000" dirty="0">
                  <a:effectLst/>
                  <a:ea typeface="Times New Roman" panose="02020603050405020304" pitchFamily="18" charset="0"/>
                </a:endParaRPr>
              </a:p>
              <a:p>
                <a:pPr marL="0" marR="0" algn="ctr">
                  <a:spcBef>
                    <a:spcPts val="0"/>
                  </a:spcBef>
                  <a:spcAft>
                    <a:spcPts val="0"/>
                  </a:spcAft>
                </a:pPr>
                <a:r>
                  <a:rPr lang="en-US" sz="2000" kern="1200" dirty="0">
                    <a:solidFill>
                      <a:srgbClr val="000000"/>
                    </a:solidFill>
                    <a:effectLst/>
                    <a:ea typeface="Times New Roman" panose="02020603050405020304" pitchFamily="18" charset="0"/>
                  </a:rPr>
                  <a:t>SLP</a:t>
                </a:r>
                <a:endParaRPr lang="en-US" sz="2000" dirty="0">
                  <a:effectLst/>
                  <a:ea typeface="Times New Roman" panose="02020603050405020304" pitchFamily="18" charset="0"/>
                </a:endParaRPr>
              </a:p>
            </p:txBody>
          </p:sp>
          <p:sp>
            <p:nvSpPr>
              <p:cNvPr id="6" name="Rectangle 5">
                <a:extLst>
                  <a:ext uri="{FF2B5EF4-FFF2-40B4-BE49-F238E27FC236}">
                    <a16:creationId xmlns:a16="http://schemas.microsoft.com/office/drawing/2014/main" id="{23F6168C-B60C-DE43-9C9C-F3B148AD3A89}"/>
                  </a:ext>
                </a:extLst>
              </p:cNvPr>
              <p:cNvSpPr/>
              <p:nvPr/>
            </p:nvSpPr>
            <p:spPr>
              <a:xfrm>
                <a:off x="9026335" y="0"/>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W1 BARR</a:t>
                </a:r>
                <a:endParaRPr lang="en-US" sz="2000">
                  <a:effectLst/>
                  <a:ea typeface="Times New Roman" panose="02020603050405020304" pitchFamily="18" charset="0"/>
                </a:endParaRPr>
              </a:p>
            </p:txBody>
          </p:sp>
          <p:sp>
            <p:nvSpPr>
              <p:cNvPr id="7" name="Rectangle 6">
                <a:extLst>
                  <a:ext uri="{FF2B5EF4-FFF2-40B4-BE49-F238E27FC236}">
                    <a16:creationId xmlns:a16="http://schemas.microsoft.com/office/drawing/2014/main" id="{08200926-D19F-8046-8C0D-736F2C9D8603}"/>
                  </a:ext>
                </a:extLst>
              </p:cNvPr>
              <p:cNvSpPr/>
              <p:nvPr/>
            </p:nvSpPr>
            <p:spPr>
              <a:xfrm>
                <a:off x="9026335" y="687992"/>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W2 BARR</a:t>
                </a:r>
                <a:endParaRPr lang="en-US" sz="2000">
                  <a:effectLst/>
                  <a:ea typeface="Times New Roman" panose="02020603050405020304" pitchFamily="18" charset="0"/>
                </a:endParaRPr>
              </a:p>
            </p:txBody>
          </p:sp>
          <p:sp>
            <p:nvSpPr>
              <p:cNvPr id="8" name="Rectangle 7">
                <a:extLst>
                  <a:ext uri="{FF2B5EF4-FFF2-40B4-BE49-F238E27FC236}">
                    <a16:creationId xmlns:a16="http://schemas.microsoft.com/office/drawing/2014/main" id="{5D56CF87-9F9B-134F-B01D-723F16156F9D}"/>
                  </a:ext>
                </a:extLst>
              </p:cNvPr>
              <p:cNvSpPr/>
              <p:nvPr/>
            </p:nvSpPr>
            <p:spPr>
              <a:xfrm>
                <a:off x="9026334" y="1375448"/>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W3 BARR</a:t>
                </a:r>
                <a:endParaRPr lang="en-US" sz="2000">
                  <a:effectLst/>
                  <a:ea typeface="Times New Roman" panose="02020603050405020304" pitchFamily="18" charset="0"/>
                </a:endParaRPr>
              </a:p>
            </p:txBody>
          </p:sp>
          <p:sp>
            <p:nvSpPr>
              <p:cNvPr id="9" name="Rectangle 8">
                <a:extLst>
                  <a:ext uri="{FF2B5EF4-FFF2-40B4-BE49-F238E27FC236}">
                    <a16:creationId xmlns:a16="http://schemas.microsoft.com/office/drawing/2014/main" id="{4ADB05AB-50CA-8549-93FA-2C05B9227D8D}"/>
                  </a:ext>
                </a:extLst>
              </p:cNvPr>
              <p:cNvSpPr/>
              <p:nvPr/>
            </p:nvSpPr>
            <p:spPr>
              <a:xfrm>
                <a:off x="9026334" y="2712519"/>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W1 BARR</a:t>
                </a:r>
                <a:endParaRPr lang="en-US" sz="2000">
                  <a:effectLst/>
                  <a:ea typeface="Times New Roman" panose="02020603050405020304" pitchFamily="18" charset="0"/>
                </a:endParaRPr>
              </a:p>
            </p:txBody>
          </p:sp>
          <p:sp>
            <p:nvSpPr>
              <p:cNvPr id="10" name="Rectangle 9">
                <a:extLst>
                  <a:ext uri="{FF2B5EF4-FFF2-40B4-BE49-F238E27FC236}">
                    <a16:creationId xmlns:a16="http://schemas.microsoft.com/office/drawing/2014/main" id="{67A5BC9E-3562-524E-A216-EFA85BFA91F9}"/>
                  </a:ext>
                </a:extLst>
              </p:cNvPr>
              <p:cNvSpPr/>
              <p:nvPr/>
            </p:nvSpPr>
            <p:spPr>
              <a:xfrm>
                <a:off x="9026334" y="3404257"/>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W2 BARR</a:t>
                </a:r>
                <a:endParaRPr lang="en-US" sz="2000">
                  <a:effectLst/>
                  <a:ea typeface="Times New Roman" panose="02020603050405020304" pitchFamily="18" charset="0"/>
                </a:endParaRPr>
              </a:p>
            </p:txBody>
          </p:sp>
          <p:sp>
            <p:nvSpPr>
              <p:cNvPr id="11" name="Rectangle 10">
                <a:extLst>
                  <a:ext uri="{FF2B5EF4-FFF2-40B4-BE49-F238E27FC236}">
                    <a16:creationId xmlns:a16="http://schemas.microsoft.com/office/drawing/2014/main" id="{38BF9ABA-2D12-B44A-B36F-3F81FB4C3D9A}"/>
                  </a:ext>
                </a:extLst>
              </p:cNvPr>
              <p:cNvSpPr/>
              <p:nvPr/>
            </p:nvSpPr>
            <p:spPr>
              <a:xfrm>
                <a:off x="9026333" y="4107573"/>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W3 BARR</a:t>
                </a:r>
                <a:endParaRPr lang="en-US" sz="2000">
                  <a:effectLst/>
                  <a:ea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40794EA7-9A35-E14F-8620-247BFE28FBE8}"/>
                  </a:ext>
                </a:extLst>
              </p:cNvPr>
              <p:cNvCxnSpPr>
                <a:stCxn id="4" idx="6"/>
                <a:endCxn id="6" idx="1"/>
              </p:cNvCxnSpPr>
              <p:nvPr/>
            </p:nvCxnSpPr>
            <p:spPr>
              <a:xfrm flipV="1">
                <a:off x="7701122" y="304800"/>
                <a:ext cx="1325213" cy="1337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56BC87D-0FED-0540-A058-3A903CD83FBD}"/>
                  </a:ext>
                </a:extLst>
              </p:cNvPr>
              <p:cNvCxnSpPr>
                <a:stCxn id="4" idx="6"/>
                <a:endCxn id="7" idx="1"/>
              </p:cNvCxnSpPr>
              <p:nvPr/>
            </p:nvCxnSpPr>
            <p:spPr>
              <a:xfrm flipV="1">
                <a:off x="7701122" y="992792"/>
                <a:ext cx="1325213" cy="6496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7F6ECE6-E801-BE4C-BD64-E253F21671A7}"/>
                  </a:ext>
                </a:extLst>
              </p:cNvPr>
              <p:cNvCxnSpPr>
                <a:stCxn id="4" idx="6"/>
                <a:endCxn id="8" idx="1"/>
              </p:cNvCxnSpPr>
              <p:nvPr/>
            </p:nvCxnSpPr>
            <p:spPr>
              <a:xfrm>
                <a:off x="7701122" y="1642408"/>
                <a:ext cx="1325212" cy="37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3B5DB001-92D9-DB4B-B259-0E8E4DC70AD0}"/>
                  </a:ext>
                </a:extLst>
              </p:cNvPr>
              <p:cNvCxnSpPr>
                <a:cxnSpLocks/>
                <a:stCxn id="5" idx="6"/>
                <a:endCxn id="9" idx="1"/>
              </p:cNvCxnSpPr>
              <p:nvPr/>
            </p:nvCxnSpPr>
            <p:spPr>
              <a:xfrm flipV="1">
                <a:off x="7721002" y="3017319"/>
                <a:ext cx="1305332" cy="1428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E97EB849-3229-FD4D-813A-6C87DFA2E633}"/>
                  </a:ext>
                </a:extLst>
              </p:cNvPr>
              <p:cNvCxnSpPr>
                <a:stCxn id="5" idx="6"/>
                <a:endCxn id="10" idx="1"/>
              </p:cNvCxnSpPr>
              <p:nvPr/>
            </p:nvCxnSpPr>
            <p:spPr>
              <a:xfrm>
                <a:off x="7721002" y="3160214"/>
                <a:ext cx="1305332" cy="548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5CF495D9-A43C-4D4A-B61E-551A31C18BBC}"/>
                  </a:ext>
                </a:extLst>
              </p:cNvPr>
              <p:cNvCxnSpPr>
                <a:stCxn id="5" idx="6"/>
                <a:endCxn id="11" idx="1"/>
              </p:cNvCxnSpPr>
              <p:nvPr/>
            </p:nvCxnSpPr>
            <p:spPr>
              <a:xfrm>
                <a:off x="7721002" y="3160214"/>
                <a:ext cx="1305331" cy="12521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26">
                <a:extLst>
                  <a:ext uri="{FF2B5EF4-FFF2-40B4-BE49-F238E27FC236}">
                    <a16:creationId xmlns:a16="http://schemas.microsoft.com/office/drawing/2014/main" id="{475818C2-C924-1840-8BB3-1B32EA77EDD7}"/>
                  </a:ext>
                </a:extLst>
              </p:cNvPr>
              <p:cNvSpPr txBox="1"/>
              <p:nvPr/>
            </p:nvSpPr>
            <p:spPr>
              <a:xfrm>
                <a:off x="8312962" y="476935"/>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19" name="TextBox 27">
                <a:extLst>
                  <a:ext uri="{FF2B5EF4-FFF2-40B4-BE49-F238E27FC236}">
                    <a16:creationId xmlns:a16="http://schemas.microsoft.com/office/drawing/2014/main" id="{5E58169A-A84F-1646-B7AF-3C1421D8C64A}"/>
                  </a:ext>
                </a:extLst>
              </p:cNvPr>
              <p:cNvSpPr txBox="1"/>
              <p:nvPr/>
            </p:nvSpPr>
            <p:spPr>
              <a:xfrm>
                <a:off x="8312962" y="921607"/>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20" name="TextBox 28">
                <a:extLst>
                  <a:ext uri="{FF2B5EF4-FFF2-40B4-BE49-F238E27FC236}">
                    <a16:creationId xmlns:a16="http://schemas.microsoft.com/office/drawing/2014/main" id="{70178A67-E677-A147-968E-8FEBDC2202D8}"/>
                  </a:ext>
                </a:extLst>
              </p:cNvPr>
              <p:cNvSpPr txBox="1"/>
              <p:nvPr/>
            </p:nvSpPr>
            <p:spPr>
              <a:xfrm>
                <a:off x="8312962" y="1332022"/>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21" name="TextBox 29">
                <a:extLst>
                  <a:ext uri="{FF2B5EF4-FFF2-40B4-BE49-F238E27FC236}">
                    <a16:creationId xmlns:a16="http://schemas.microsoft.com/office/drawing/2014/main" id="{1D4F67B9-B73E-B34E-A14B-9754E1B299C1}"/>
                  </a:ext>
                </a:extLst>
              </p:cNvPr>
              <p:cNvSpPr txBox="1"/>
              <p:nvPr/>
            </p:nvSpPr>
            <p:spPr>
              <a:xfrm>
                <a:off x="8307991" y="2762891"/>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0</a:t>
                </a:r>
                <a:endParaRPr lang="en-US" sz="2000">
                  <a:effectLst/>
                  <a:ea typeface="Times New Roman" panose="02020603050405020304" pitchFamily="18" charset="0"/>
                </a:endParaRPr>
              </a:p>
            </p:txBody>
          </p:sp>
          <p:sp>
            <p:nvSpPr>
              <p:cNvPr id="22" name="TextBox 30">
                <a:extLst>
                  <a:ext uri="{FF2B5EF4-FFF2-40B4-BE49-F238E27FC236}">
                    <a16:creationId xmlns:a16="http://schemas.microsoft.com/office/drawing/2014/main" id="{06B2C031-EFBF-C24A-9C0B-000B1AEA0E03}"/>
                  </a:ext>
                </a:extLst>
              </p:cNvPr>
              <p:cNvSpPr txBox="1"/>
              <p:nvPr/>
            </p:nvSpPr>
            <p:spPr>
              <a:xfrm>
                <a:off x="8307991" y="3159470"/>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23" name="TextBox 31">
                <a:extLst>
                  <a:ext uri="{FF2B5EF4-FFF2-40B4-BE49-F238E27FC236}">
                    <a16:creationId xmlns:a16="http://schemas.microsoft.com/office/drawing/2014/main" id="{7D178B71-2284-F049-B5DB-68898D348B12}"/>
                  </a:ext>
                </a:extLst>
              </p:cNvPr>
              <p:cNvSpPr txBox="1"/>
              <p:nvPr/>
            </p:nvSpPr>
            <p:spPr>
              <a:xfrm>
                <a:off x="8307991" y="3556913"/>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2</a:t>
                </a:r>
                <a:endParaRPr lang="en-US" sz="2000">
                  <a:effectLst/>
                  <a:ea typeface="Times New Roman" panose="02020603050405020304" pitchFamily="18" charset="0"/>
                </a:endParaRPr>
              </a:p>
            </p:txBody>
          </p:sp>
          <p:sp>
            <p:nvSpPr>
              <p:cNvPr id="27" name="Oval 26">
                <a:extLst>
                  <a:ext uri="{FF2B5EF4-FFF2-40B4-BE49-F238E27FC236}">
                    <a16:creationId xmlns:a16="http://schemas.microsoft.com/office/drawing/2014/main" id="{A0D83FEB-6379-F54E-A949-443C5018EA26}"/>
                  </a:ext>
                </a:extLst>
              </p:cNvPr>
              <p:cNvSpPr/>
              <p:nvPr/>
            </p:nvSpPr>
            <p:spPr>
              <a:xfrm>
                <a:off x="2280668" y="1118947"/>
                <a:ext cx="1444486" cy="1046922"/>
              </a:xfrm>
              <a:prstGeom prst="ellipse">
                <a:avLst/>
              </a:prstGeom>
              <a:solidFill>
                <a:srgbClr val="A1BEFF">
                  <a:alpha val="38039"/>
                </a:srgbClr>
              </a:solid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dirty="0">
                    <a:solidFill>
                      <a:schemeClr val="tx1"/>
                    </a:solidFill>
                    <a:effectLst/>
                    <a:ea typeface="Times New Roman" panose="02020603050405020304" pitchFamily="18" charset="0"/>
                  </a:rPr>
                  <a:t>ERD</a:t>
                </a:r>
                <a:endParaRPr lang="en-US" sz="2000" dirty="0">
                  <a:solidFill>
                    <a:schemeClr val="tx1"/>
                  </a:solidFill>
                  <a:effectLst/>
                  <a:ea typeface="Times New Roman" panose="02020603050405020304" pitchFamily="18" charset="0"/>
                </a:endParaRPr>
              </a:p>
              <a:p>
                <a:pPr marL="0" marR="0" algn="ctr">
                  <a:spcBef>
                    <a:spcPts val="0"/>
                  </a:spcBef>
                  <a:spcAft>
                    <a:spcPts val="0"/>
                  </a:spcAft>
                </a:pPr>
                <a:r>
                  <a:rPr lang="en-US" sz="2000" kern="1200" dirty="0">
                    <a:solidFill>
                      <a:schemeClr val="tx1"/>
                    </a:solidFill>
                    <a:effectLst/>
                    <a:ea typeface="Times New Roman" panose="02020603050405020304" pitchFamily="18" charset="0"/>
                  </a:rPr>
                  <a:t>INT</a:t>
                </a:r>
                <a:endParaRPr lang="en-US" sz="2000" dirty="0">
                  <a:solidFill>
                    <a:schemeClr val="tx1"/>
                  </a:solidFill>
                  <a:effectLst/>
                  <a:ea typeface="Times New Roman" panose="02020603050405020304" pitchFamily="18" charset="0"/>
                </a:endParaRPr>
              </a:p>
            </p:txBody>
          </p:sp>
          <p:sp>
            <p:nvSpPr>
              <p:cNvPr id="28" name="Oval 27">
                <a:extLst>
                  <a:ext uri="{FF2B5EF4-FFF2-40B4-BE49-F238E27FC236}">
                    <a16:creationId xmlns:a16="http://schemas.microsoft.com/office/drawing/2014/main" id="{CA5E4D47-398F-DA41-B645-C7173DAA0FA6}"/>
                  </a:ext>
                </a:extLst>
              </p:cNvPr>
              <p:cNvSpPr/>
              <p:nvPr/>
            </p:nvSpPr>
            <p:spPr>
              <a:xfrm>
                <a:off x="2250033" y="2636753"/>
                <a:ext cx="1444486" cy="1046922"/>
              </a:xfrm>
              <a:prstGeom prst="ellipse">
                <a:avLst/>
              </a:prstGeom>
              <a:solidFill>
                <a:srgbClr val="A1BEFF">
                  <a:alpha val="38039"/>
                </a:srgbClr>
              </a:solid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dirty="0">
                    <a:solidFill>
                      <a:schemeClr val="tx1"/>
                    </a:solidFill>
                    <a:effectLst/>
                    <a:ea typeface="Times New Roman" panose="02020603050405020304" pitchFamily="18" charset="0"/>
                  </a:rPr>
                  <a:t>ERD</a:t>
                </a:r>
                <a:endParaRPr lang="en-US" sz="2000" dirty="0">
                  <a:solidFill>
                    <a:schemeClr val="tx1"/>
                  </a:solidFill>
                  <a:effectLst/>
                  <a:ea typeface="Times New Roman" panose="02020603050405020304" pitchFamily="18" charset="0"/>
                </a:endParaRPr>
              </a:p>
              <a:p>
                <a:pPr marL="0" marR="0" algn="ctr">
                  <a:spcBef>
                    <a:spcPts val="0"/>
                  </a:spcBef>
                  <a:spcAft>
                    <a:spcPts val="0"/>
                  </a:spcAft>
                </a:pPr>
                <a:r>
                  <a:rPr lang="en-US" sz="2000" kern="1200" dirty="0">
                    <a:solidFill>
                      <a:schemeClr val="tx1"/>
                    </a:solidFill>
                    <a:effectLst/>
                    <a:ea typeface="Times New Roman" panose="02020603050405020304" pitchFamily="18" charset="0"/>
                  </a:rPr>
                  <a:t>SLP</a:t>
                </a:r>
                <a:endParaRPr lang="en-US" sz="2000" dirty="0">
                  <a:solidFill>
                    <a:schemeClr val="tx1"/>
                  </a:solidFill>
                  <a:effectLst/>
                  <a:ea typeface="Times New Roman" panose="02020603050405020304" pitchFamily="18" charset="0"/>
                </a:endParaRPr>
              </a:p>
            </p:txBody>
          </p:sp>
          <p:sp>
            <p:nvSpPr>
              <p:cNvPr id="29" name="Rectangle 28">
                <a:extLst>
                  <a:ext uri="{FF2B5EF4-FFF2-40B4-BE49-F238E27FC236}">
                    <a16:creationId xmlns:a16="http://schemas.microsoft.com/office/drawing/2014/main" id="{32295C5C-CB7F-B140-B0B6-C84EAA7ED772}"/>
                  </a:ext>
                </a:extLst>
              </p:cNvPr>
              <p:cNvSpPr/>
              <p:nvPr/>
            </p:nvSpPr>
            <p:spPr>
              <a:xfrm>
                <a:off x="0" y="0"/>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W1 ERD</a:t>
                </a:r>
                <a:endParaRPr lang="en-US" sz="2000">
                  <a:effectLst/>
                  <a:ea typeface="Times New Roman" panose="02020603050405020304" pitchFamily="18" charset="0"/>
                </a:endParaRPr>
              </a:p>
            </p:txBody>
          </p:sp>
          <p:sp>
            <p:nvSpPr>
              <p:cNvPr id="30" name="Rectangle 29">
                <a:extLst>
                  <a:ext uri="{FF2B5EF4-FFF2-40B4-BE49-F238E27FC236}">
                    <a16:creationId xmlns:a16="http://schemas.microsoft.com/office/drawing/2014/main" id="{527561AA-6A1E-6647-871B-6D68D6BE8389}"/>
                  </a:ext>
                </a:extLst>
              </p:cNvPr>
              <p:cNvSpPr/>
              <p:nvPr/>
            </p:nvSpPr>
            <p:spPr>
              <a:xfrm>
                <a:off x="0" y="687992"/>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W2 ERD</a:t>
                </a:r>
                <a:endParaRPr lang="en-US" sz="2000">
                  <a:effectLst/>
                  <a:ea typeface="Times New Roman" panose="02020603050405020304" pitchFamily="18" charset="0"/>
                </a:endParaRPr>
              </a:p>
            </p:txBody>
          </p:sp>
          <p:sp>
            <p:nvSpPr>
              <p:cNvPr id="31" name="Rectangle 30">
                <a:extLst>
                  <a:ext uri="{FF2B5EF4-FFF2-40B4-BE49-F238E27FC236}">
                    <a16:creationId xmlns:a16="http://schemas.microsoft.com/office/drawing/2014/main" id="{3E0D85BC-3D8B-F842-B933-7C324EC20E7E}"/>
                  </a:ext>
                </a:extLst>
              </p:cNvPr>
              <p:cNvSpPr/>
              <p:nvPr/>
            </p:nvSpPr>
            <p:spPr>
              <a:xfrm>
                <a:off x="0" y="1375448"/>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W3 ERD</a:t>
                </a:r>
                <a:endParaRPr lang="en-US" sz="2000">
                  <a:effectLst/>
                  <a:ea typeface="Times New Roman" panose="02020603050405020304" pitchFamily="18" charset="0"/>
                </a:endParaRPr>
              </a:p>
            </p:txBody>
          </p:sp>
          <p:sp>
            <p:nvSpPr>
              <p:cNvPr id="32" name="Rectangle 31">
                <a:extLst>
                  <a:ext uri="{FF2B5EF4-FFF2-40B4-BE49-F238E27FC236}">
                    <a16:creationId xmlns:a16="http://schemas.microsoft.com/office/drawing/2014/main" id="{3F0D0D46-6940-9F46-B28F-062FABA2A2A9}"/>
                  </a:ext>
                </a:extLst>
              </p:cNvPr>
              <p:cNvSpPr/>
              <p:nvPr/>
            </p:nvSpPr>
            <p:spPr>
              <a:xfrm>
                <a:off x="0" y="2712519"/>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W1 ERD</a:t>
                </a:r>
                <a:endParaRPr lang="en-US" sz="2000">
                  <a:effectLst/>
                  <a:ea typeface="Times New Roman" panose="02020603050405020304" pitchFamily="18" charset="0"/>
                </a:endParaRPr>
              </a:p>
            </p:txBody>
          </p:sp>
          <p:sp>
            <p:nvSpPr>
              <p:cNvPr id="33" name="Rectangle 32">
                <a:extLst>
                  <a:ext uri="{FF2B5EF4-FFF2-40B4-BE49-F238E27FC236}">
                    <a16:creationId xmlns:a16="http://schemas.microsoft.com/office/drawing/2014/main" id="{733EA97B-8B20-944A-A44B-5D142F19B2A6}"/>
                  </a:ext>
                </a:extLst>
              </p:cNvPr>
              <p:cNvSpPr/>
              <p:nvPr/>
            </p:nvSpPr>
            <p:spPr>
              <a:xfrm>
                <a:off x="0" y="3404257"/>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W2 ERD</a:t>
                </a:r>
                <a:endParaRPr lang="en-US" sz="2000">
                  <a:effectLst/>
                  <a:ea typeface="Times New Roman" panose="02020603050405020304" pitchFamily="18" charset="0"/>
                </a:endParaRPr>
              </a:p>
            </p:txBody>
          </p:sp>
          <p:sp>
            <p:nvSpPr>
              <p:cNvPr id="34" name="Rectangle 33">
                <a:extLst>
                  <a:ext uri="{FF2B5EF4-FFF2-40B4-BE49-F238E27FC236}">
                    <a16:creationId xmlns:a16="http://schemas.microsoft.com/office/drawing/2014/main" id="{F48E4047-E007-884C-9EF5-006A770A918C}"/>
                  </a:ext>
                </a:extLst>
              </p:cNvPr>
              <p:cNvSpPr/>
              <p:nvPr/>
            </p:nvSpPr>
            <p:spPr>
              <a:xfrm>
                <a:off x="0" y="4107573"/>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W3 ERD</a:t>
                </a:r>
                <a:endParaRPr lang="en-US" sz="2000">
                  <a:effectLst/>
                  <a:ea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B93CDA5D-A705-0B41-944C-FB5A826C84FA}"/>
                  </a:ext>
                </a:extLst>
              </p:cNvPr>
              <p:cNvCxnSpPr>
                <a:cxnSpLocks/>
                <a:stCxn id="27" idx="2"/>
                <a:endCxn id="29" idx="3"/>
              </p:cNvCxnSpPr>
              <p:nvPr/>
            </p:nvCxnSpPr>
            <p:spPr>
              <a:xfrm flipH="1" flipV="1">
                <a:off x="1139687" y="304800"/>
                <a:ext cx="1140981" cy="1337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98D2E0A1-588B-6F42-A97A-822197BF6AC8}"/>
                  </a:ext>
                </a:extLst>
              </p:cNvPr>
              <p:cNvCxnSpPr>
                <a:cxnSpLocks/>
                <a:stCxn id="27" idx="2"/>
                <a:endCxn id="30" idx="3"/>
              </p:cNvCxnSpPr>
              <p:nvPr/>
            </p:nvCxnSpPr>
            <p:spPr>
              <a:xfrm flipH="1" flipV="1">
                <a:off x="1139687" y="992792"/>
                <a:ext cx="1140981" cy="6496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515A5764-33E5-C149-AAA9-29CB412AB2E7}"/>
                  </a:ext>
                </a:extLst>
              </p:cNvPr>
              <p:cNvCxnSpPr>
                <a:cxnSpLocks/>
                <a:stCxn id="27" idx="2"/>
                <a:endCxn id="31" idx="3"/>
              </p:cNvCxnSpPr>
              <p:nvPr/>
            </p:nvCxnSpPr>
            <p:spPr>
              <a:xfrm flipH="1">
                <a:off x="1139687" y="1642408"/>
                <a:ext cx="1140981" cy="37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DB20B9E4-1DEE-6641-9F3F-16ED06EFB803}"/>
                  </a:ext>
                </a:extLst>
              </p:cNvPr>
              <p:cNvCxnSpPr>
                <a:cxnSpLocks/>
                <a:stCxn id="28" idx="2"/>
                <a:endCxn id="32" idx="3"/>
              </p:cNvCxnSpPr>
              <p:nvPr/>
            </p:nvCxnSpPr>
            <p:spPr>
              <a:xfrm flipH="1" flipV="1">
                <a:off x="1139687" y="3017319"/>
                <a:ext cx="1110346" cy="1428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3804B075-2DED-1E42-9063-FBD5BDC4C955}"/>
                  </a:ext>
                </a:extLst>
              </p:cNvPr>
              <p:cNvCxnSpPr>
                <a:cxnSpLocks/>
                <a:stCxn id="28" idx="2"/>
                <a:endCxn id="33" idx="3"/>
              </p:cNvCxnSpPr>
              <p:nvPr/>
            </p:nvCxnSpPr>
            <p:spPr>
              <a:xfrm flipH="1">
                <a:off x="1139687" y="3160214"/>
                <a:ext cx="1110346" cy="548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1065C98E-94FF-924A-9089-A2A601C39A8C}"/>
                  </a:ext>
                </a:extLst>
              </p:cNvPr>
              <p:cNvCxnSpPr>
                <a:cxnSpLocks/>
                <a:stCxn id="28" idx="2"/>
                <a:endCxn id="34" idx="3"/>
              </p:cNvCxnSpPr>
              <p:nvPr/>
            </p:nvCxnSpPr>
            <p:spPr>
              <a:xfrm flipH="1">
                <a:off x="1139687" y="3160214"/>
                <a:ext cx="1110346" cy="12521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TextBox 65">
                <a:extLst>
                  <a:ext uri="{FF2B5EF4-FFF2-40B4-BE49-F238E27FC236}">
                    <a16:creationId xmlns:a16="http://schemas.microsoft.com/office/drawing/2014/main" id="{D1D62DD3-53B3-9849-B974-9BE7E2CEF300}"/>
                  </a:ext>
                </a:extLst>
              </p:cNvPr>
              <p:cNvSpPr txBox="1"/>
              <p:nvPr/>
            </p:nvSpPr>
            <p:spPr>
              <a:xfrm>
                <a:off x="1518239" y="515371"/>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42" name="TextBox 66">
                <a:extLst>
                  <a:ext uri="{FF2B5EF4-FFF2-40B4-BE49-F238E27FC236}">
                    <a16:creationId xmlns:a16="http://schemas.microsoft.com/office/drawing/2014/main" id="{13D72DA1-CC84-754E-931B-EC117E888647}"/>
                  </a:ext>
                </a:extLst>
              </p:cNvPr>
              <p:cNvSpPr txBox="1"/>
              <p:nvPr/>
            </p:nvSpPr>
            <p:spPr>
              <a:xfrm>
                <a:off x="1518239" y="945673"/>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43" name="TextBox 67">
                <a:extLst>
                  <a:ext uri="{FF2B5EF4-FFF2-40B4-BE49-F238E27FC236}">
                    <a16:creationId xmlns:a16="http://schemas.microsoft.com/office/drawing/2014/main" id="{53EABAAE-764C-7F4E-91BC-B8569B7A5464}"/>
                  </a:ext>
                </a:extLst>
              </p:cNvPr>
              <p:cNvSpPr txBox="1"/>
              <p:nvPr/>
            </p:nvSpPr>
            <p:spPr>
              <a:xfrm>
                <a:off x="1518239" y="1372522"/>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44" name="TextBox 68">
                <a:extLst>
                  <a:ext uri="{FF2B5EF4-FFF2-40B4-BE49-F238E27FC236}">
                    <a16:creationId xmlns:a16="http://schemas.microsoft.com/office/drawing/2014/main" id="{F93CC50F-57C8-3E43-8D7E-0099F84DBA3D}"/>
                  </a:ext>
                </a:extLst>
              </p:cNvPr>
              <p:cNvSpPr txBox="1"/>
              <p:nvPr/>
            </p:nvSpPr>
            <p:spPr>
              <a:xfrm>
                <a:off x="1571025" y="2750814"/>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0</a:t>
                </a:r>
                <a:endParaRPr lang="en-US" sz="2000">
                  <a:effectLst/>
                  <a:ea typeface="Times New Roman" panose="02020603050405020304" pitchFamily="18" charset="0"/>
                </a:endParaRPr>
              </a:p>
            </p:txBody>
          </p:sp>
          <p:sp>
            <p:nvSpPr>
              <p:cNvPr id="45" name="TextBox 69">
                <a:extLst>
                  <a:ext uri="{FF2B5EF4-FFF2-40B4-BE49-F238E27FC236}">
                    <a16:creationId xmlns:a16="http://schemas.microsoft.com/office/drawing/2014/main" id="{676F4206-534E-E649-B393-DAC2F4E2CB2A}"/>
                  </a:ext>
                </a:extLst>
              </p:cNvPr>
              <p:cNvSpPr txBox="1"/>
              <p:nvPr/>
            </p:nvSpPr>
            <p:spPr>
              <a:xfrm>
                <a:off x="1571025" y="3108255"/>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46" name="TextBox 70">
                <a:extLst>
                  <a:ext uri="{FF2B5EF4-FFF2-40B4-BE49-F238E27FC236}">
                    <a16:creationId xmlns:a16="http://schemas.microsoft.com/office/drawing/2014/main" id="{A1504231-9F20-7E44-9B92-7F4863672F01}"/>
                  </a:ext>
                </a:extLst>
              </p:cNvPr>
              <p:cNvSpPr txBox="1"/>
              <p:nvPr/>
            </p:nvSpPr>
            <p:spPr>
              <a:xfrm>
                <a:off x="1571025" y="3450950"/>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2</a:t>
                </a:r>
                <a:endParaRPr lang="en-US" sz="2000">
                  <a:effectLst/>
                  <a:ea typeface="Times New Roman" panose="02020603050405020304" pitchFamily="18" charset="0"/>
                </a:endParaRPr>
              </a:p>
            </p:txBody>
          </p:sp>
          <p:sp>
            <p:nvSpPr>
              <p:cNvPr id="49" name="TextBox 104">
                <a:extLst>
                  <a:ext uri="{FF2B5EF4-FFF2-40B4-BE49-F238E27FC236}">
                    <a16:creationId xmlns:a16="http://schemas.microsoft.com/office/drawing/2014/main" id="{FE811C4F-F43E-CD40-A2E6-CB4D9403FA0E}"/>
                  </a:ext>
                </a:extLst>
              </p:cNvPr>
              <p:cNvSpPr txBox="1"/>
              <p:nvPr/>
            </p:nvSpPr>
            <p:spPr>
              <a:xfrm>
                <a:off x="4335147" y="220233"/>
                <a:ext cx="1725996" cy="412301"/>
              </a:xfrm>
              <a:prstGeom prst="rect">
                <a:avLst/>
              </a:prstGeom>
              <a:noFill/>
            </p:spPr>
            <p:txBody>
              <a:bodyPr wrap="square" rtlCol="0">
                <a:spAutoFit/>
              </a:bodyPr>
              <a:lstStyle/>
              <a:p>
                <a:pPr marL="0" marR="0">
                  <a:spcBef>
                    <a:spcPts val="0"/>
                  </a:spcBef>
                  <a:spcAft>
                    <a:spcPts val="0"/>
                  </a:spcAft>
                </a:pPr>
                <a:r>
                  <a:rPr lang="en-US" sz="2000" kern="1200" dirty="0">
                    <a:solidFill>
                      <a:srgbClr val="000000"/>
                    </a:solidFill>
                    <a:effectLst/>
                    <a:ea typeface="Times New Roman" panose="02020603050405020304" pitchFamily="18" charset="0"/>
                  </a:rPr>
                  <a:t>.73 (.18) *** </a:t>
                </a:r>
                <a:endParaRPr lang="en-US" sz="2000" dirty="0">
                  <a:effectLst/>
                  <a:ea typeface="Times New Roman" panose="02020603050405020304" pitchFamily="18" charset="0"/>
                </a:endParaRPr>
              </a:p>
            </p:txBody>
          </p:sp>
          <p:sp>
            <p:nvSpPr>
              <p:cNvPr id="50" name="TextBox 106">
                <a:extLst>
                  <a:ext uri="{FF2B5EF4-FFF2-40B4-BE49-F238E27FC236}">
                    <a16:creationId xmlns:a16="http://schemas.microsoft.com/office/drawing/2014/main" id="{307F36F7-569A-8149-812B-D6FA6E0EE35D}"/>
                  </a:ext>
                </a:extLst>
              </p:cNvPr>
              <p:cNvSpPr txBox="1"/>
              <p:nvPr/>
            </p:nvSpPr>
            <p:spPr>
              <a:xfrm>
                <a:off x="4383072" y="1730311"/>
                <a:ext cx="1258706" cy="412301"/>
              </a:xfrm>
              <a:prstGeom prst="rect">
                <a:avLst/>
              </a:prstGeom>
              <a:noFill/>
            </p:spPr>
            <p:txBody>
              <a:bodyPr wrap="none" rtlCol="0">
                <a:spAutoFit/>
              </a:bodyPr>
              <a:lstStyle/>
              <a:p>
                <a:pPr marL="0" marR="0">
                  <a:spcBef>
                    <a:spcPts val="0"/>
                  </a:spcBef>
                  <a:spcAft>
                    <a:spcPts val="0"/>
                  </a:spcAft>
                </a:pPr>
                <a:r>
                  <a:rPr lang="en-US" sz="2000" kern="1200" dirty="0">
                    <a:solidFill>
                      <a:srgbClr val="000000"/>
                    </a:solidFill>
                    <a:effectLst/>
                    <a:ea typeface="Times New Roman" panose="02020603050405020304" pitchFamily="18" charset="0"/>
                  </a:rPr>
                  <a:t>.87 (.42) *</a:t>
                </a:r>
                <a:endParaRPr lang="en-US" sz="2000" dirty="0">
                  <a:effectLst/>
                  <a:ea typeface="Times New Roman" panose="02020603050405020304" pitchFamily="18" charset="0"/>
                </a:endParaRPr>
              </a:p>
            </p:txBody>
          </p:sp>
          <p:cxnSp>
            <p:nvCxnSpPr>
              <p:cNvPr id="53" name="Curved Connector 52">
                <a:extLst>
                  <a:ext uri="{FF2B5EF4-FFF2-40B4-BE49-F238E27FC236}">
                    <a16:creationId xmlns:a16="http://schemas.microsoft.com/office/drawing/2014/main" id="{26AEEEC0-291B-2746-A3A3-1EE3BE32A12E}"/>
                  </a:ext>
                </a:extLst>
              </p:cNvPr>
              <p:cNvCxnSpPr>
                <a:cxnSpLocks/>
                <a:stCxn id="27" idx="0"/>
                <a:endCxn id="4" idx="0"/>
              </p:cNvCxnSpPr>
              <p:nvPr/>
            </p:nvCxnSpPr>
            <p:spPr>
              <a:xfrm rot="5400000" flipH="1" flipV="1">
                <a:off x="4990895" y="-869037"/>
                <a:ext cx="12700" cy="3975968"/>
              </a:xfrm>
              <a:prstGeom prst="curvedConnector3">
                <a:avLst>
                  <a:gd name="adj1" fmla="val 431428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4" name="Curved Connector 53">
                <a:extLst>
                  <a:ext uri="{FF2B5EF4-FFF2-40B4-BE49-F238E27FC236}">
                    <a16:creationId xmlns:a16="http://schemas.microsoft.com/office/drawing/2014/main" id="{F51A8667-9A24-A04F-9D70-22A0F126BE56}"/>
                  </a:ext>
                </a:extLst>
              </p:cNvPr>
              <p:cNvCxnSpPr>
                <a:stCxn id="28" idx="0"/>
                <a:endCxn id="5" idx="0"/>
              </p:cNvCxnSpPr>
              <p:nvPr/>
            </p:nvCxnSpPr>
            <p:spPr>
              <a:xfrm rot="5400000" flipH="1" flipV="1">
                <a:off x="4985517" y="623512"/>
                <a:ext cx="12700" cy="4026483"/>
              </a:xfrm>
              <a:prstGeom prst="curvedConnector3">
                <a:avLst>
                  <a:gd name="adj1" fmla="val 4314283"/>
                </a:avLst>
              </a:prstGeom>
              <a:ln>
                <a:headEnd type="triangle"/>
                <a:tailEnd type="triangle"/>
              </a:ln>
            </p:spPr>
            <p:style>
              <a:lnRef idx="1">
                <a:schemeClr val="dk1"/>
              </a:lnRef>
              <a:fillRef idx="0">
                <a:schemeClr val="dk1"/>
              </a:fillRef>
              <a:effectRef idx="0">
                <a:schemeClr val="dk1"/>
              </a:effectRef>
              <a:fontRef idx="minor">
                <a:schemeClr val="tx1"/>
              </a:fontRef>
            </p:style>
          </p:cxnSp>
        </p:grpSp>
        <p:sp>
          <p:nvSpPr>
            <p:cNvPr id="52" name="Arc 51">
              <a:extLst>
                <a:ext uri="{FF2B5EF4-FFF2-40B4-BE49-F238E27FC236}">
                  <a16:creationId xmlns:a16="http://schemas.microsoft.com/office/drawing/2014/main" id="{8585ABAE-A6EB-2142-B634-39631209A177}"/>
                </a:ext>
              </a:extLst>
            </p:cNvPr>
            <p:cNvSpPr/>
            <p:nvPr/>
          </p:nvSpPr>
          <p:spPr>
            <a:xfrm rot="1956077">
              <a:off x="7729537" y="3075101"/>
              <a:ext cx="753225" cy="1244664"/>
            </a:xfrm>
            <a:prstGeom prst="arc">
              <a:avLst>
                <a:gd name="adj1" fmla="val 16053863"/>
                <a:gd name="adj2" fmla="val 0"/>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Arc 57">
              <a:extLst>
                <a:ext uri="{FF2B5EF4-FFF2-40B4-BE49-F238E27FC236}">
                  <a16:creationId xmlns:a16="http://schemas.microsoft.com/office/drawing/2014/main" id="{EA0E5761-A53A-454D-B212-926C370809AC}"/>
                </a:ext>
              </a:extLst>
            </p:cNvPr>
            <p:cNvSpPr/>
            <p:nvPr/>
          </p:nvSpPr>
          <p:spPr>
            <a:xfrm rot="12276263">
              <a:off x="3355200" y="2639759"/>
              <a:ext cx="753225" cy="1244664"/>
            </a:xfrm>
            <a:prstGeom prst="arc">
              <a:avLst>
                <a:gd name="adj1" fmla="val 16053863"/>
                <a:gd name="adj2" fmla="val 0"/>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2016234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1ED233-45AC-E741-B0E5-C75E1813DB90}"/>
              </a:ext>
            </a:extLst>
          </p:cNvPr>
          <p:cNvSpPr>
            <a:spLocks noGrp="1"/>
          </p:cNvSpPr>
          <p:nvPr>
            <p:ph type="sldNum" sz="quarter" idx="12"/>
          </p:nvPr>
        </p:nvSpPr>
        <p:spPr>
          <a:xfrm>
            <a:off x="10636898" y="6356350"/>
            <a:ext cx="716902" cy="305707"/>
          </a:xfrm>
        </p:spPr>
        <p:txBody>
          <a:bodyPr/>
          <a:lstStyle/>
          <a:p>
            <a:fld id="{D57F1E4F-1CFF-5643-939E-217C01CDF565}" type="slidenum">
              <a:rPr lang="en-US" smtClean="0"/>
              <a:pPr/>
              <a:t>25</a:t>
            </a:fld>
            <a:endParaRPr lang="en-US" dirty="0"/>
          </a:p>
        </p:txBody>
      </p:sp>
      <p:sp>
        <p:nvSpPr>
          <p:cNvPr id="55" name="TextBox 54">
            <a:extLst>
              <a:ext uri="{FF2B5EF4-FFF2-40B4-BE49-F238E27FC236}">
                <a16:creationId xmlns:a16="http://schemas.microsoft.com/office/drawing/2014/main" id="{3DA615E8-82E7-CB4B-BFD0-DA13D9B8FC88}"/>
              </a:ext>
            </a:extLst>
          </p:cNvPr>
          <p:cNvSpPr txBox="1"/>
          <p:nvPr/>
        </p:nvSpPr>
        <p:spPr>
          <a:xfrm>
            <a:off x="1045029" y="6002511"/>
            <a:ext cx="10593607" cy="307777"/>
          </a:xfrm>
          <a:prstGeom prst="rect">
            <a:avLst/>
          </a:prstGeom>
          <a:noFill/>
        </p:spPr>
        <p:txBody>
          <a:bodyPr wrap="square" rtlCol="0">
            <a:spAutoFit/>
          </a:bodyPr>
          <a:lstStyle/>
          <a:p>
            <a:r>
              <a:rPr lang="en-US" sz="1400" dirty="0"/>
              <a:t>Standardized coefficient and standard error CFI = .934, SRMR= .054, RMSEA (CI 90%) = 0.09 (0.04, 0.13). ***</a:t>
            </a:r>
            <a:r>
              <a:rPr lang="en-US" sz="1400" i="1" dirty="0"/>
              <a:t>p </a:t>
            </a:r>
            <a:r>
              <a:rPr lang="en-US" sz="1400" dirty="0"/>
              <a:t>&lt; .001. </a:t>
            </a:r>
          </a:p>
        </p:txBody>
      </p:sp>
      <p:sp>
        <p:nvSpPr>
          <p:cNvPr id="56" name="Title 3">
            <a:extLst>
              <a:ext uri="{FF2B5EF4-FFF2-40B4-BE49-F238E27FC236}">
                <a16:creationId xmlns:a16="http://schemas.microsoft.com/office/drawing/2014/main" id="{9C32CA6F-C7E5-554D-9667-84A3DE2013CE}"/>
              </a:ext>
            </a:extLst>
          </p:cNvPr>
          <p:cNvSpPr txBox="1">
            <a:spLocks/>
          </p:cNvSpPr>
          <p:nvPr/>
        </p:nvSpPr>
        <p:spPr>
          <a:xfrm>
            <a:off x="6864" y="176901"/>
            <a:ext cx="12192000" cy="651520"/>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dirty="0">
                <a:solidFill>
                  <a:schemeClr val="tx1"/>
                </a:solidFill>
                <a:latin typeface="+mn-lt"/>
              </a:rPr>
              <a:t>Perceived Discrimination &amp; Future Barriers Over Time</a:t>
            </a:r>
          </a:p>
        </p:txBody>
      </p:sp>
      <p:sp>
        <p:nvSpPr>
          <p:cNvPr id="57" name="TextBox 56">
            <a:extLst>
              <a:ext uri="{FF2B5EF4-FFF2-40B4-BE49-F238E27FC236}">
                <a16:creationId xmlns:a16="http://schemas.microsoft.com/office/drawing/2014/main" id="{6C60FF3B-42B9-1541-9612-F04129B128B0}"/>
              </a:ext>
            </a:extLst>
          </p:cNvPr>
          <p:cNvSpPr txBox="1"/>
          <p:nvPr/>
        </p:nvSpPr>
        <p:spPr>
          <a:xfrm>
            <a:off x="7747462" y="6353375"/>
            <a:ext cx="3182754" cy="307777"/>
          </a:xfrm>
          <a:prstGeom prst="rect">
            <a:avLst/>
          </a:prstGeom>
          <a:noFill/>
        </p:spPr>
        <p:txBody>
          <a:bodyPr wrap="square" rtlCol="0">
            <a:spAutoFit/>
          </a:bodyPr>
          <a:lstStyle/>
          <a:p>
            <a:pPr marL="57150" algn="r"/>
            <a:r>
              <a:rPr lang="en-US" sz="1400" dirty="0" err="1"/>
              <a:t>Constante</a:t>
            </a:r>
            <a:r>
              <a:rPr lang="en-US" sz="1400" dirty="0"/>
              <a:t> et al., under revision</a:t>
            </a:r>
          </a:p>
        </p:txBody>
      </p:sp>
      <p:graphicFrame>
        <p:nvGraphicFramePr>
          <p:cNvPr id="51" name="Diagram 50">
            <a:extLst>
              <a:ext uri="{FF2B5EF4-FFF2-40B4-BE49-F238E27FC236}">
                <a16:creationId xmlns:a16="http://schemas.microsoft.com/office/drawing/2014/main" id="{E2B3BBC0-9C7F-6E41-909B-E6100BA68B07}"/>
              </a:ext>
            </a:extLst>
          </p:cNvPr>
          <p:cNvGraphicFramePr/>
          <p:nvPr>
            <p:extLst>
              <p:ext uri="{D42A27DB-BD31-4B8C-83A1-F6EECF244321}">
                <p14:modId xmlns:p14="http://schemas.microsoft.com/office/powerpoint/2010/main" val="3703436986"/>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4" name="Group 23">
            <a:extLst>
              <a:ext uri="{FF2B5EF4-FFF2-40B4-BE49-F238E27FC236}">
                <a16:creationId xmlns:a16="http://schemas.microsoft.com/office/drawing/2014/main" id="{6E00231E-BE76-B941-8CA7-53ED99039177}"/>
              </a:ext>
            </a:extLst>
          </p:cNvPr>
          <p:cNvGrpSpPr/>
          <p:nvPr/>
        </p:nvGrpSpPr>
        <p:grpSpPr>
          <a:xfrm>
            <a:off x="1045029" y="1188815"/>
            <a:ext cx="9958646" cy="4577690"/>
            <a:chOff x="1045029" y="1188815"/>
            <a:chExt cx="9958646" cy="4577690"/>
          </a:xfrm>
        </p:grpSpPr>
        <p:grpSp>
          <p:nvGrpSpPr>
            <p:cNvPr id="3" name="Group 2">
              <a:extLst>
                <a:ext uri="{FF2B5EF4-FFF2-40B4-BE49-F238E27FC236}">
                  <a16:creationId xmlns:a16="http://schemas.microsoft.com/office/drawing/2014/main" id="{7FC53D45-612B-9447-ACD7-F7851F0B5F12}"/>
                </a:ext>
              </a:extLst>
            </p:cNvPr>
            <p:cNvGrpSpPr/>
            <p:nvPr/>
          </p:nvGrpSpPr>
          <p:grpSpPr>
            <a:xfrm>
              <a:off x="1045029" y="1188815"/>
              <a:ext cx="9958646" cy="4577690"/>
              <a:chOff x="0" y="0"/>
              <a:chExt cx="10166022" cy="4717173"/>
            </a:xfrm>
          </p:grpSpPr>
          <p:sp>
            <p:nvSpPr>
              <p:cNvPr id="4" name="Oval 3">
                <a:extLst>
                  <a:ext uri="{FF2B5EF4-FFF2-40B4-BE49-F238E27FC236}">
                    <a16:creationId xmlns:a16="http://schemas.microsoft.com/office/drawing/2014/main" id="{DB2965BC-468B-C740-B028-4A4DD3668E39}"/>
                  </a:ext>
                </a:extLst>
              </p:cNvPr>
              <p:cNvSpPr/>
              <p:nvPr/>
            </p:nvSpPr>
            <p:spPr>
              <a:xfrm>
                <a:off x="6256636" y="1118947"/>
                <a:ext cx="1444486" cy="1046922"/>
              </a:xfrm>
              <a:prstGeom prst="ellipse">
                <a:avLst/>
              </a:prstGeom>
              <a:solidFill>
                <a:schemeClr val="accent6">
                  <a:lumMod val="20000"/>
                  <a:lumOff val="80000"/>
                  <a:alpha val="32941"/>
                </a:schemeClr>
              </a:solidFill>
              <a:ln w="38100">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algn="ctr">
                  <a:spcBef>
                    <a:spcPts val="0"/>
                  </a:spcBef>
                  <a:spcAft>
                    <a:spcPts val="0"/>
                  </a:spcAft>
                </a:pPr>
                <a:r>
                  <a:rPr lang="en-US" sz="2000" kern="1200" dirty="0">
                    <a:solidFill>
                      <a:srgbClr val="000000"/>
                    </a:solidFill>
                    <a:effectLst/>
                    <a:ea typeface="Times New Roman" panose="02020603050405020304" pitchFamily="18" charset="0"/>
                  </a:rPr>
                  <a:t>BARR</a:t>
                </a:r>
                <a:endParaRPr lang="en-US" sz="2000" dirty="0">
                  <a:effectLst/>
                  <a:ea typeface="Times New Roman" panose="02020603050405020304" pitchFamily="18" charset="0"/>
                </a:endParaRPr>
              </a:p>
              <a:p>
                <a:pPr marL="0" marR="0" algn="ctr">
                  <a:spcBef>
                    <a:spcPts val="0"/>
                  </a:spcBef>
                  <a:spcAft>
                    <a:spcPts val="0"/>
                  </a:spcAft>
                </a:pPr>
                <a:r>
                  <a:rPr lang="en-US" sz="2000" kern="1200" dirty="0">
                    <a:solidFill>
                      <a:srgbClr val="000000"/>
                    </a:solidFill>
                    <a:effectLst/>
                    <a:ea typeface="Times New Roman" panose="02020603050405020304" pitchFamily="18" charset="0"/>
                  </a:rPr>
                  <a:t>INT</a:t>
                </a:r>
                <a:endParaRPr lang="en-US" sz="2000" dirty="0">
                  <a:effectLst/>
                  <a:ea typeface="Times New Roman" panose="02020603050405020304" pitchFamily="18" charset="0"/>
                </a:endParaRPr>
              </a:p>
            </p:txBody>
          </p:sp>
          <p:sp>
            <p:nvSpPr>
              <p:cNvPr id="5" name="Oval 4">
                <a:extLst>
                  <a:ext uri="{FF2B5EF4-FFF2-40B4-BE49-F238E27FC236}">
                    <a16:creationId xmlns:a16="http://schemas.microsoft.com/office/drawing/2014/main" id="{1D94FD08-44BD-6F43-B826-4BDCD39FD550}"/>
                  </a:ext>
                </a:extLst>
              </p:cNvPr>
              <p:cNvSpPr/>
              <p:nvPr/>
            </p:nvSpPr>
            <p:spPr>
              <a:xfrm>
                <a:off x="6276516" y="2636753"/>
                <a:ext cx="1444486" cy="1046922"/>
              </a:xfrm>
              <a:prstGeom prst="ellipse">
                <a:avLst/>
              </a:prstGeom>
              <a:solidFill>
                <a:schemeClr val="accent6">
                  <a:lumMod val="20000"/>
                  <a:lumOff val="80000"/>
                  <a:alpha val="32941"/>
                </a:schemeClr>
              </a:solidFill>
              <a:ln w="3810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dirty="0">
                    <a:solidFill>
                      <a:srgbClr val="000000"/>
                    </a:solidFill>
                    <a:effectLst/>
                    <a:ea typeface="Times New Roman" panose="02020603050405020304" pitchFamily="18" charset="0"/>
                  </a:rPr>
                  <a:t>BARR</a:t>
                </a:r>
                <a:endParaRPr lang="en-US" sz="2000" dirty="0">
                  <a:effectLst/>
                  <a:ea typeface="Times New Roman" panose="02020603050405020304" pitchFamily="18" charset="0"/>
                </a:endParaRPr>
              </a:p>
              <a:p>
                <a:pPr marL="0" marR="0" algn="ctr">
                  <a:spcBef>
                    <a:spcPts val="0"/>
                  </a:spcBef>
                  <a:spcAft>
                    <a:spcPts val="0"/>
                  </a:spcAft>
                </a:pPr>
                <a:r>
                  <a:rPr lang="en-US" sz="2000" kern="1200" dirty="0">
                    <a:solidFill>
                      <a:srgbClr val="000000"/>
                    </a:solidFill>
                    <a:effectLst/>
                    <a:ea typeface="Times New Roman" panose="02020603050405020304" pitchFamily="18" charset="0"/>
                  </a:rPr>
                  <a:t>SLP</a:t>
                </a:r>
                <a:endParaRPr lang="en-US" sz="2000" dirty="0">
                  <a:effectLst/>
                  <a:ea typeface="Times New Roman" panose="02020603050405020304" pitchFamily="18" charset="0"/>
                </a:endParaRPr>
              </a:p>
            </p:txBody>
          </p:sp>
          <p:sp>
            <p:nvSpPr>
              <p:cNvPr id="6" name="Rectangle 5">
                <a:extLst>
                  <a:ext uri="{FF2B5EF4-FFF2-40B4-BE49-F238E27FC236}">
                    <a16:creationId xmlns:a16="http://schemas.microsoft.com/office/drawing/2014/main" id="{23F6168C-B60C-DE43-9C9C-F3B148AD3A89}"/>
                  </a:ext>
                </a:extLst>
              </p:cNvPr>
              <p:cNvSpPr/>
              <p:nvPr/>
            </p:nvSpPr>
            <p:spPr>
              <a:xfrm>
                <a:off x="9026335" y="0"/>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W1 BARR</a:t>
                </a:r>
                <a:endParaRPr lang="en-US" sz="2000">
                  <a:effectLst/>
                  <a:ea typeface="Times New Roman" panose="02020603050405020304" pitchFamily="18" charset="0"/>
                </a:endParaRPr>
              </a:p>
            </p:txBody>
          </p:sp>
          <p:sp>
            <p:nvSpPr>
              <p:cNvPr id="7" name="Rectangle 6">
                <a:extLst>
                  <a:ext uri="{FF2B5EF4-FFF2-40B4-BE49-F238E27FC236}">
                    <a16:creationId xmlns:a16="http://schemas.microsoft.com/office/drawing/2014/main" id="{08200926-D19F-8046-8C0D-736F2C9D8603}"/>
                  </a:ext>
                </a:extLst>
              </p:cNvPr>
              <p:cNvSpPr/>
              <p:nvPr/>
            </p:nvSpPr>
            <p:spPr>
              <a:xfrm>
                <a:off x="9026335" y="687992"/>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W2 BARR</a:t>
                </a:r>
                <a:endParaRPr lang="en-US" sz="2000">
                  <a:effectLst/>
                  <a:ea typeface="Times New Roman" panose="02020603050405020304" pitchFamily="18" charset="0"/>
                </a:endParaRPr>
              </a:p>
            </p:txBody>
          </p:sp>
          <p:sp>
            <p:nvSpPr>
              <p:cNvPr id="8" name="Rectangle 7">
                <a:extLst>
                  <a:ext uri="{FF2B5EF4-FFF2-40B4-BE49-F238E27FC236}">
                    <a16:creationId xmlns:a16="http://schemas.microsoft.com/office/drawing/2014/main" id="{5D56CF87-9F9B-134F-B01D-723F16156F9D}"/>
                  </a:ext>
                </a:extLst>
              </p:cNvPr>
              <p:cNvSpPr/>
              <p:nvPr/>
            </p:nvSpPr>
            <p:spPr>
              <a:xfrm>
                <a:off x="9026334" y="1375448"/>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W3 BARR</a:t>
                </a:r>
                <a:endParaRPr lang="en-US" sz="2000">
                  <a:effectLst/>
                  <a:ea typeface="Times New Roman" panose="02020603050405020304" pitchFamily="18" charset="0"/>
                </a:endParaRPr>
              </a:p>
            </p:txBody>
          </p:sp>
          <p:sp>
            <p:nvSpPr>
              <p:cNvPr id="9" name="Rectangle 8">
                <a:extLst>
                  <a:ext uri="{FF2B5EF4-FFF2-40B4-BE49-F238E27FC236}">
                    <a16:creationId xmlns:a16="http://schemas.microsoft.com/office/drawing/2014/main" id="{4ADB05AB-50CA-8549-93FA-2C05B9227D8D}"/>
                  </a:ext>
                </a:extLst>
              </p:cNvPr>
              <p:cNvSpPr/>
              <p:nvPr/>
            </p:nvSpPr>
            <p:spPr>
              <a:xfrm>
                <a:off x="9026334" y="2712519"/>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W1 BARR</a:t>
                </a:r>
                <a:endParaRPr lang="en-US" sz="2000">
                  <a:effectLst/>
                  <a:ea typeface="Times New Roman" panose="02020603050405020304" pitchFamily="18" charset="0"/>
                </a:endParaRPr>
              </a:p>
            </p:txBody>
          </p:sp>
          <p:sp>
            <p:nvSpPr>
              <p:cNvPr id="10" name="Rectangle 9">
                <a:extLst>
                  <a:ext uri="{FF2B5EF4-FFF2-40B4-BE49-F238E27FC236}">
                    <a16:creationId xmlns:a16="http://schemas.microsoft.com/office/drawing/2014/main" id="{67A5BC9E-3562-524E-A216-EFA85BFA91F9}"/>
                  </a:ext>
                </a:extLst>
              </p:cNvPr>
              <p:cNvSpPr/>
              <p:nvPr/>
            </p:nvSpPr>
            <p:spPr>
              <a:xfrm>
                <a:off x="9026334" y="3404257"/>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W2 BARR</a:t>
                </a:r>
                <a:endParaRPr lang="en-US" sz="2000">
                  <a:effectLst/>
                  <a:ea typeface="Times New Roman" panose="02020603050405020304" pitchFamily="18" charset="0"/>
                </a:endParaRPr>
              </a:p>
            </p:txBody>
          </p:sp>
          <p:sp>
            <p:nvSpPr>
              <p:cNvPr id="11" name="Rectangle 10">
                <a:extLst>
                  <a:ext uri="{FF2B5EF4-FFF2-40B4-BE49-F238E27FC236}">
                    <a16:creationId xmlns:a16="http://schemas.microsoft.com/office/drawing/2014/main" id="{38BF9ABA-2D12-B44A-B36F-3F81FB4C3D9A}"/>
                  </a:ext>
                </a:extLst>
              </p:cNvPr>
              <p:cNvSpPr/>
              <p:nvPr/>
            </p:nvSpPr>
            <p:spPr>
              <a:xfrm>
                <a:off x="9026333" y="4107573"/>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W3 BARR</a:t>
                </a:r>
                <a:endParaRPr lang="en-US" sz="2000">
                  <a:effectLst/>
                  <a:ea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40794EA7-9A35-E14F-8620-247BFE28FBE8}"/>
                  </a:ext>
                </a:extLst>
              </p:cNvPr>
              <p:cNvCxnSpPr>
                <a:stCxn id="4" idx="6"/>
                <a:endCxn id="6" idx="1"/>
              </p:cNvCxnSpPr>
              <p:nvPr/>
            </p:nvCxnSpPr>
            <p:spPr>
              <a:xfrm flipV="1">
                <a:off x="7701122" y="304800"/>
                <a:ext cx="1325213" cy="1337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56BC87D-0FED-0540-A058-3A903CD83FBD}"/>
                  </a:ext>
                </a:extLst>
              </p:cNvPr>
              <p:cNvCxnSpPr>
                <a:stCxn id="4" idx="6"/>
                <a:endCxn id="7" idx="1"/>
              </p:cNvCxnSpPr>
              <p:nvPr/>
            </p:nvCxnSpPr>
            <p:spPr>
              <a:xfrm flipV="1">
                <a:off x="7701122" y="992792"/>
                <a:ext cx="1325213" cy="6496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7F6ECE6-E801-BE4C-BD64-E253F21671A7}"/>
                  </a:ext>
                </a:extLst>
              </p:cNvPr>
              <p:cNvCxnSpPr>
                <a:stCxn id="4" idx="6"/>
                <a:endCxn id="8" idx="1"/>
              </p:cNvCxnSpPr>
              <p:nvPr/>
            </p:nvCxnSpPr>
            <p:spPr>
              <a:xfrm>
                <a:off x="7701122" y="1642408"/>
                <a:ext cx="1325212" cy="37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3B5DB001-92D9-DB4B-B259-0E8E4DC70AD0}"/>
                  </a:ext>
                </a:extLst>
              </p:cNvPr>
              <p:cNvCxnSpPr>
                <a:cxnSpLocks/>
                <a:stCxn id="5" idx="6"/>
                <a:endCxn id="9" idx="1"/>
              </p:cNvCxnSpPr>
              <p:nvPr/>
            </p:nvCxnSpPr>
            <p:spPr>
              <a:xfrm flipV="1">
                <a:off x="7721002" y="3017319"/>
                <a:ext cx="1305332" cy="1428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E97EB849-3229-FD4D-813A-6C87DFA2E633}"/>
                  </a:ext>
                </a:extLst>
              </p:cNvPr>
              <p:cNvCxnSpPr>
                <a:stCxn id="5" idx="6"/>
                <a:endCxn id="10" idx="1"/>
              </p:cNvCxnSpPr>
              <p:nvPr/>
            </p:nvCxnSpPr>
            <p:spPr>
              <a:xfrm>
                <a:off x="7721002" y="3160214"/>
                <a:ext cx="1305332" cy="548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5CF495D9-A43C-4D4A-B61E-551A31C18BBC}"/>
                  </a:ext>
                </a:extLst>
              </p:cNvPr>
              <p:cNvCxnSpPr>
                <a:stCxn id="5" idx="6"/>
                <a:endCxn id="11" idx="1"/>
              </p:cNvCxnSpPr>
              <p:nvPr/>
            </p:nvCxnSpPr>
            <p:spPr>
              <a:xfrm>
                <a:off x="7721002" y="3160214"/>
                <a:ext cx="1305331" cy="12521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26">
                <a:extLst>
                  <a:ext uri="{FF2B5EF4-FFF2-40B4-BE49-F238E27FC236}">
                    <a16:creationId xmlns:a16="http://schemas.microsoft.com/office/drawing/2014/main" id="{475818C2-C924-1840-8BB3-1B32EA77EDD7}"/>
                  </a:ext>
                </a:extLst>
              </p:cNvPr>
              <p:cNvSpPr txBox="1"/>
              <p:nvPr/>
            </p:nvSpPr>
            <p:spPr>
              <a:xfrm>
                <a:off x="8312962" y="476935"/>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19" name="TextBox 27">
                <a:extLst>
                  <a:ext uri="{FF2B5EF4-FFF2-40B4-BE49-F238E27FC236}">
                    <a16:creationId xmlns:a16="http://schemas.microsoft.com/office/drawing/2014/main" id="{5E58169A-A84F-1646-B7AF-3C1421D8C64A}"/>
                  </a:ext>
                </a:extLst>
              </p:cNvPr>
              <p:cNvSpPr txBox="1"/>
              <p:nvPr/>
            </p:nvSpPr>
            <p:spPr>
              <a:xfrm>
                <a:off x="8312962" y="921607"/>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20" name="TextBox 28">
                <a:extLst>
                  <a:ext uri="{FF2B5EF4-FFF2-40B4-BE49-F238E27FC236}">
                    <a16:creationId xmlns:a16="http://schemas.microsoft.com/office/drawing/2014/main" id="{70178A67-E677-A147-968E-8FEBDC2202D8}"/>
                  </a:ext>
                </a:extLst>
              </p:cNvPr>
              <p:cNvSpPr txBox="1"/>
              <p:nvPr/>
            </p:nvSpPr>
            <p:spPr>
              <a:xfrm>
                <a:off x="8312962" y="1332022"/>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21" name="TextBox 29">
                <a:extLst>
                  <a:ext uri="{FF2B5EF4-FFF2-40B4-BE49-F238E27FC236}">
                    <a16:creationId xmlns:a16="http://schemas.microsoft.com/office/drawing/2014/main" id="{1D4F67B9-B73E-B34E-A14B-9754E1B299C1}"/>
                  </a:ext>
                </a:extLst>
              </p:cNvPr>
              <p:cNvSpPr txBox="1"/>
              <p:nvPr/>
            </p:nvSpPr>
            <p:spPr>
              <a:xfrm>
                <a:off x="8307991" y="2762891"/>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0</a:t>
                </a:r>
                <a:endParaRPr lang="en-US" sz="2000">
                  <a:effectLst/>
                  <a:ea typeface="Times New Roman" panose="02020603050405020304" pitchFamily="18" charset="0"/>
                </a:endParaRPr>
              </a:p>
            </p:txBody>
          </p:sp>
          <p:sp>
            <p:nvSpPr>
              <p:cNvPr id="22" name="TextBox 30">
                <a:extLst>
                  <a:ext uri="{FF2B5EF4-FFF2-40B4-BE49-F238E27FC236}">
                    <a16:creationId xmlns:a16="http://schemas.microsoft.com/office/drawing/2014/main" id="{06B2C031-EFBF-C24A-9C0B-000B1AEA0E03}"/>
                  </a:ext>
                </a:extLst>
              </p:cNvPr>
              <p:cNvSpPr txBox="1"/>
              <p:nvPr/>
            </p:nvSpPr>
            <p:spPr>
              <a:xfrm>
                <a:off x="8307991" y="3159470"/>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23" name="TextBox 31">
                <a:extLst>
                  <a:ext uri="{FF2B5EF4-FFF2-40B4-BE49-F238E27FC236}">
                    <a16:creationId xmlns:a16="http://schemas.microsoft.com/office/drawing/2014/main" id="{7D178B71-2284-F049-B5DB-68898D348B12}"/>
                  </a:ext>
                </a:extLst>
              </p:cNvPr>
              <p:cNvSpPr txBox="1"/>
              <p:nvPr/>
            </p:nvSpPr>
            <p:spPr>
              <a:xfrm>
                <a:off x="8307991" y="3556913"/>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2</a:t>
                </a:r>
                <a:endParaRPr lang="en-US" sz="2000">
                  <a:effectLst/>
                  <a:ea typeface="Times New Roman" panose="02020603050405020304" pitchFamily="18" charset="0"/>
                </a:endParaRPr>
              </a:p>
            </p:txBody>
          </p:sp>
          <p:sp>
            <p:nvSpPr>
              <p:cNvPr id="27" name="Oval 26">
                <a:extLst>
                  <a:ext uri="{FF2B5EF4-FFF2-40B4-BE49-F238E27FC236}">
                    <a16:creationId xmlns:a16="http://schemas.microsoft.com/office/drawing/2014/main" id="{A0D83FEB-6379-F54E-A949-443C5018EA26}"/>
                  </a:ext>
                </a:extLst>
              </p:cNvPr>
              <p:cNvSpPr/>
              <p:nvPr/>
            </p:nvSpPr>
            <p:spPr>
              <a:xfrm>
                <a:off x="2280668" y="1118947"/>
                <a:ext cx="1444486" cy="1046922"/>
              </a:xfrm>
              <a:prstGeom prst="ellipse">
                <a:avLst/>
              </a:prstGeom>
              <a:solidFill>
                <a:srgbClr val="C04D32">
                  <a:alpha val="38039"/>
                </a:srgbClr>
              </a:solidFill>
              <a:ln w="38100">
                <a:solidFill>
                  <a:srgbClr val="C04D32"/>
                </a:solidFill>
              </a:ln>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dirty="0">
                    <a:solidFill>
                      <a:schemeClr val="tx1"/>
                    </a:solidFill>
                    <a:effectLst/>
                    <a:ea typeface="Times New Roman" panose="02020603050405020304" pitchFamily="18" charset="0"/>
                  </a:rPr>
                  <a:t>FOBJ</a:t>
                </a:r>
                <a:endParaRPr lang="en-US" sz="2000" dirty="0">
                  <a:solidFill>
                    <a:schemeClr val="tx1"/>
                  </a:solidFill>
                  <a:effectLst/>
                  <a:ea typeface="Times New Roman" panose="02020603050405020304" pitchFamily="18" charset="0"/>
                </a:endParaRPr>
              </a:p>
              <a:p>
                <a:pPr marL="0" marR="0" algn="ctr">
                  <a:spcBef>
                    <a:spcPts val="0"/>
                  </a:spcBef>
                  <a:spcAft>
                    <a:spcPts val="0"/>
                  </a:spcAft>
                </a:pPr>
                <a:r>
                  <a:rPr lang="en-US" sz="2000" kern="1200" dirty="0">
                    <a:solidFill>
                      <a:schemeClr val="tx1"/>
                    </a:solidFill>
                    <a:effectLst/>
                    <a:ea typeface="Times New Roman" panose="02020603050405020304" pitchFamily="18" charset="0"/>
                  </a:rPr>
                  <a:t>INT</a:t>
                </a:r>
                <a:endParaRPr lang="en-US" sz="2000" dirty="0">
                  <a:solidFill>
                    <a:schemeClr val="tx1"/>
                  </a:solidFill>
                  <a:effectLst/>
                  <a:ea typeface="Times New Roman" panose="02020603050405020304" pitchFamily="18" charset="0"/>
                </a:endParaRPr>
              </a:p>
            </p:txBody>
          </p:sp>
          <p:sp>
            <p:nvSpPr>
              <p:cNvPr id="28" name="Oval 27">
                <a:extLst>
                  <a:ext uri="{FF2B5EF4-FFF2-40B4-BE49-F238E27FC236}">
                    <a16:creationId xmlns:a16="http://schemas.microsoft.com/office/drawing/2014/main" id="{CA5E4D47-398F-DA41-B645-C7173DAA0FA6}"/>
                  </a:ext>
                </a:extLst>
              </p:cNvPr>
              <p:cNvSpPr/>
              <p:nvPr/>
            </p:nvSpPr>
            <p:spPr>
              <a:xfrm>
                <a:off x="2250033" y="2636753"/>
                <a:ext cx="1444486" cy="1046922"/>
              </a:xfrm>
              <a:prstGeom prst="ellipse">
                <a:avLst/>
              </a:prstGeom>
              <a:solidFill>
                <a:srgbClr val="C04D32">
                  <a:alpha val="38039"/>
                </a:srgbClr>
              </a:solidFill>
              <a:ln w="38100">
                <a:solidFill>
                  <a:srgbClr val="C04D32"/>
                </a:solidFill>
              </a:ln>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dirty="0">
                    <a:solidFill>
                      <a:schemeClr val="tx1"/>
                    </a:solidFill>
                    <a:effectLst/>
                    <a:ea typeface="Times New Roman" panose="02020603050405020304" pitchFamily="18" charset="0"/>
                  </a:rPr>
                  <a:t>FOBJ</a:t>
                </a:r>
                <a:endParaRPr lang="en-US" sz="2000" dirty="0">
                  <a:solidFill>
                    <a:schemeClr val="tx1"/>
                  </a:solidFill>
                  <a:effectLst/>
                  <a:ea typeface="Times New Roman" panose="02020603050405020304" pitchFamily="18" charset="0"/>
                </a:endParaRPr>
              </a:p>
              <a:p>
                <a:pPr marL="0" marR="0" algn="ctr">
                  <a:spcBef>
                    <a:spcPts val="0"/>
                  </a:spcBef>
                  <a:spcAft>
                    <a:spcPts val="0"/>
                  </a:spcAft>
                </a:pPr>
                <a:r>
                  <a:rPr lang="en-US" sz="2000" kern="1200" dirty="0">
                    <a:solidFill>
                      <a:schemeClr val="tx1"/>
                    </a:solidFill>
                    <a:effectLst/>
                    <a:ea typeface="Times New Roman" panose="02020603050405020304" pitchFamily="18" charset="0"/>
                  </a:rPr>
                  <a:t>SLP</a:t>
                </a:r>
                <a:endParaRPr lang="en-US" sz="2000" dirty="0">
                  <a:solidFill>
                    <a:schemeClr val="tx1"/>
                  </a:solidFill>
                  <a:effectLst/>
                  <a:ea typeface="Times New Roman" panose="02020603050405020304" pitchFamily="18" charset="0"/>
                </a:endParaRPr>
              </a:p>
            </p:txBody>
          </p:sp>
          <p:sp>
            <p:nvSpPr>
              <p:cNvPr id="29" name="Rectangle 28">
                <a:extLst>
                  <a:ext uri="{FF2B5EF4-FFF2-40B4-BE49-F238E27FC236}">
                    <a16:creationId xmlns:a16="http://schemas.microsoft.com/office/drawing/2014/main" id="{32295C5C-CB7F-B140-B0B6-C84EAA7ED772}"/>
                  </a:ext>
                </a:extLst>
              </p:cNvPr>
              <p:cNvSpPr/>
              <p:nvPr/>
            </p:nvSpPr>
            <p:spPr>
              <a:xfrm>
                <a:off x="0" y="0"/>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W1 ERD</a:t>
                </a:r>
                <a:endParaRPr lang="en-US" sz="2000">
                  <a:effectLst/>
                  <a:ea typeface="Times New Roman" panose="02020603050405020304" pitchFamily="18" charset="0"/>
                </a:endParaRPr>
              </a:p>
            </p:txBody>
          </p:sp>
          <p:sp>
            <p:nvSpPr>
              <p:cNvPr id="30" name="Rectangle 29">
                <a:extLst>
                  <a:ext uri="{FF2B5EF4-FFF2-40B4-BE49-F238E27FC236}">
                    <a16:creationId xmlns:a16="http://schemas.microsoft.com/office/drawing/2014/main" id="{527561AA-6A1E-6647-871B-6D68D6BE8389}"/>
                  </a:ext>
                </a:extLst>
              </p:cNvPr>
              <p:cNvSpPr/>
              <p:nvPr/>
            </p:nvSpPr>
            <p:spPr>
              <a:xfrm>
                <a:off x="0" y="687992"/>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W2 ERD</a:t>
                </a:r>
                <a:endParaRPr lang="en-US" sz="2000">
                  <a:effectLst/>
                  <a:ea typeface="Times New Roman" panose="02020603050405020304" pitchFamily="18" charset="0"/>
                </a:endParaRPr>
              </a:p>
            </p:txBody>
          </p:sp>
          <p:sp>
            <p:nvSpPr>
              <p:cNvPr id="31" name="Rectangle 30">
                <a:extLst>
                  <a:ext uri="{FF2B5EF4-FFF2-40B4-BE49-F238E27FC236}">
                    <a16:creationId xmlns:a16="http://schemas.microsoft.com/office/drawing/2014/main" id="{3E0D85BC-3D8B-F842-B933-7C324EC20E7E}"/>
                  </a:ext>
                </a:extLst>
              </p:cNvPr>
              <p:cNvSpPr/>
              <p:nvPr/>
            </p:nvSpPr>
            <p:spPr>
              <a:xfrm>
                <a:off x="0" y="1375448"/>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W3 ERD</a:t>
                </a:r>
                <a:endParaRPr lang="en-US" sz="2000">
                  <a:effectLst/>
                  <a:ea typeface="Times New Roman" panose="02020603050405020304" pitchFamily="18" charset="0"/>
                </a:endParaRPr>
              </a:p>
            </p:txBody>
          </p:sp>
          <p:sp>
            <p:nvSpPr>
              <p:cNvPr id="32" name="Rectangle 31">
                <a:extLst>
                  <a:ext uri="{FF2B5EF4-FFF2-40B4-BE49-F238E27FC236}">
                    <a16:creationId xmlns:a16="http://schemas.microsoft.com/office/drawing/2014/main" id="{3F0D0D46-6940-9F46-B28F-062FABA2A2A9}"/>
                  </a:ext>
                </a:extLst>
              </p:cNvPr>
              <p:cNvSpPr/>
              <p:nvPr/>
            </p:nvSpPr>
            <p:spPr>
              <a:xfrm>
                <a:off x="0" y="2712519"/>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W1 ERD</a:t>
                </a:r>
                <a:endParaRPr lang="en-US" sz="2000">
                  <a:effectLst/>
                  <a:ea typeface="Times New Roman" panose="02020603050405020304" pitchFamily="18" charset="0"/>
                </a:endParaRPr>
              </a:p>
            </p:txBody>
          </p:sp>
          <p:sp>
            <p:nvSpPr>
              <p:cNvPr id="33" name="Rectangle 32">
                <a:extLst>
                  <a:ext uri="{FF2B5EF4-FFF2-40B4-BE49-F238E27FC236}">
                    <a16:creationId xmlns:a16="http://schemas.microsoft.com/office/drawing/2014/main" id="{733EA97B-8B20-944A-A44B-5D142F19B2A6}"/>
                  </a:ext>
                </a:extLst>
              </p:cNvPr>
              <p:cNvSpPr/>
              <p:nvPr/>
            </p:nvSpPr>
            <p:spPr>
              <a:xfrm>
                <a:off x="0" y="3404257"/>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W2 ERD</a:t>
                </a:r>
                <a:endParaRPr lang="en-US" sz="2000">
                  <a:effectLst/>
                  <a:ea typeface="Times New Roman" panose="02020603050405020304" pitchFamily="18" charset="0"/>
                </a:endParaRPr>
              </a:p>
            </p:txBody>
          </p:sp>
          <p:sp>
            <p:nvSpPr>
              <p:cNvPr id="34" name="Rectangle 33">
                <a:extLst>
                  <a:ext uri="{FF2B5EF4-FFF2-40B4-BE49-F238E27FC236}">
                    <a16:creationId xmlns:a16="http://schemas.microsoft.com/office/drawing/2014/main" id="{F48E4047-E007-884C-9EF5-006A770A918C}"/>
                  </a:ext>
                </a:extLst>
              </p:cNvPr>
              <p:cNvSpPr/>
              <p:nvPr/>
            </p:nvSpPr>
            <p:spPr>
              <a:xfrm>
                <a:off x="0" y="4107573"/>
                <a:ext cx="1139687"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lgn="ctr">
                  <a:spcBef>
                    <a:spcPts val="0"/>
                  </a:spcBef>
                  <a:spcAft>
                    <a:spcPts val="0"/>
                  </a:spcAft>
                </a:pPr>
                <a:r>
                  <a:rPr lang="en-US" sz="2000" kern="1200">
                    <a:solidFill>
                      <a:srgbClr val="000000"/>
                    </a:solidFill>
                    <a:effectLst/>
                    <a:ea typeface="Times New Roman" panose="02020603050405020304" pitchFamily="18" charset="0"/>
                  </a:rPr>
                  <a:t>W3 ERD</a:t>
                </a:r>
                <a:endParaRPr lang="en-US" sz="2000">
                  <a:effectLst/>
                  <a:ea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B93CDA5D-A705-0B41-944C-FB5A826C84FA}"/>
                  </a:ext>
                </a:extLst>
              </p:cNvPr>
              <p:cNvCxnSpPr>
                <a:cxnSpLocks/>
                <a:stCxn id="27" idx="2"/>
                <a:endCxn id="29" idx="3"/>
              </p:cNvCxnSpPr>
              <p:nvPr/>
            </p:nvCxnSpPr>
            <p:spPr>
              <a:xfrm flipH="1" flipV="1">
                <a:off x="1139687" y="304800"/>
                <a:ext cx="1140981" cy="1337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98D2E0A1-588B-6F42-A97A-822197BF6AC8}"/>
                  </a:ext>
                </a:extLst>
              </p:cNvPr>
              <p:cNvCxnSpPr>
                <a:cxnSpLocks/>
                <a:stCxn id="27" idx="2"/>
                <a:endCxn id="30" idx="3"/>
              </p:cNvCxnSpPr>
              <p:nvPr/>
            </p:nvCxnSpPr>
            <p:spPr>
              <a:xfrm flipH="1" flipV="1">
                <a:off x="1139687" y="992792"/>
                <a:ext cx="1140981" cy="6496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515A5764-33E5-C149-AAA9-29CB412AB2E7}"/>
                  </a:ext>
                </a:extLst>
              </p:cNvPr>
              <p:cNvCxnSpPr>
                <a:cxnSpLocks/>
                <a:stCxn id="27" idx="2"/>
                <a:endCxn id="31" idx="3"/>
              </p:cNvCxnSpPr>
              <p:nvPr/>
            </p:nvCxnSpPr>
            <p:spPr>
              <a:xfrm flipH="1">
                <a:off x="1139687" y="1642408"/>
                <a:ext cx="1140981" cy="37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DB20B9E4-1DEE-6641-9F3F-16ED06EFB803}"/>
                  </a:ext>
                </a:extLst>
              </p:cNvPr>
              <p:cNvCxnSpPr>
                <a:cxnSpLocks/>
                <a:stCxn id="28" idx="2"/>
                <a:endCxn id="32" idx="3"/>
              </p:cNvCxnSpPr>
              <p:nvPr/>
            </p:nvCxnSpPr>
            <p:spPr>
              <a:xfrm flipH="1" flipV="1">
                <a:off x="1139687" y="3017319"/>
                <a:ext cx="1110346" cy="1428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3804B075-2DED-1E42-9063-FBD5BDC4C955}"/>
                  </a:ext>
                </a:extLst>
              </p:cNvPr>
              <p:cNvCxnSpPr>
                <a:cxnSpLocks/>
                <a:stCxn id="28" idx="2"/>
                <a:endCxn id="33" idx="3"/>
              </p:cNvCxnSpPr>
              <p:nvPr/>
            </p:nvCxnSpPr>
            <p:spPr>
              <a:xfrm flipH="1">
                <a:off x="1139687" y="3160214"/>
                <a:ext cx="1110346" cy="548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1065C98E-94FF-924A-9089-A2A601C39A8C}"/>
                  </a:ext>
                </a:extLst>
              </p:cNvPr>
              <p:cNvCxnSpPr>
                <a:cxnSpLocks/>
                <a:stCxn id="28" idx="2"/>
                <a:endCxn id="34" idx="3"/>
              </p:cNvCxnSpPr>
              <p:nvPr/>
            </p:nvCxnSpPr>
            <p:spPr>
              <a:xfrm flipH="1">
                <a:off x="1139687" y="3160214"/>
                <a:ext cx="1110346" cy="12521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TextBox 65">
                <a:extLst>
                  <a:ext uri="{FF2B5EF4-FFF2-40B4-BE49-F238E27FC236}">
                    <a16:creationId xmlns:a16="http://schemas.microsoft.com/office/drawing/2014/main" id="{D1D62DD3-53B3-9849-B974-9BE7E2CEF300}"/>
                  </a:ext>
                </a:extLst>
              </p:cNvPr>
              <p:cNvSpPr txBox="1"/>
              <p:nvPr/>
            </p:nvSpPr>
            <p:spPr>
              <a:xfrm>
                <a:off x="1518239" y="515371"/>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42" name="TextBox 66">
                <a:extLst>
                  <a:ext uri="{FF2B5EF4-FFF2-40B4-BE49-F238E27FC236}">
                    <a16:creationId xmlns:a16="http://schemas.microsoft.com/office/drawing/2014/main" id="{13D72DA1-CC84-754E-931B-EC117E888647}"/>
                  </a:ext>
                </a:extLst>
              </p:cNvPr>
              <p:cNvSpPr txBox="1"/>
              <p:nvPr/>
            </p:nvSpPr>
            <p:spPr>
              <a:xfrm>
                <a:off x="1518239" y="945673"/>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43" name="TextBox 67">
                <a:extLst>
                  <a:ext uri="{FF2B5EF4-FFF2-40B4-BE49-F238E27FC236}">
                    <a16:creationId xmlns:a16="http://schemas.microsoft.com/office/drawing/2014/main" id="{53EABAAE-764C-7F4E-91BC-B8569B7A5464}"/>
                  </a:ext>
                </a:extLst>
              </p:cNvPr>
              <p:cNvSpPr txBox="1"/>
              <p:nvPr/>
            </p:nvSpPr>
            <p:spPr>
              <a:xfrm>
                <a:off x="1518239" y="1372522"/>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44" name="TextBox 68">
                <a:extLst>
                  <a:ext uri="{FF2B5EF4-FFF2-40B4-BE49-F238E27FC236}">
                    <a16:creationId xmlns:a16="http://schemas.microsoft.com/office/drawing/2014/main" id="{F93CC50F-57C8-3E43-8D7E-0099F84DBA3D}"/>
                  </a:ext>
                </a:extLst>
              </p:cNvPr>
              <p:cNvSpPr txBox="1"/>
              <p:nvPr/>
            </p:nvSpPr>
            <p:spPr>
              <a:xfrm>
                <a:off x="1571025" y="2750814"/>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0</a:t>
                </a:r>
                <a:endParaRPr lang="en-US" sz="2000">
                  <a:effectLst/>
                  <a:ea typeface="Times New Roman" panose="02020603050405020304" pitchFamily="18" charset="0"/>
                </a:endParaRPr>
              </a:p>
            </p:txBody>
          </p:sp>
          <p:sp>
            <p:nvSpPr>
              <p:cNvPr id="45" name="TextBox 69">
                <a:extLst>
                  <a:ext uri="{FF2B5EF4-FFF2-40B4-BE49-F238E27FC236}">
                    <a16:creationId xmlns:a16="http://schemas.microsoft.com/office/drawing/2014/main" id="{676F4206-534E-E649-B393-DAC2F4E2CB2A}"/>
                  </a:ext>
                </a:extLst>
              </p:cNvPr>
              <p:cNvSpPr txBox="1"/>
              <p:nvPr/>
            </p:nvSpPr>
            <p:spPr>
              <a:xfrm>
                <a:off x="1571025" y="3108255"/>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1</a:t>
                </a:r>
                <a:endParaRPr lang="en-US" sz="2000">
                  <a:effectLst/>
                  <a:ea typeface="Times New Roman" panose="02020603050405020304" pitchFamily="18" charset="0"/>
                </a:endParaRPr>
              </a:p>
            </p:txBody>
          </p:sp>
          <p:sp>
            <p:nvSpPr>
              <p:cNvPr id="46" name="TextBox 70">
                <a:extLst>
                  <a:ext uri="{FF2B5EF4-FFF2-40B4-BE49-F238E27FC236}">
                    <a16:creationId xmlns:a16="http://schemas.microsoft.com/office/drawing/2014/main" id="{A1504231-9F20-7E44-9B92-7F4863672F01}"/>
                  </a:ext>
                </a:extLst>
              </p:cNvPr>
              <p:cNvSpPr txBox="1"/>
              <p:nvPr/>
            </p:nvSpPr>
            <p:spPr>
              <a:xfrm>
                <a:off x="1571025" y="3450950"/>
                <a:ext cx="274482" cy="426513"/>
              </a:xfrm>
              <a:prstGeom prst="rect">
                <a:avLst/>
              </a:prstGeom>
              <a:noFill/>
            </p:spPr>
            <p:txBody>
              <a:bodyPr wrap="square" rtlCol="0">
                <a:spAutoFit/>
              </a:bodyPr>
              <a:lstStyle/>
              <a:p>
                <a:pPr marL="0" marR="0">
                  <a:spcBef>
                    <a:spcPts val="0"/>
                  </a:spcBef>
                  <a:spcAft>
                    <a:spcPts val="0"/>
                  </a:spcAft>
                </a:pPr>
                <a:r>
                  <a:rPr lang="en-US" sz="2000" kern="1200">
                    <a:solidFill>
                      <a:srgbClr val="000000"/>
                    </a:solidFill>
                    <a:effectLst/>
                    <a:ea typeface="Times New Roman" panose="02020603050405020304" pitchFamily="18" charset="0"/>
                  </a:rPr>
                  <a:t>2</a:t>
                </a:r>
                <a:endParaRPr lang="en-US" sz="2000">
                  <a:effectLst/>
                  <a:ea typeface="Times New Roman" panose="02020603050405020304" pitchFamily="18" charset="0"/>
                </a:endParaRPr>
              </a:p>
            </p:txBody>
          </p:sp>
          <p:sp>
            <p:nvSpPr>
              <p:cNvPr id="49" name="TextBox 104">
                <a:extLst>
                  <a:ext uri="{FF2B5EF4-FFF2-40B4-BE49-F238E27FC236}">
                    <a16:creationId xmlns:a16="http://schemas.microsoft.com/office/drawing/2014/main" id="{FE811C4F-F43E-CD40-A2E6-CB4D9403FA0E}"/>
                  </a:ext>
                </a:extLst>
              </p:cNvPr>
              <p:cNvSpPr txBox="1"/>
              <p:nvPr/>
            </p:nvSpPr>
            <p:spPr>
              <a:xfrm>
                <a:off x="4335147" y="220233"/>
                <a:ext cx="1725996" cy="412301"/>
              </a:xfrm>
              <a:prstGeom prst="rect">
                <a:avLst/>
              </a:prstGeom>
              <a:noFill/>
            </p:spPr>
            <p:txBody>
              <a:bodyPr wrap="square" rtlCol="0">
                <a:spAutoFit/>
              </a:bodyPr>
              <a:lstStyle/>
              <a:p>
                <a:pPr marL="0" marR="0">
                  <a:spcBef>
                    <a:spcPts val="0"/>
                  </a:spcBef>
                  <a:spcAft>
                    <a:spcPts val="0"/>
                  </a:spcAft>
                </a:pPr>
                <a:r>
                  <a:rPr lang="en-US" sz="2000" kern="1200" dirty="0">
                    <a:solidFill>
                      <a:srgbClr val="000000"/>
                    </a:solidFill>
                    <a:effectLst/>
                    <a:ea typeface="Times New Roman" panose="02020603050405020304" pitchFamily="18" charset="0"/>
                  </a:rPr>
                  <a:t>.</a:t>
                </a:r>
                <a:r>
                  <a:rPr lang="en-US" sz="2000" dirty="0">
                    <a:solidFill>
                      <a:srgbClr val="000000"/>
                    </a:solidFill>
                    <a:ea typeface="Times New Roman" panose="02020603050405020304" pitchFamily="18" charset="0"/>
                  </a:rPr>
                  <a:t>44</a:t>
                </a:r>
                <a:r>
                  <a:rPr lang="en-US" sz="2000" kern="1200" dirty="0">
                    <a:solidFill>
                      <a:srgbClr val="000000"/>
                    </a:solidFill>
                    <a:effectLst/>
                    <a:ea typeface="Times New Roman" panose="02020603050405020304" pitchFamily="18" charset="0"/>
                  </a:rPr>
                  <a:t> (.13) *** </a:t>
                </a:r>
                <a:endParaRPr lang="en-US" sz="2000" dirty="0">
                  <a:effectLst/>
                  <a:ea typeface="Times New Roman" panose="02020603050405020304" pitchFamily="18" charset="0"/>
                </a:endParaRPr>
              </a:p>
            </p:txBody>
          </p:sp>
          <p:sp>
            <p:nvSpPr>
              <p:cNvPr id="50" name="TextBox 106">
                <a:extLst>
                  <a:ext uri="{FF2B5EF4-FFF2-40B4-BE49-F238E27FC236}">
                    <a16:creationId xmlns:a16="http://schemas.microsoft.com/office/drawing/2014/main" id="{307F36F7-569A-8149-812B-D6FA6E0EE35D}"/>
                  </a:ext>
                </a:extLst>
              </p:cNvPr>
              <p:cNvSpPr txBox="1"/>
              <p:nvPr/>
            </p:nvSpPr>
            <p:spPr>
              <a:xfrm>
                <a:off x="4383072" y="1730311"/>
                <a:ext cx="1520527" cy="412301"/>
              </a:xfrm>
              <a:prstGeom prst="rect">
                <a:avLst/>
              </a:prstGeom>
              <a:noFill/>
            </p:spPr>
            <p:txBody>
              <a:bodyPr wrap="none" rtlCol="0">
                <a:spAutoFit/>
              </a:bodyPr>
              <a:lstStyle/>
              <a:p>
                <a:pPr marL="0" marR="0">
                  <a:spcBef>
                    <a:spcPts val="0"/>
                  </a:spcBef>
                  <a:spcAft>
                    <a:spcPts val="0"/>
                  </a:spcAft>
                </a:pPr>
                <a:r>
                  <a:rPr lang="en-US" sz="2000" kern="1200" dirty="0">
                    <a:solidFill>
                      <a:srgbClr val="000000"/>
                    </a:solidFill>
                    <a:effectLst/>
                    <a:ea typeface="Times New Roman" panose="02020603050405020304" pitchFamily="18" charset="0"/>
                  </a:rPr>
                  <a:t>.</a:t>
                </a:r>
                <a:r>
                  <a:rPr lang="en-US" sz="2000" dirty="0">
                    <a:solidFill>
                      <a:srgbClr val="000000"/>
                    </a:solidFill>
                    <a:ea typeface="Times New Roman" panose="02020603050405020304" pitchFamily="18" charset="0"/>
                  </a:rPr>
                  <a:t>75</a:t>
                </a:r>
                <a:r>
                  <a:rPr lang="en-US" sz="2000" kern="1200" dirty="0">
                    <a:solidFill>
                      <a:srgbClr val="000000"/>
                    </a:solidFill>
                    <a:effectLst/>
                    <a:ea typeface="Times New Roman" panose="02020603050405020304" pitchFamily="18" charset="0"/>
                  </a:rPr>
                  <a:t> (.</a:t>
                </a:r>
                <a:r>
                  <a:rPr lang="en-US" sz="2000" dirty="0">
                    <a:solidFill>
                      <a:srgbClr val="000000"/>
                    </a:solidFill>
                    <a:ea typeface="Times New Roman" panose="02020603050405020304" pitchFamily="18" charset="0"/>
                  </a:rPr>
                  <a:t>21</a:t>
                </a:r>
                <a:r>
                  <a:rPr lang="en-US" sz="2000" kern="1200" dirty="0">
                    <a:solidFill>
                      <a:srgbClr val="000000"/>
                    </a:solidFill>
                    <a:effectLst/>
                    <a:ea typeface="Times New Roman" panose="02020603050405020304" pitchFamily="18" charset="0"/>
                  </a:rPr>
                  <a:t>) ***</a:t>
                </a:r>
                <a:endParaRPr lang="en-US" sz="2000" dirty="0">
                  <a:effectLst/>
                  <a:ea typeface="Times New Roman" panose="02020603050405020304" pitchFamily="18" charset="0"/>
                </a:endParaRPr>
              </a:p>
            </p:txBody>
          </p:sp>
          <p:cxnSp>
            <p:nvCxnSpPr>
              <p:cNvPr id="53" name="Curved Connector 52">
                <a:extLst>
                  <a:ext uri="{FF2B5EF4-FFF2-40B4-BE49-F238E27FC236}">
                    <a16:creationId xmlns:a16="http://schemas.microsoft.com/office/drawing/2014/main" id="{26AEEEC0-291B-2746-A3A3-1EE3BE32A12E}"/>
                  </a:ext>
                </a:extLst>
              </p:cNvPr>
              <p:cNvCxnSpPr>
                <a:cxnSpLocks/>
                <a:stCxn id="27" idx="0"/>
                <a:endCxn id="4" idx="0"/>
              </p:cNvCxnSpPr>
              <p:nvPr/>
            </p:nvCxnSpPr>
            <p:spPr>
              <a:xfrm rot="5400000" flipH="1" flipV="1">
                <a:off x="4990895" y="-869037"/>
                <a:ext cx="12700" cy="3975968"/>
              </a:xfrm>
              <a:prstGeom prst="curvedConnector3">
                <a:avLst>
                  <a:gd name="adj1" fmla="val 431428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4" name="Curved Connector 53">
                <a:extLst>
                  <a:ext uri="{FF2B5EF4-FFF2-40B4-BE49-F238E27FC236}">
                    <a16:creationId xmlns:a16="http://schemas.microsoft.com/office/drawing/2014/main" id="{F51A8667-9A24-A04F-9D70-22A0F126BE56}"/>
                  </a:ext>
                </a:extLst>
              </p:cNvPr>
              <p:cNvCxnSpPr>
                <a:stCxn id="28" idx="0"/>
                <a:endCxn id="5" idx="0"/>
              </p:cNvCxnSpPr>
              <p:nvPr/>
            </p:nvCxnSpPr>
            <p:spPr>
              <a:xfrm rot="5400000" flipH="1" flipV="1">
                <a:off x="4985517" y="623512"/>
                <a:ext cx="12700" cy="4026483"/>
              </a:xfrm>
              <a:prstGeom prst="curvedConnector3">
                <a:avLst>
                  <a:gd name="adj1" fmla="val 4314283"/>
                </a:avLst>
              </a:prstGeom>
              <a:ln>
                <a:headEnd type="triangle"/>
                <a:tailEnd type="triangle"/>
              </a:ln>
            </p:spPr>
            <p:style>
              <a:lnRef idx="1">
                <a:schemeClr val="dk1"/>
              </a:lnRef>
              <a:fillRef idx="0">
                <a:schemeClr val="dk1"/>
              </a:fillRef>
              <a:effectRef idx="0">
                <a:schemeClr val="dk1"/>
              </a:effectRef>
              <a:fontRef idx="minor">
                <a:schemeClr val="tx1"/>
              </a:fontRef>
            </p:style>
          </p:cxnSp>
        </p:grpSp>
        <p:sp>
          <p:nvSpPr>
            <p:cNvPr id="52" name="Arc 51">
              <a:extLst>
                <a:ext uri="{FF2B5EF4-FFF2-40B4-BE49-F238E27FC236}">
                  <a16:creationId xmlns:a16="http://schemas.microsoft.com/office/drawing/2014/main" id="{814C97D5-0CE2-E940-AD70-0177EC6849D8}"/>
                </a:ext>
              </a:extLst>
            </p:cNvPr>
            <p:cNvSpPr/>
            <p:nvPr/>
          </p:nvSpPr>
          <p:spPr>
            <a:xfrm rot="1956077">
              <a:off x="7729537" y="3075101"/>
              <a:ext cx="753225" cy="1244664"/>
            </a:xfrm>
            <a:prstGeom prst="arc">
              <a:avLst>
                <a:gd name="adj1" fmla="val 16053863"/>
                <a:gd name="adj2" fmla="val 0"/>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Arc 57">
              <a:extLst>
                <a:ext uri="{FF2B5EF4-FFF2-40B4-BE49-F238E27FC236}">
                  <a16:creationId xmlns:a16="http://schemas.microsoft.com/office/drawing/2014/main" id="{33277216-174C-2947-AF6E-8AABA14652C7}"/>
                </a:ext>
              </a:extLst>
            </p:cNvPr>
            <p:cNvSpPr/>
            <p:nvPr/>
          </p:nvSpPr>
          <p:spPr>
            <a:xfrm rot="12276263">
              <a:off x="3355200" y="2639759"/>
              <a:ext cx="753225" cy="1244664"/>
            </a:xfrm>
            <a:prstGeom prst="arc">
              <a:avLst>
                <a:gd name="adj1" fmla="val 16053863"/>
                <a:gd name="adj2" fmla="val 0"/>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4200925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C4F585-48FC-D142-92F3-7AF8E46EF7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1765" y="1277470"/>
            <a:ext cx="4383741" cy="4383741"/>
          </a:xfrm>
          <a:prstGeom prst="rect">
            <a:avLst/>
          </a:prstGeom>
        </p:spPr>
      </p:pic>
      <p:pic>
        <p:nvPicPr>
          <p:cNvPr id="8" name="Picture 7">
            <a:extLst>
              <a:ext uri="{FF2B5EF4-FFF2-40B4-BE49-F238E27FC236}">
                <a16:creationId xmlns:a16="http://schemas.microsoft.com/office/drawing/2014/main" id="{84F3ACAA-7F01-AE4C-91A4-932D1AAA69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880" y="1281236"/>
            <a:ext cx="4379976" cy="4379976"/>
          </a:xfrm>
          <a:prstGeom prst="rect">
            <a:avLst/>
          </a:prstGeom>
        </p:spPr>
      </p:pic>
      <p:sp>
        <p:nvSpPr>
          <p:cNvPr id="6" name="Text Placeholder 5">
            <a:extLst>
              <a:ext uri="{FF2B5EF4-FFF2-40B4-BE49-F238E27FC236}">
                <a16:creationId xmlns:a16="http://schemas.microsoft.com/office/drawing/2014/main" id="{5EBEFE43-6471-F645-A48A-BB15E4424F26}"/>
              </a:ext>
            </a:extLst>
          </p:cNvPr>
          <p:cNvSpPr>
            <a:spLocks noGrp="1"/>
          </p:cNvSpPr>
          <p:nvPr>
            <p:ph type="body" sz="half" idx="2"/>
          </p:nvPr>
        </p:nvSpPr>
        <p:spPr>
          <a:xfrm>
            <a:off x="4074327" y="2232211"/>
            <a:ext cx="3873732" cy="2474260"/>
          </a:xfrm>
          <a:solidFill>
            <a:schemeClr val="bg1"/>
          </a:solidFill>
        </p:spPr>
        <p:txBody>
          <a:bodyPr>
            <a:normAutofit lnSpcReduction="10000"/>
          </a:bodyPr>
          <a:lstStyle/>
          <a:p>
            <a:pPr algn="ctr">
              <a:lnSpc>
                <a:spcPct val="100000"/>
              </a:lnSpc>
              <a:spcBef>
                <a:spcPts val="0"/>
              </a:spcBef>
            </a:pPr>
            <a:r>
              <a:rPr lang="en-US" sz="4000" dirty="0"/>
              <a:t>Defining the problem includes naming the </a:t>
            </a:r>
            <a:r>
              <a:rPr lang="en-US" sz="4000" b="1" dirty="0">
                <a:solidFill>
                  <a:srgbClr val="FF0000"/>
                </a:solidFill>
              </a:rPr>
              <a:t>harms</a:t>
            </a:r>
            <a:r>
              <a:rPr lang="en-US" sz="4000" dirty="0"/>
              <a:t>.</a:t>
            </a:r>
          </a:p>
          <a:p>
            <a:pPr algn="ctr"/>
            <a:endParaRPr lang="en-US" sz="4000" dirty="0"/>
          </a:p>
        </p:txBody>
      </p:sp>
      <p:sp>
        <p:nvSpPr>
          <p:cNvPr id="2" name="Slide Number Placeholder 1">
            <a:extLst>
              <a:ext uri="{FF2B5EF4-FFF2-40B4-BE49-F238E27FC236}">
                <a16:creationId xmlns:a16="http://schemas.microsoft.com/office/drawing/2014/main" id="{CE03881B-76CB-434C-A818-F81C3D86A9DF}"/>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1088361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AD2A80-0BBD-264A-9B3E-1EA8E6F91705}"/>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
        <p:nvSpPr>
          <p:cNvPr id="6" name="Title 3">
            <a:extLst>
              <a:ext uri="{FF2B5EF4-FFF2-40B4-BE49-F238E27FC236}">
                <a16:creationId xmlns:a16="http://schemas.microsoft.com/office/drawing/2014/main" id="{07DBCF05-2531-0E4B-91D9-256A7677D761}"/>
              </a:ext>
            </a:extLst>
          </p:cNvPr>
          <p:cNvSpPr txBox="1">
            <a:spLocks/>
          </p:cNvSpPr>
          <p:nvPr/>
        </p:nvSpPr>
        <p:spPr>
          <a:xfrm>
            <a:off x="4815110" y="398712"/>
            <a:ext cx="7063969" cy="651520"/>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b="1" dirty="0">
                <a:solidFill>
                  <a:srgbClr val="FF0000"/>
                </a:solidFill>
                <a:latin typeface="+mn-lt"/>
              </a:rPr>
              <a:t>Harms </a:t>
            </a:r>
            <a:r>
              <a:rPr lang="en-US" sz="4000" dirty="0">
                <a:solidFill>
                  <a:schemeClr val="tx1"/>
                </a:solidFill>
                <a:latin typeface="+mn-lt"/>
              </a:rPr>
              <a:t>of</a:t>
            </a:r>
            <a:r>
              <a:rPr lang="en-US" sz="4000" b="1" dirty="0">
                <a:solidFill>
                  <a:schemeClr val="tx1"/>
                </a:solidFill>
                <a:latin typeface="+mn-lt"/>
              </a:rPr>
              <a:t> </a:t>
            </a:r>
            <a:r>
              <a:rPr lang="en-US" sz="4000" dirty="0">
                <a:solidFill>
                  <a:schemeClr val="tx1"/>
                </a:solidFill>
                <a:latin typeface="+mn-lt"/>
              </a:rPr>
              <a:t>Racism &amp; Xenophobia</a:t>
            </a:r>
            <a:endParaRPr lang="en-US" sz="4000" b="1" dirty="0">
              <a:solidFill>
                <a:srgbClr val="FF0000"/>
              </a:solidFill>
              <a:latin typeface="+mn-lt"/>
            </a:endParaRPr>
          </a:p>
        </p:txBody>
      </p:sp>
      <p:sp>
        <p:nvSpPr>
          <p:cNvPr id="7" name="Rectangle 6">
            <a:extLst>
              <a:ext uri="{FF2B5EF4-FFF2-40B4-BE49-F238E27FC236}">
                <a16:creationId xmlns:a16="http://schemas.microsoft.com/office/drawing/2014/main" id="{C76DBFDD-6071-5945-B70B-1404EA8BAA64}"/>
              </a:ext>
            </a:extLst>
          </p:cNvPr>
          <p:cNvSpPr/>
          <p:nvPr/>
        </p:nvSpPr>
        <p:spPr>
          <a:xfrm>
            <a:off x="5683869" y="1348800"/>
            <a:ext cx="6195210" cy="4524315"/>
          </a:xfrm>
          <a:prstGeom prst="rect">
            <a:avLst/>
          </a:prstGeom>
        </p:spPr>
        <p:txBody>
          <a:bodyPr wrap="square">
            <a:spAutoFit/>
          </a:bodyPr>
          <a:lstStyle/>
          <a:p>
            <a:pPr>
              <a:lnSpc>
                <a:spcPct val="100000"/>
              </a:lnSpc>
            </a:pPr>
            <a:r>
              <a:rPr lang="en-US" sz="3200" dirty="0"/>
              <a:t>Depressive/internalizing symptoms</a:t>
            </a:r>
          </a:p>
          <a:p>
            <a:pPr>
              <a:lnSpc>
                <a:spcPct val="100000"/>
              </a:lnSpc>
            </a:pPr>
            <a:endParaRPr lang="en-US" sz="3200" dirty="0"/>
          </a:p>
          <a:p>
            <a:pPr>
              <a:lnSpc>
                <a:spcPct val="100000"/>
              </a:lnSpc>
            </a:pPr>
            <a:r>
              <a:rPr lang="en-US" sz="3200" dirty="0"/>
              <a:t>Positive well-being, self-esteem</a:t>
            </a:r>
          </a:p>
          <a:p>
            <a:pPr>
              <a:lnSpc>
                <a:spcPct val="100000"/>
              </a:lnSpc>
            </a:pPr>
            <a:endParaRPr lang="en-US" sz="3200" dirty="0"/>
          </a:p>
          <a:p>
            <a:pPr>
              <a:lnSpc>
                <a:spcPct val="100000"/>
              </a:lnSpc>
            </a:pPr>
            <a:r>
              <a:rPr lang="en-US" sz="3200" dirty="0"/>
              <a:t>Acad. achievement, engagement, motivation</a:t>
            </a:r>
          </a:p>
          <a:p>
            <a:pPr>
              <a:lnSpc>
                <a:spcPct val="100000"/>
              </a:lnSpc>
            </a:pPr>
            <a:endParaRPr lang="en-US" sz="3200" dirty="0"/>
          </a:p>
          <a:p>
            <a:pPr>
              <a:lnSpc>
                <a:spcPct val="100000"/>
              </a:lnSpc>
            </a:pPr>
            <a:r>
              <a:rPr lang="en-US" sz="3200" dirty="0"/>
              <a:t>Externalizing behaviors, risky sexual behaviors, substance use</a:t>
            </a:r>
          </a:p>
        </p:txBody>
      </p:sp>
      <p:sp>
        <p:nvSpPr>
          <p:cNvPr id="10" name="Right Arrow 9">
            <a:extLst>
              <a:ext uri="{FF2B5EF4-FFF2-40B4-BE49-F238E27FC236}">
                <a16:creationId xmlns:a16="http://schemas.microsoft.com/office/drawing/2014/main" id="{336CC528-7829-D64A-ACDC-8CE64B3E1B69}"/>
              </a:ext>
            </a:extLst>
          </p:cNvPr>
          <p:cNvSpPr/>
          <p:nvPr/>
        </p:nvSpPr>
        <p:spPr>
          <a:xfrm rot="16200000">
            <a:off x="5230416" y="5007874"/>
            <a:ext cx="457200" cy="457200"/>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C4E290AF-CBE0-1045-9A96-DCB5F485C1E4}"/>
              </a:ext>
            </a:extLst>
          </p:cNvPr>
          <p:cNvSpPr/>
          <p:nvPr/>
        </p:nvSpPr>
        <p:spPr>
          <a:xfrm rot="5400000">
            <a:off x="5230416" y="3661427"/>
            <a:ext cx="457200" cy="457200"/>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DAC2963-EED7-A445-8A0E-E39B6D5D1D2D}"/>
              </a:ext>
            </a:extLst>
          </p:cNvPr>
          <p:cNvSpPr txBox="1"/>
          <p:nvPr/>
        </p:nvSpPr>
        <p:spPr>
          <a:xfrm>
            <a:off x="5231567" y="6401407"/>
            <a:ext cx="5436433" cy="307777"/>
          </a:xfrm>
          <a:prstGeom prst="rect">
            <a:avLst/>
          </a:prstGeom>
          <a:noFill/>
        </p:spPr>
        <p:txBody>
          <a:bodyPr wrap="square" rtlCol="0">
            <a:spAutoFit/>
          </a:bodyPr>
          <a:lstStyle/>
          <a:p>
            <a:pPr marL="57150" algn="r"/>
            <a:r>
              <a:rPr lang="en-US" sz="1400" dirty="0"/>
              <a:t>Benner et al., 2018; Yip et al., 2019</a:t>
            </a:r>
          </a:p>
        </p:txBody>
      </p:sp>
      <p:grpSp>
        <p:nvGrpSpPr>
          <p:cNvPr id="22" name="Group 21">
            <a:extLst>
              <a:ext uri="{FF2B5EF4-FFF2-40B4-BE49-F238E27FC236}">
                <a16:creationId xmlns:a16="http://schemas.microsoft.com/office/drawing/2014/main" id="{6B92863F-119D-E843-B0FF-6C3B5EEEFA45}"/>
              </a:ext>
            </a:extLst>
          </p:cNvPr>
          <p:cNvGrpSpPr/>
          <p:nvPr/>
        </p:nvGrpSpPr>
        <p:grpSpPr>
          <a:xfrm>
            <a:off x="5198936" y="1378648"/>
            <a:ext cx="488680" cy="1575046"/>
            <a:chOff x="5200087" y="1373829"/>
            <a:chExt cx="488680" cy="1575046"/>
          </a:xfrm>
        </p:grpSpPr>
        <p:sp>
          <p:nvSpPr>
            <p:cNvPr id="8" name="Right Arrow 7">
              <a:extLst>
                <a:ext uri="{FF2B5EF4-FFF2-40B4-BE49-F238E27FC236}">
                  <a16:creationId xmlns:a16="http://schemas.microsoft.com/office/drawing/2014/main" id="{B03F46C8-F3CC-8C41-BA4A-ACD417EF6A05}"/>
                </a:ext>
              </a:extLst>
            </p:cNvPr>
            <p:cNvSpPr/>
            <p:nvPr/>
          </p:nvSpPr>
          <p:spPr>
            <a:xfrm rot="16200000">
              <a:off x="5231567" y="1373829"/>
              <a:ext cx="457200" cy="457200"/>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a:extLst>
                <a:ext uri="{FF2B5EF4-FFF2-40B4-BE49-F238E27FC236}">
                  <a16:creationId xmlns:a16="http://schemas.microsoft.com/office/drawing/2014/main" id="{9D0C7779-885A-9A44-A337-FE218FCD29EB}"/>
                </a:ext>
              </a:extLst>
            </p:cNvPr>
            <p:cNvSpPr/>
            <p:nvPr/>
          </p:nvSpPr>
          <p:spPr>
            <a:xfrm rot="5400000">
              <a:off x="5200087" y="2491675"/>
              <a:ext cx="457200" cy="457200"/>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7054C24B-3819-F144-B49D-54DE43E3DD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2706" y="926175"/>
            <a:ext cx="3822492" cy="4538899"/>
          </a:xfrm>
          <a:prstGeom prst="rect">
            <a:avLst/>
          </a:prstGeom>
          <a:ln>
            <a:solidFill>
              <a:schemeClr val="tx1"/>
            </a:solidFill>
          </a:ln>
        </p:spPr>
      </p:pic>
      <p:graphicFrame>
        <p:nvGraphicFramePr>
          <p:cNvPr id="12" name="Diagram 11">
            <a:extLst>
              <a:ext uri="{FF2B5EF4-FFF2-40B4-BE49-F238E27FC236}">
                <a16:creationId xmlns:a16="http://schemas.microsoft.com/office/drawing/2014/main" id="{5E888851-B771-3C42-80EC-992267ADAD1B}"/>
              </a:ext>
            </a:extLst>
          </p:cNvPr>
          <p:cNvGraphicFramePr/>
          <p:nvPr>
            <p:extLst>
              <p:ext uri="{D42A27DB-BD31-4B8C-83A1-F6EECF244321}">
                <p14:modId xmlns:p14="http://schemas.microsoft.com/office/powerpoint/2010/main" val="3627158301"/>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2152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F71B12-30EB-7846-AB49-6B94D1AB46E1}"/>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
        <p:nvSpPr>
          <p:cNvPr id="3" name="Rectangle 2">
            <a:extLst>
              <a:ext uri="{FF2B5EF4-FFF2-40B4-BE49-F238E27FC236}">
                <a16:creationId xmlns:a16="http://schemas.microsoft.com/office/drawing/2014/main" id="{0C24D9C2-3DE3-B146-A242-406E455F0C99}"/>
              </a:ext>
            </a:extLst>
          </p:cNvPr>
          <p:cNvSpPr/>
          <p:nvPr/>
        </p:nvSpPr>
        <p:spPr>
          <a:xfrm>
            <a:off x="6663318" y="6385023"/>
            <a:ext cx="3947532" cy="307777"/>
          </a:xfrm>
          <a:prstGeom prst="rect">
            <a:avLst/>
          </a:prstGeom>
        </p:spPr>
        <p:txBody>
          <a:bodyPr wrap="square">
            <a:spAutoFit/>
          </a:bodyPr>
          <a:lstStyle/>
          <a:p>
            <a:pPr algn="r"/>
            <a:r>
              <a:rPr lang="en-US" sz="1400" dirty="0">
                <a:solidFill>
                  <a:srgbClr val="222222"/>
                </a:solidFill>
                <a:highlight>
                  <a:srgbClr val="FFFFFF"/>
                </a:highlight>
                <a:latin typeface="Arial" panose="020B0604020202020204" pitchFamily="34" charset="0"/>
                <a:ea typeface="Times New Roman" panose="02020603050405020304" pitchFamily="18" charset="0"/>
              </a:rPr>
              <a:t>Trent, Dooley, &amp; </a:t>
            </a:r>
            <a:r>
              <a:rPr lang="en-US" sz="1400" dirty="0" err="1">
                <a:solidFill>
                  <a:srgbClr val="222222"/>
                </a:solidFill>
                <a:highlight>
                  <a:srgbClr val="FFFFFF"/>
                </a:highlight>
                <a:latin typeface="Arial" panose="020B0604020202020204" pitchFamily="34" charset="0"/>
                <a:ea typeface="Times New Roman" panose="02020603050405020304" pitchFamily="18" charset="0"/>
              </a:rPr>
              <a:t>Dougé</a:t>
            </a:r>
            <a:r>
              <a:rPr lang="en-US" sz="1400" dirty="0">
                <a:solidFill>
                  <a:srgbClr val="222222"/>
                </a:solidFill>
                <a:highlight>
                  <a:srgbClr val="FFFFFF"/>
                </a:highlight>
                <a:latin typeface="Arial" panose="020B0604020202020204" pitchFamily="34" charset="0"/>
                <a:ea typeface="Times New Roman" panose="02020603050405020304" pitchFamily="18" charset="0"/>
              </a:rPr>
              <a:t> 2019</a:t>
            </a:r>
            <a:endParaRPr lang="en-US" sz="1400" dirty="0"/>
          </a:p>
        </p:txBody>
      </p:sp>
      <p:pic>
        <p:nvPicPr>
          <p:cNvPr id="5" name="Picture 4">
            <a:extLst>
              <a:ext uri="{FF2B5EF4-FFF2-40B4-BE49-F238E27FC236}">
                <a16:creationId xmlns:a16="http://schemas.microsoft.com/office/drawing/2014/main" id="{9D8026D0-5ED3-DD4C-9743-9A6523B9FA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9393" y="609600"/>
            <a:ext cx="9433214" cy="5638800"/>
          </a:xfrm>
          <a:prstGeom prst="rect">
            <a:avLst/>
          </a:prstGeom>
          <a:noFill/>
          <a:ln>
            <a:solidFill>
              <a:schemeClr val="bg1">
                <a:lumMod val="65000"/>
              </a:schemeClr>
            </a:solidFill>
          </a:ln>
        </p:spPr>
      </p:pic>
      <p:graphicFrame>
        <p:nvGraphicFramePr>
          <p:cNvPr id="6" name="Diagram 5">
            <a:extLst>
              <a:ext uri="{FF2B5EF4-FFF2-40B4-BE49-F238E27FC236}">
                <a16:creationId xmlns:a16="http://schemas.microsoft.com/office/drawing/2014/main" id="{386BC9DE-1478-3C4E-BCA7-C4C4FC641E48}"/>
              </a:ext>
            </a:extLst>
          </p:cNvPr>
          <p:cNvGraphicFramePr/>
          <p:nvPr>
            <p:extLst>
              <p:ext uri="{D42A27DB-BD31-4B8C-83A1-F6EECF244321}">
                <p14:modId xmlns:p14="http://schemas.microsoft.com/office/powerpoint/2010/main" val="221283962"/>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8156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234A0-1500-E54F-98DE-0914C6DE5A23}"/>
              </a:ext>
            </a:extLst>
          </p:cNvPr>
          <p:cNvSpPr>
            <a:spLocks noGrp="1"/>
          </p:cNvSpPr>
          <p:nvPr>
            <p:ph type="sldNum" sz="quarter" idx="12"/>
          </p:nvPr>
        </p:nvSpPr>
        <p:spPr/>
        <p:txBody>
          <a:bodyPr/>
          <a:lstStyle/>
          <a:p>
            <a:fld id="{D57F1E4F-1CFF-5643-939E-217C01CDF565}" type="slidenum">
              <a:rPr lang="en-US" smtClean="0"/>
              <a:pPr/>
              <a:t>29</a:t>
            </a:fld>
            <a:endParaRPr lang="en-US" dirty="0"/>
          </a:p>
        </p:txBody>
      </p:sp>
      <p:graphicFrame>
        <p:nvGraphicFramePr>
          <p:cNvPr id="3" name="Diagram 2">
            <a:extLst>
              <a:ext uri="{FF2B5EF4-FFF2-40B4-BE49-F238E27FC236}">
                <a16:creationId xmlns:a16="http://schemas.microsoft.com/office/drawing/2014/main" id="{56346CC4-F670-024D-B3B5-ADC47125049E}"/>
              </a:ext>
            </a:extLst>
          </p:cNvPr>
          <p:cNvGraphicFramePr/>
          <p:nvPr>
            <p:extLst>
              <p:ext uri="{D42A27DB-BD31-4B8C-83A1-F6EECF244321}">
                <p14:modId xmlns:p14="http://schemas.microsoft.com/office/powerpoint/2010/main" val="1835125821"/>
              </p:ext>
            </p:extLst>
          </p:nvPr>
        </p:nvGraphicFramePr>
        <p:xfrm>
          <a:off x="139700" y="438150"/>
          <a:ext cx="12052300" cy="591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a:extLst>
              <a:ext uri="{FF2B5EF4-FFF2-40B4-BE49-F238E27FC236}">
                <a16:creationId xmlns:a16="http://schemas.microsoft.com/office/drawing/2014/main" id="{DE360F67-B89D-BB41-AE7C-AF5D1DD4C5B3}"/>
              </a:ext>
            </a:extLst>
          </p:cNvPr>
          <p:cNvGrpSpPr/>
          <p:nvPr/>
        </p:nvGrpSpPr>
        <p:grpSpPr>
          <a:xfrm>
            <a:off x="9484659" y="3636427"/>
            <a:ext cx="2707341" cy="1110804"/>
            <a:chOff x="9377082" y="1520756"/>
            <a:chExt cx="2707341" cy="1110804"/>
          </a:xfrm>
        </p:grpSpPr>
        <p:sp>
          <p:nvSpPr>
            <p:cNvPr id="10" name="TextBox 9">
              <a:extLst>
                <a:ext uri="{FF2B5EF4-FFF2-40B4-BE49-F238E27FC236}">
                  <a16:creationId xmlns:a16="http://schemas.microsoft.com/office/drawing/2014/main" id="{40193FA5-03F9-0F41-9286-B83A333F4C7D}"/>
                </a:ext>
              </a:extLst>
            </p:cNvPr>
            <p:cNvSpPr txBox="1"/>
            <p:nvPr/>
          </p:nvSpPr>
          <p:spPr>
            <a:xfrm>
              <a:off x="9875033" y="1520756"/>
              <a:ext cx="1528072" cy="523220"/>
            </a:xfrm>
            <a:prstGeom prst="rect">
              <a:avLst/>
            </a:prstGeom>
            <a:noFill/>
          </p:spPr>
          <p:txBody>
            <a:bodyPr wrap="square" rtlCol="0">
              <a:spAutoFit/>
            </a:bodyPr>
            <a:lstStyle/>
            <a:p>
              <a:r>
                <a:rPr lang="en-US" sz="2800" dirty="0"/>
                <a:t>Cultural</a:t>
              </a:r>
            </a:p>
          </p:txBody>
        </p:sp>
        <p:sp>
          <p:nvSpPr>
            <p:cNvPr id="11" name="TextBox 10">
              <a:extLst>
                <a:ext uri="{FF2B5EF4-FFF2-40B4-BE49-F238E27FC236}">
                  <a16:creationId xmlns:a16="http://schemas.microsoft.com/office/drawing/2014/main" id="{A3D9CFBA-A424-254D-AA35-B71557E74EF1}"/>
                </a:ext>
              </a:extLst>
            </p:cNvPr>
            <p:cNvSpPr txBox="1"/>
            <p:nvPr/>
          </p:nvSpPr>
          <p:spPr>
            <a:xfrm>
              <a:off x="9875033" y="2108340"/>
              <a:ext cx="2209390" cy="523220"/>
            </a:xfrm>
            <a:prstGeom prst="rect">
              <a:avLst/>
            </a:prstGeom>
            <a:noFill/>
          </p:spPr>
          <p:txBody>
            <a:bodyPr wrap="square" rtlCol="0">
              <a:spAutoFit/>
            </a:bodyPr>
            <a:lstStyle/>
            <a:p>
              <a:r>
                <a:rPr lang="en-US" sz="2800" dirty="0"/>
                <a:t>Civic/Political</a:t>
              </a:r>
            </a:p>
          </p:txBody>
        </p:sp>
        <p:cxnSp>
          <p:nvCxnSpPr>
            <p:cNvPr id="12" name="Straight Connector 11">
              <a:extLst>
                <a:ext uri="{FF2B5EF4-FFF2-40B4-BE49-F238E27FC236}">
                  <a16:creationId xmlns:a16="http://schemas.microsoft.com/office/drawing/2014/main" id="{CBD9534E-508E-E44A-BAE7-6595070B23E1}"/>
                </a:ext>
              </a:extLst>
            </p:cNvPr>
            <p:cNvCxnSpPr>
              <a:cxnSpLocks/>
              <a:endCxn id="10" idx="1"/>
            </p:cNvCxnSpPr>
            <p:nvPr/>
          </p:nvCxnSpPr>
          <p:spPr>
            <a:xfrm flipV="1">
              <a:off x="9377082" y="1782366"/>
              <a:ext cx="497951" cy="26161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A02B20-55AA-E544-B162-3BB5FBD1D31C}"/>
                </a:ext>
              </a:extLst>
            </p:cNvPr>
            <p:cNvCxnSpPr>
              <a:cxnSpLocks/>
              <a:endCxn id="11" idx="1"/>
            </p:cNvCxnSpPr>
            <p:nvPr/>
          </p:nvCxnSpPr>
          <p:spPr>
            <a:xfrm>
              <a:off x="9377082" y="2043976"/>
              <a:ext cx="497951" cy="325974"/>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6569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237382"/>
            <a:ext cx="2743200" cy="365125"/>
          </a:xfrm>
        </p:spPr>
        <p:txBody>
          <a:bodyPr/>
          <a:lstStyle/>
          <a:p>
            <a:fld id="{A42EB90B-1F78-6C44-9D06-BE7C40D81F11}" type="slidenum">
              <a:rPr lang="en-US" smtClean="0"/>
              <a:t>3</a:t>
            </a:fld>
            <a:endParaRPr lang="en-US" dirty="0"/>
          </a:p>
        </p:txBody>
      </p:sp>
      <p:sp>
        <p:nvSpPr>
          <p:cNvPr id="3" name="Title 2"/>
          <p:cNvSpPr>
            <a:spLocks noGrp="1"/>
          </p:cNvSpPr>
          <p:nvPr>
            <p:ph type="title" idx="4294967295"/>
          </p:nvPr>
        </p:nvSpPr>
        <p:spPr>
          <a:xfrm>
            <a:off x="0" y="5217572"/>
            <a:ext cx="12192000" cy="920926"/>
          </a:xfrm>
          <a:prstGeom prst="rect">
            <a:avLst/>
          </a:prstGeom>
        </p:spPr>
        <p:txBody>
          <a:bodyPr vert="horz">
            <a:normAutofit/>
          </a:bodyPr>
          <a:lstStyle/>
          <a:p>
            <a:pPr algn="ctr">
              <a:lnSpc>
                <a:spcPct val="100000"/>
              </a:lnSpc>
            </a:pPr>
            <a:r>
              <a:rPr lang="en-US" sz="4800" dirty="0">
                <a:solidFill>
                  <a:srgbClr val="002E5D"/>
                </a:solidFill>
              </a:rPr>
              <a:t>Coming of Age in a </a:t>
            </a:r>
            <a:r>
              <a:rPr lang="en-US" sz="4800" b="1" dirty="0">
                <a:solidFill>
                  <a:srgbClr val="002E5D"/>
                </a:solidFill>
              </a:rPr>
              <a:t>Changing U.S.</a:t>
            </a:r>
          </a:p>
        </p:txBody>
      </p:sp>
      <p:pic>
        <p:nvPicPr>
          <p:cNvPr id="5" name="Picture 4">
            <a:extLst>
              <a:ext uri="{FF2B5EF4-FFF2-40B4-BE49-F238E27FC236}">
                <a16:creationId xmlns:a16="http://schemas.microsoft.com/office/drawing/2014/main" id="{2A6D3B1F-6894-BD4B-9910-3A1C268F6264}"/>
              </a:ext>
            </a:extLst>
          </p:cNvPr>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Layer>
                </a14:imgProps>
              </a:ext>
            </a:extLst>
          </a:blip>
          <a:stretch>
            <a:fillRect/>
          </a:stretch>
        </p:blipFill>
        <p:spPr>
          <a:xfrm>
            <a:off x="2805192" y="1025531"/>
            <a:ext cx="6812397" cy="4198708"/>
          </a:xfrm>
          <a:prstGeom prst="rect">
            <a:avLst/>
          </a:prstGeom>
          <a:noFill/>
          <a:ln>
            <a:noFill/>
          </a:ln>
        </p:spPr>
      </p:pic>
      <p:graphicFrame>
        <p:nvGraphicFramePr>
          <p:cNvPr id="9" name="Diagram 8">
            <a:extLst>
              <a:ext uri="{FF2B5EF4-FFF2-40B4-BE49-F238E27FC236}">
                <a16:creationId xmlns:a16="http://schemas.microsoft.com/office/drawing/2014/main" id="{B77B7F13-1755-1145-9844-A4CE9ABA1AE7}"/>
              </a:ext>
            </a:extLst>
          </p:cNvPr>
          <p:cNvGraphicFramePr/>
          <p:nvPr>
            <p:extLst>
              <p:ext uri="{D42A27DB-BD31-4B8C-83A1-F6EECF244321}">
                <p14:modId xmlns:p14="http://schemas.microsoft.com/office/powerpoint/2010/main" val="3770789760"/>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72672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048C04-2CF9-E648-B2E8-D229A7E6CB6E}"/>
              </a:ext>
            </a:extLst>
          </p:cNvPr>
          <p:cNvPicPr>
            <a:picLocks noChangeAspect="1"/>
          </p:cNvPicPr>
          <p:nvPr/>
        </p:nvPicPr>
        <p:blipFill>
          <a:blip r:embed="rId3">
            <a:biLevel thresh="50000"/>
          </a:blip>
          <a:stretch>
            <a:fillRect/>
          </a:stretch>
        </p:blipFill>
        <p:spPr>
          <a:xfrm>
            <a:off x="4504407" y="537000"/>
            <a:ext cx="3183186" cy="3316033"/>
          </a:xfrm>
          <a:prstGeom prst="rect">
            <a:avLst/>
          </a:prstGeom>
          <a:noFill/>
        </p:spPr>
      </p:pic>
      <p:sp>
        <p:nvSpPr>
          <p:cNvPr id="8" name="Oval 7">
            <a:extLst>
              <a:ext uri="{FF2B5EF4-FFF2-40B4-BE49-F238E27FC236}">
                <a16:creationId xmlns:a16="http://schemas.microsoft.com/office/drawing/2014/main" id="{A2FF40A2-5C3A-0F49-AF3C-9F93A0659362}"/>
              </a:ext>
            </a:extLst>
          </p:cNvPr>
          <p:cNvSpPr/>
          <p:nvPr/>
        </p:nvSpPr>
        <p:spPr>
          <a:xfrm>
            <a:off x="2797683" y="321416"/>
            <a:ext cx="6596630" cy="6184475"/>
          </a:xfrm>
          <a:prstGeom prst="ellipse">
            <a:avLst/>
          </a:prstGeom>
          <a:solidFill>
            <a:schemeClr val="accent2">
              <a:lumMod val="40000"/>
              <a:lumOff val="60000"/>
              <a:alpha val="32941"/>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9761017-CEE6-A94D-8D14-B8CDC79668CE}"/>
              </a:ext>
            </a:extLst>
          </p:cNvPr>
          <p:cNvSpPr>
            <a:spLocks noGrp="1"/>
          </p:cNvSpPr>
          <p:nvPr>
            <p:ph type="sldNum" sz="quarter" idx="12"/>
          </p:nvPr>
        </p:nvSpPr>
        <p:spPr/>
        <p:txBody>
          <a:bodyPr/>
          <a:lstStyle/>
          <a:p>
            <a:fld id="{A42EB90B-1F78-6C44-9D06-BE7C40D81F11}" type="slidenum">
              <a:rPr lang="en-US" smtClean="0"/>
              <a:t>30</a:t>
            </a:fld>
            <a:endParaRPr lang="en-US"/>
          </a:p>
        </p:txBody>
      </p:sp>
      <p:grpSp>
        <p:nvGrpSpPr>
          <p:cNvPr id="24" name="Group 23">
            <a:extLst>
              <a:ext uri="{FF2B5EF4-FFF2-40B4-BE49-F238E27FC236}">
                <a16:creationId xmlns:a16="http://schemas.microsoft.com/office/drawing/2014/main" id="{A702D04B-64BE-4548-8E41-82319346A577}"/>
              </a:ext>
            </a:extLst>
          </p:cNvPr>
          <p:cNvGrpSpPr/>
          <p:nvPr/>
        </p:nvGrpSpPr>
        <p:grpSpPr>
          <a:xfrm>
            <a:off x="827322" y="802638"/>
            <a:ext cx="3291840" cy="3778863"/>
            <a:chOff x="490449" y="4601555"/>
            <a:chExt cx="3648286" cy="4227565"/>
          </a:xfrm>
        </p:grpSpPr>
        <p:sp>
          <p:nvSpPr>
            <p:cNvPr id="9" name="Rectangle 8">
              <a:extLst>
                <a:ext uri="{FF2B5EF4-FFF2-40B4-BE49-F238E27FC236}">
                  <a16:creationId xmlns:a16="http://schemas.microsoft.com/office/drawing/2014/main" id="{4E8A8775-89DC-0540-A75E-C907906C2679}"/>
                </a:ext>
              </a:extLst>
            </p:cNvPr>
            <p:cNvSpPr/>
            <p:nvPr/>
          </p:nvSpPr>
          <p:spPr>
            <a:xfrm>
              <a:off x="490449" y="7038912"/>
              <a:ext cx="3648286" cy="1790208"/>
            </a:xfrm>
            <a:prstGeom prst="rect">
              <a:avLst/>
            </a:prstGeom>
            <a:solidFill>
              <a:srgbClr val="DEEBF7"/>
            </a:solidFill>
            <a:ln>
              <a:solidFill>
                <a:srgbClr val="0070C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800" dirty="0">
                  <a:solidFill>
                    <a:schemeClr val="tx1"/>
                  </a:solidFill>
                  <a:cs typeface="Times New Roman" panose="02020603050405020304" pitchFamily="18" charset="0"/>
                </a:rPr>
                <a:t>Adaptive culture</a:t>
              </a:r>
            </a:p>
            <a:p>
              <a:pPr algn="ctr">
                <a:defRPr/>
              </a:pPr>
              <a:r>
                <a:rPr lang="en-US" sz="2800" dirty="0">
                  <a:solidFill>
                    <a:schemeClr val="tx1"/>
                  </a:solidFill>
                  <a:cs typeface="Times New Roman" panose="02020603050405020304" pitchFamily="18" charset="0"/>
                </a:rPr>
                <a:t>Cultural/racial competencies</a:t>
              </a:r>
            </a:p>
          </p:txBody>
        </p:sp>
        <p:sp>
          <p:nvSpPr>
            <p:cNvPr id="10" name="Rectangle 9">
              <a:extLst>
                <a:ext uri="{FF2B5EF4-FFF2-40B4-BE49-F238E27FC236}">
                  <a16:creationId xmlns:a16="http://schemas.microsoft.com/office/drawing/2014/main" id="{DD8217F6-BAD1-F945-8C57-FD78490E908F}"/>
                </a:ext>
              </a:extLst>
            </p:cNvPr>
            <p:cNvSpPr/>
            <p:nvPr/>
          </p:nvSpPr>
          <p:spPr>
            <a:xfrm>
              <a:off x="490450" y="4601555"/>
              <a:ext cx="3593108" cy="1851268"/>
            </a:xfrm>
            <a:prstGeom prst="rect">
              <a:avLst/>
            </a:prstGeom>
            <a:solidFill>
              <a:srgbClr val="71BFF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800" dirty="0">
                  <a:solidFill>
                    <a:schemeClr val="tx1"/>
                  </a:solidFill>
                  <a:cs typeface="Times New Roman" panose="02020603050405020304" pitchFamily="18" charset="0"/>
                </a:rPr>
                <a:t>Racism, Prejudice, </a:t>
              </a:r>
            </a:p>
            <a:p>
              <a:pPr algn="ctr">
                <a:defRPr/>
              </a:pPr>
              <a:r>
                <a:rPr lang="en-US" sz="2800" dirty="0">
                  <a:solidFill>
                    <a:schemeClr val="tx1"/>
                  </a:solidFill>
                  <a:cs typeface="Times New Roman" panose="02020603050405020304" pitchFamily="18" charset="0"/>
                </a:rPr>
                <a:t>Discrimination,</a:t>
              </a:r>
            </a:p>
            <a:p>
              <a:pPr algn="ctr">
                <a:defRPr/>
              </a:pPr>
              <a:r>
                <a:rPr lang="en-US" sz="2800" dirty="0">
                  <a:solidFill>
                    <a:schemeClr val="tx1"/>
                  </a:solidFill>
                  <a:cs typeface="Times New Roman" panose="02020603050405020304" pitchFamily="18" charset="0"/>
                </a:rPr>
                <a:t>Oppression</a:t>
              </a:r>
            </a:p>
          </p:txBody>
        </p:sp>
      </p:grpSp>
      <p:grpSp>
        <p:nvGrpSpPr>
          <p:cNvPr id="25" name="Group 24">
            <a:extLst>
              <a:ext uri="{FF2B5EF4-FFF2-40B4-BE49-F238E27FC236}">
                <a16:creationId xmlns:a16="http://schemas.microsoft.com/office/drawing/2014/main" id="{16B4E18F-CC8B-824B-9FCB-61BFD8DD1797}"/>
              </a:ext>
            </a:extLst>
          </p:cNvPr>
          <p:cNvGrpSpPr/>
          <p:nvPr/>
        </p:nvGrpSpPr>
        <p:grpSpPr>
          <a:xfrm>
            <a:off x="8072837" y="802638"/>
            <a:ext cx="3246121" cy="3803380"/>
            <a:chOff x="4678673" y="2967325"/>
            <a:chExt cx="3827008" cy="4253669"/>
          </a:xfrm>
        </p:grpSpPr>
        <p:sp>
          <p:nvSpPr>
            <p:cNvPr id="21" name="Rectangle 20">
              <a:extLst>
                <a:ext uri="{FF2B5EF4-FFF2-40B4-BE49-F238E27FC236}">
                  <a16:creationId xmlns:a16="http://schemas.microsoft.com/office/drawing/2014/main" id="{164E2E62-86DE-4E43-98CC-417455B44366}"/>
                </a:ext>
              </a:extLst>
            </p:cNvPr>
            <p:cNvSpPr/>
            <p:nvPr/>
          </p:nvSpPr>
          <p:spPr>
            <a:xfrm>
              <a:off x="4678674" y="5403360"/>
              <a:ext cx="3827007" cy="1817634"/>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800" dirty="0">
                  <a:solidFill>
                    <a:schemeClr val="tx1"/>
                  </a:solidFill>
                  <a:cs typeface="Times New Roman" panose="02020603050405020304" pitchFamily="18" charset="0"/>
                </a:rPr>
                <a:t>Net vulnerability via balance of ethnic-racial risk and protective factors</a:t>
              </a:r>
            </a:p>
          </p:txBody>
        </p:sp>
        <p:sp>
          <p:nvSpPr>
            <p:cNvPr id="22" name="Rectangle 21">
              <a:extLst>
                <a:ext uri="{FF2B5EF4-FFF2-40B4-BE49-F238E27FC236}">
                  <a16:creationId xmlns:a16="http://schemas.microsoft.com/office/drawing/2014/main" id="{BF427C3E-5D00-2141-81EB-74E96341709B}"/>
                </a:ext>
              </a:extLst>
            </p:cNvPr>
            <p:cNvSpPr/>
            <p:nvPr/>
          </p:nvSpPr>
          <p:spPr>
            <a:xfrm>
              <a:off x="4678673" y="2967325"/>
              <a:ext cx="3827007" cy="1893380"/>
            </a:xfrm>
            <a:prstGeom prst="rect">
              <a:avLst/>
            </a:prstGeom>
            <a:solidFill>
              <a:srgbClr val="C5E0B4"/>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800" dirty="0">
                  <a:solidFill>
                    <a:schemeClr val="tx1"/>
                  </a:solidFill>
                  <a:cs typeface="Times New Roman" panose="02020603050405020304" pitchFamily="18" charset="0"/>
                </a:rPr>
                <a:t>Symbolic and structural racism</a:t>
              </a:r>
            </a:p>
            <a:p>
              <a:pPr algn="ctr">
                <a:defRPr/>
              </a:pPr>
              <a:r>
                <a:rPr lang="en-US" sz="2800" dirty="0">
                  <a:solidFill>
                    <a:schemeClr val="tx1"/>
                  </a:solidFill>
                  <a:cs typeface="Times New Roman" panose="02020603050405020304" pitchFamily="18" charset="0"/>
                </a:rPr>
                <a:t>Racial inequities</a:t>
              </a:r>
            </a:p>
          </p:txBody>
        </p:sp>
      </p:grpSp>
      <p:sp>
        <p:nvSpPr>
          <p:cNvPr id="13" name="TextBox 12">
            <a:extLst>
              <a:ext uri="{FF2B5EF4-FFF2-40B4-BE49-F238E27FC236}">
                <a16:creationId xmlns:a16="http://schemas.microsoft.com/office/drawing/2014/main" id="{FB2E16C7-AE77-2C4C-ACCB-B33D543651BD}"/>
              </a:ext>
            </a:extLst>
          </p:cNvPr>
          <p:cNvSpPr txBox="1"/>
          <p:nvPr/>
        </p:nvSpPr>
        <p:spPr>
          <a:xfrm>
            <a:off x="7563173" y="6353376"/>
            <a:ext cx="3367043" cy="307777"/>
          </a:xfrm>
          <a:prstGeom prst="rect">
            <a:avLst/>
          </a:prstGeom>
          <a:noFill/>
        </p:spPr>
        <p:txBody>
          <a:bodyPr wrap="square" rtlCol="0">
            <a:spAutoFit/>
          </a:bodyPr>
          <a:lstStyle/>
          <a:p>
            <a:pPr marL="57150" algn="r"/>
            <a:r>
              <a:rPr lang="en-US" sz="1400" dirty="0"/>
              <a:t>Coll et al., 1996, 2016; Spencer, 1995, 2007 </a:t>
            </a:r>
          </a:p>
        </p:txBody>
      </p:sp>
      <p:sp>
        <p:nvSpPr>
          <p:cNvPr id="4" name="Rectangle 3">
            <a:extLst>
              <a:ext uri="{FF2B5EF4-FFF2-40B4-BE49-F238E27FC236}">
                <a16:creationId xmlns:a16="http://schemas.microsoft.com/office/drawing/2014/main" id="{497C12C5-503A-B240-B2E7-9CB8E5C5C2A7}"/>
              </a:ext>
            </a:extLst>
          </p:cNvPr>
          <p:cNvSpPr/>
          <p:nvPr/>
        </p:nvSpPr>
        <p:spPr>
          <a:xfrm>
            <a:off x="4792364" y="3100909"/>
            <a:ext cx="2612570" cy="1384995"/>
          </a:xfrm>
          <a:prstGeom prst="rect">
            <a:avLst/>
          </a:prstGeom>
        </p:spPr>
        <p:txBody>
          <a:bodyPr wrap="square">
            <a:spAutoFit/>
          </a:bodyPr>
          <a:lstStyle/>
          <a:p>
            <a:pPr algn="ctr"/>
            <a:r>
              <a:rPr lang="en-US" sz="2800" b="1" dirty="0"/>
              <a:t>COMMUNITIES</a:t>
            </a:r>
          </a:p>
          <a:p>
            <a:pPr algn="ctr"/>
            <a:r>
              <a:rPr lang="en-US" sz="2800" b="1" dirty="0"/>
              <a:t>FAMILIES</a:t>
            </a:r>
          </a:p>
          <a:p>
            <a:pPr algn="ctr"/>
            <a:r>
              <a:rPr lang="en-US" sz="2800" b="1" dirty="0"/>
              <a:t>YOUTH</a:t>
            </a:r>
            <a:endParaRPr lang="en-US" sz="2800" dirty="0"/>
          </a:p>
        </p:txBody>
      </p:sp>
      <p:sp>
        <p:nvSpPr>
          <p:cNvPr id="14" name="Rectangle 13">
            <a:extLst>
              <a:ext uri="{FF2B5EF4-FFF2-40B4-BE49-F238E27FC236}">
                <a16:creationId xmlns:a16="http://schemas.microsoft.com/office/drawing/2014/main" id="{1E5F0B94-1704-674E-845A-8D27D3C644C6}"/>
              </a:ext>
            </a:extLst>
          </p:cNvPr>
          <p:cNvSpPr/>
          <p:nvPr/>
        </p:nvSpPr>
        <p:spPr>
          <a:xfrm>
            <a:off x="3578022" y="4485904"/>
            <a:ext cx="5032578" cy="1625220"/>
          </a:xfrm>
          <a:prstGeom prst="rect">
            <a:avLst/>
          </a:prstGeom>
          <a:noFill/>
          <a:ln w="28575">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800" dirty="0">
                <a:solidFill>
                  <a:schemeClr val="tx1"/>
                </a:solidFill>
                <a:cs typeface="Times New Roman" panose="02020603050405020304" pitchFamily="18" charset="0"/>
              </a:rPr>
              <a:t>Assets:</a:t>
            </a:r>
          </a:p>
          <a:p>
            <a:pPr algn="ctr">
              <a:defRPr/>
            </a:pPr>
            <a:r>
              <a:rPr lang="en-US" sz="2800" dirty="0">
                <a:solidFill>
                  <a:schemeClr val="tx1"/>
                </a:solidFill>
                <a:cs typeface="Times New Roman" panose="02020603050405020304" pitchFamily="18" charset="0"/>
              </a:rPr>
              <a:t> Identity, Coping, </a:t>
            </a:r>
          </a:p>
          <a:p>
            <a:pPr algn="ctr">
              <a:defRPr/>
            </a:pPr>
            <a:r>
              <a:rPr lang="en-US" sz="2800" dirty="0">
                <a:solidFill>
                  <a:schemeClr val="tx1"/>
                </a:solidFill>
                <a:cs typeface="Times New Roman" panose="02020603050405020304" pitchFamily="18" charset="0"/>
              </a:rPr>
              <a:t>Challenge (Civic/political)</a:t>
            </a:r>
          </a:p>
        </p:txBody>
      </p:sp>
      <p:graphicFrame>
        <p:nvGraphicFramePr>
          <p:cNvPr id="18" name="Diagram 17">
            <a:extLst>
              <a:ext uri="{FF2B5EF4-FFF2-40B4-BE49-F238E27FC236}">
                <a16:creationId xmlns:a16="http://schemas.microsoft.com/office/drawing/2014/main" id="{6C546FB8-0C4F-FA48-ADA3-4EA485E37E97}"/>
              </a:ext>
            </a:extLst>
          </p:cNvPr>
          <p:cNvGraphicFramePr/>
          <p:nvPr>
            <p:extLst>
              <p:ext uri="{D42A27DB-BD31-4B8C-83A1-F6EECF244321}">
                <p14:modId xmlns:p14="http://schemas.microsoft.com/office/powerpoint/2010/main" val="885196307"/>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84767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2739"/>
            <a:ext cx="12192000" cy="916427"/>
          </a:xfrm>
        </p:spPr>
        <p:txBody>
          <a:bodyPr>
            <a:normAutofit/>
          </a:bodyPr>
          <a:lstStyle/>
          <a:p>
            <a:pPr algn="ctr"/>
            <a:r>
              <a:rPr lang="en-US" sz="4000" b="1" dirty="0">
                <a:solidFill>
                  <a:schemeClr val="tx1">
                    <a:lumMod val="85000"/>
                    <a:lumOff val="15000"/>
                  </a:schemeClr>
                </a:solidFill>
              </a:rPr>
              <a:t>Assets: Ethnic-Racial Positive Affect/Regard as Promotive</a:t>
            </a:r>
          </a:p>
        </p:txBody>
      </p:sp>
      <p:graphicFrame>
        <p:nvGraphicFramePr>
          <p:cNvPr id="4" name="Table 3"/>
          <p:cNvGraphicFramePr>
            <a:graphicFrameLocks noGrp="1"/>
          </p:cNvGraphicFramePr>
          <p:nvPr>
            <p:extLst>
              <p:ext uri="{D42A27DB-BD31-4B8C-83A1-F6EECF244321}">
                <p14:modId xmlns:p14="http://schemas.microsoft.com/office/powerpoint/2010/main" val="4193202779"/>
              </p:ext>
            </p:extLst>
          </p:nvPr>
        </p:nvGraphicFramePr>
        <p:xfrm>
          <a:off x="1624630" y="1470953"/>
          <a:ext cx="8782241" cy="4530579"/>
        </p:xfrm>
        <a:graphic>
          <a:graphicData uri="http://schemas.openxmlformats.org/drawingml/2006/table">
            <a:tbl>
              <a:tblPr/>
              <a:tblGrid>
                <a:gridCol w="1807126">
                  <a:extLst>
                    <a:ext uri="{9D8B030D-6E8A-4147-A177-3AD203B41FA5}">
                      <a16:colId xmlns:a16="http://schemas.microsoft.com/office/drawing/2014/main" val="20000"/>
                    </a:ext>
                  </a:extLst>
                </a:gridCol>
                <a:gridCol w="3489636">
                  <a:extLst>
                    <a:ext uri="{9D8B030D-6E8A-4147-A177-3AD203B41FA5}">
                      <a16:colId xmlns:a16="http://schemas.microsoft.com/office/drawing/2014/main" val="20001"/>
                    </a:ext>
                  </a:extLst>
                </a:gridCol>
                <a:gridCol w="541116">
                  <a:extLst>
                    <a:ext uri="{9D8B030D-6E8A-4147-A177-3AD203B41FA5}">
                      <a16:colId xmlns:a16="http://schemas.microsoft.com/office/drawing/2014/main" val="20002"/>
                    </a:ext>
                  </a:extLst>
                </a:gridCol>
                <a:gridCol w="938306">
                  <a:extLst>
                    <a:ext uri="{9D8B030D-6E8A-4147-A177-3AD203B41FA5}">
                      <a16:colId xmlns:a16="http://schemas.microsoft.com/office/drawing/2014/main" val="20003"/>
                    </a:ext>
                  </a:extLst>
                </a:gridCol>
                <a:gridCol w="827869">
                  <a:extLst>
                    <a:ext uri="{9D8B030D-6E8A-4147-A177-3AD203B41FA5}">
                      <a16:colId xmlns:a16="http://schemas.microsoft.com/office/drawing/2014/main" val="20004"/>
                    </a:ext>
                  </a:extLst>
                </a:gridCol>
                <a:gridCol w="1178188">
                  <a:extLst>
                    <a:ext uri="{9D8B030D-6E8A-4147-A177-3AD203B41FA5}">
                      <a16:colId xmlns:a16="http://schemas.microsoft.com/office/drawing/2014/main" val="20005"/>
                    </a:ext>
                  </a:extLst>
                </a:gridCol>
              </a:tblGrid>
              <a:tr h="372274">
                <a:tc>
                  <a:txBody>
                    <a:bodyPr/>
                    <a:lstStyle/>
                    <a:p>
                      <a:r>
                        <a:rPr lang="en-US" sz="1600" dirty="0">
                          <a:latin typeface="Trebuchet MS"/>
                          <a:cs typeface="Trebuchet MS"/>
                        </a:rPr>
                        <a:t>Domain</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600" dirty="0">
                          <a:latin typeface="Trebuchet MS"/>
                          <a:cs typeface="Trebuchet MS"/>
                        </a:rPr>
                        <a:t>Outcome</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i="1" dirty="0">
                          <a:latin typeface="Trebuchet MS"/>
                          <a:ea typeface="Calibri"/>
                          <a:cs typeface="Trebuchet MS"/>
                        </a:rPr>
                        <a:t>k</a:t>
                      </a:r>
                      <a:endParaRPr lang="en-US" sz="1600" i="1"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i="1" dirty="0">
                          <a:latin typeface="Trebuchet MS"/>
                          <a:ea typeface="Calibri"/>
                          <a:cs typeface="Trebuchet MS"/>
                        </a:rPr>
                        <a:t>r</a:t>
                      </a:r>
                      <a:endParaRPr lang="en-US" sz="1600" i="1"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i="1" dirty="0">
                          <a:latin typeface="Trebuchet MS"/>
                          <a:ea typeface="Calibri"/>
                          <a:cs typeface="Trebuchet MS"/>
                        </a:rPr>
                        <a:t>p</a:t>
                      </a:r>
                      <a:endParaRPr lang="en-US" sz="1600" i="1"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baseline="0" dirty="0">
                          <a:latin typeface="Trebuchet MS"/>
                          <a:ea typeface="Calibri"/>
                          <a:cs typeface="Trebuchet MS"/>
                        </a:rPr>
                        <a:t> </a:t>
                      </a:r>
                      <a:r>
                        <a:rPr lang="it-IT" sz="1600" i="1" baseline="0" dirty="0">
                          <a:latin typeface="Trebuchet MS"/>
                          <a:ea typeface="Calibri"/>
                          <a:cs typeface="Trebuchet MS"/>
                        </a:rPr>
                        <a:t>N</a:t>
                      </a:r>
                      <a:endParaRPr lang="en-US" sz="1600" i="1"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2274">
                <a:tc>
                  <a:txBody>
                    <a:bodyPr/>
                    <a:lstStyle/>
                    <a:p>
                      <a:pPr marL="0" marR="0">
                        <a:lnSpc>
                          <a:spcPct val="115000"/>
                        </a:lnSpc>
                        <a:spcBef>
                          <a:spcPts val="0"/>
                        </a:spcBef>
                        <a:spcAft>
                          <a:spcPts val="0"/>
                        </a:spcAft>
                      </a:pPr>
                      <a:r>
                        <a:rPr lang="en-US" sz="1600" dirty="0">
                          <a:latin typeface="Trebuchet MS"/>
                          <a:ea typeface="Calibri"/>
                          <a:cs typeface="Trebuchet MS"/>
                        </a:rPr>
                        <a:t>Psychosocial</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it-IT" sz="1600" dirty="0">
                          <a:latin typeface="Trebuchet MS"/>
                          <a:ea typeface="Calibri"/>
                          <a:cs typeface="Trebuchet MS"/>
                        </a:rPr>
                        <a:t>Anxiety</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6</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r">
                        <a:lnSpc>
                          <a:spcPct val="115000"/>
                        </a:lnSpc>
                        <a:spcBef>
                          <a:spcPts val="0"/>
                        </a:spcBef>
                        <a:spcAft>
                          <a:spcPts val="0"/>
                        </a:spcAft>
                      </a:pPr>
                      <a:r>
                        <a:rPr lang="it-IT" sz="1600" dirty="0">
                          <a:latin typeface="Trebuchet MS"/>
                          <a:ea typeface="Calibri"/>
                          <a:cs typeface="Trebuchet MS"/>
                        </a:rPr>
                        <a:t>-0.04</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l">
                        <a:lnSpc>
                          <a:spcPct val="115000"/>
                        </a:lnSpc>
                        <a:spcBef>
                          <a:spcPts val="0"/>
                        </a:spcBef>
                        <a:spcAft>
                          <a:spcPts val="0"/>
                        </a:spcAft>
                      </a:pPr>
                      <a:r>
                        <a:rPr lang="it-IT" sz="1600" dirty="0">
                          <a:latin typeface="Trebuchet MS"/>
                          <a:ea typeface="Calibri"/>
                          <a:cs typeface="Trebuchet MS"/>
                        </a:rPr>
                        <a:t> .07</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1,698</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1"/>
                  </a:ext>
                </a:extLst>
              </a:tr>
              <a:tr h="378921">
                <a:tc>
                  <a:txBody>
                    <a:bodyPr/>
                    <a:lstStyle/>
                    <a:p>
                      <a:pPr marL="0" marR="0">
                        <a:lnSpc>
                          <a:spcPct val="115000"/>
                        </a:lnSpc>
                        <a:spcBef>
                          <a:spcPts val="0"/>
                        </a:spcBef>
                        <a:spcAft>
                          <a:spcPts val="0"/>
                        </a:spcAft>
                      </a:pP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it-IT" sz="1600" dirty="0">
                          <a:latin typeface="Trebuchet MS"/>
                          <a:ea typeface="Calibri"/>
                          <a:cs typeface="Trebuchet MS"/>
                        </a:rPr>
                        <a:t>Depressive</a:t>
                      </a:r>
                      <a:r>
                        <a:rPr lang="it-IT" sz="1600" baseline="0" dirty="0">
                          <a:latin typeface="Trebuchet MS"/>
                          <a:ea typeface="Calibri"/>
                          <a:cs typeface="Trebuchet MS"/>
                        </a:rPr>
                        <a:t> symptoms</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12</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r">
                        <a:lnSpc>
                          <a:spcPct val="115000"/>
                        </a:lnSpc>
                        <a:spcBef>
                          <a:spcPts val="0"/>
                        </a:spcBef>
                        <a:spcAft>
                          <a:spcPts val="0"/>
                        </a:spcAft>
                      </a:pPr>
                      <a:r>
                        <a:rPr lang="it-IT" sz="1600" dirty="0">
                          <a:latin typeface="Trebuchet MS"/>
                          <a:ea typeface="Calibri"/>
                          <a:cs typeface="Trebuchet MS"/>
                        </a:rPr>
                        <a:t>-0.30</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l">
                        <a:lnSpc>
                          <a:spcPct val="115000"/>
                        </a:lnSpc>
                        <a:spcBef>
                          <a:spcPts val="0"/>
                        </a:spcBef>
                        <a:spcAft>
                          <a:spcPts val="0"/>
                        </a:spcAft>
                      </a:pPr>
                      <a:r>
                        <a:rPr lang="it-IT" sz="1600" dirty="0">
                          <a:latin typeface="Trebuchet MS"/>
                          <a:ea typeface="Calibri"/>
                          <a:cs typeface="Trebuchet MS"/>
                        </a:rPr>
                        <a:t> .001</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2,373</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2"/>
                  </a:ext>
                </a:extLst>
              </a:tr>
              <a:tr h="378921">
                <a:tc>
                  <a:txBody>
                    <a:bodyPr/>
                    <a:lstStyle/>
                    <a:p>
                      <a:pPr marL="0" marR="0">
                        <a:lnSpc>
                          <a:spcPct val="115000"/>
                        </a:lnSpc>
                        <a:spcBef>
                          <a:spcPts val="0"/>
                        </a:spcBef>
                        <a:spcAft>
                          <a:spcPts val="0"/>
                        </a:spcAft>
                      </a:pP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it-IT" sz="1600" dirty="0">
                          <a:latin typeface="Trebuchet MS"/>
                          <a:ea typeface="Calibri"/>
                          <a:cs typeface="Trebuchet MS"/>
                        </a:rPr>
                        <a:t>Externalizing problems</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7</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r">
                        <a:lnSpc>
                          <a:spcPct val="115000"/>
                        </a:lnSpc>
                        <a:spcBef>
                          <a:spcPts val="0"/>
                        </a:spcBef>
                        <a:spcAft>
                          <a:spcPts val="0"/>
                        </a:spcAft>
                      </a:pPr>
                      <a:r>
                        <a:rPr lang="it-IT" sz="1600" dirty="0">
                          <a:latin typeface="Trebuchet MS"/>
                          <a:ea typeface="Calibri"/>
                          <a:cs typeface="Trebuchet MS"/>
                        </a:rPr>
                        <a:t>-0.15</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l">
                        <a:lnSpc>
                          <a:spcPct val="115000"/>
                        </a:lnSpc>
                        <a:spcBef>
                          <a:spcPts val="0"/>
                        </a:spcBef>
                        <a:spcAft>
                          <a:spcPts val="0"/>
                        </a:spcAft>
                      </a:pPr>
                      <a:r>
                        <a:rPr lang="it-IT" sz="1600" dirty="0">
                          <a:latin typeface="Trebuchet MS"/>
                          <a:ea typeface="Calibri"/>
                          <a:cs typeface="Trebuchet MS"/>
                        </a:rPr>
                        <a:t> .01</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1,928</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3"/>
                  </a:ext>
                </a:extLst>
              </a:tr>
              <a:tr h="378921">
                <a:tc>
                  <a:txBody>
                    <a:bodyPr/>
                    <a:lstStyle/>
                    <a:p>
                      <a:pPr marL="0" marR="0">
                        <a:lnSpc>
                          <a:spcPct val="115000"/>
                        </a:lnSpc>
                        <a:spcBef>
                          <a:spcPts val="0"/>
                        </a:spcBef>
                        <a:spcAft>
                          <a:spcPts val="0"/>
                        </a:spcAft>
                      </a:pP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it-IT" sz="1600" dirty="0">
                          <a:latin typeface="Trebuchet MS"/>
                          <a:ea typeface="Calibri"/>
                          <a:cs typeface="Trebuchet MS"/>
                        </a:rPr>
                        <a:t>Internalizing problems</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a:latin typeface="Trebuchet MS"/>
                          <a:ea typeface="Calibri"/>
                          <a:cs typeface="Trebuchet MS"/>
                        </a:rPr>
                        <a:t>4</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r">
                        <a:lnSpc>
                          <a:spcPct val="115000"/>
                        </a:lnSpc>
                        <a:spcBef>
                          <a:spcPts val="0"/>
                        </a:spcBef>
                        <a:spcAft>
                          <a:spcPts val="0"/>
                        </a:spcAft>
                      </a:pPr>
                      <a:r>
                        <a:rPr lang="it-IT" sz="1600" dirty="0">
                          <a:latin typeface="Trebuchet MS"/>
                          <a:ea typeface="Calibri"/>
                          <a:cs typeface="Trebuchet MS"/>
                        </a:rPr>
                        <a:t>-0.11</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l">
                        <a:lnSpc>
                          <a:spcPct val="115000"/>
                        </a:lnSpc>
                        <a:spcBef>
                          <a:spcPts val="0"/>
                        </a:spcBef>
                        <a:spcAft>
                          <a:spcPts val="0"/>
                        </a:spcAft>
                      </a:pPr>
                      <a:r>
                        <a:rPr lang="it-IT" sz="1600" dirty="0">
                          <a:latin typeface="Trebuchet MS"/>
                          <a:ea typeface="Calibri"/>
                          <a:cs typeface="Trebuchet MS"/>
                        </a:rPr>
                        <a:t> .05</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1,573</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4"/>
                  </a:ext>
                </a:extLst>
              </a:tr>
              <a:tr h="404645">
                <a:tc>
                  <a:txBody>
                    <a:bodyPr/>
                    <a:lstStyle/>
                    <a:p>
                      <a:pPr marL="0" marR="0">
                        <a:lnSpc>
                          <a:spcPct val="115000"/>
                        </a:lnSpc>
                        <a:spcBef>
                          <a:spcPts val="0"/>
                        </a:spcBef>
                        <a:spcAft>
                          <a:spcPts val="0"/>
                        </a:spcAft>
                      </a:pP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it-IT" sz="1600" dirty="0">
                          <a:latin typeface="Trebuchet MS"/>
                          <a:ea typeface="Calibri"/>
                          <a:cs typeface="Trebuchet MS"/>
                        </a:rPr>
                        <a:t>Positive social functioning</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6</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r">
                        <a:lnSpc>
                          <a:spcPct val="115000"/>
                        </a:lnSpc>
                        <a:spcBef>
                          <a:spcPts val="0"/>
                        </a:spcBef>
                        <a:spcAft>
                          <a:spcPts val="0"/>
                        </a:spcAft>
                      </a:pPr>
                      <a:r>
                        <a:rPr lang="it-IT" sz="1600" dirty="0">
                          <a:latin typeface="Trebuchet MS"/>
                          <a:ea typeface="Calibri"/>
                          <a:cs typeface="Trebuchet MS"/>
                        </a:rPr>
                        <a:t>  0.37</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l">
                        <a:lnSpc>
                          <a:spcPct val="115000"/>
                        </a:lnSpc>
                        <a:spcBef>
                          <a:spcPts val="0"/>
                        </a:spcBef>
                        <a:spcAft>
                          <a:spcPts val="0"/>
                        </a:spcAft>
                      </a:pPr>
                      <a:r>
                        <a:rPr lang="it-IT" sz="1600" dirty="0">
                          <a:latin typeface="Trebuchet MS"/>
                          <a:ea typeface="Calibri"/>
                          <a:cs typeface="Trebuchet MS"/>
                        </a:rPr>
                        <a:t> .01</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1,246</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5"/>
                  </a:ext>
                </a:extLst>
              </a:tr>
              <a:tr h="378921">
                <a:tc>
                  <a:txBody>
                    <a:bodyPr/>
                    <a:lstStyle/>
                    <a:p>
                      <a:pPr marL="0" marR="0">
                        <a:lnSpc>
                          <a:spcPct val="115000"/>
                        </a:lnSpc>
                        <a:spcBef>
                          <a:spcPts val="0"/>
                        </a:spcBef>
                        <a:spcAft>
                          <a:spcPts val="0"/>
                        </a:spcAft>
                      </a:pP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it-IT" sz="1600" dirty="0">
                          <a:latin typeface="Trebuchet MS"/>
                          <a:ea typeface="Calibri"/>
                          <a:cs typeface="Trebuchet MS"/>
                        </a:rPr>
                        <a:t>Self-esteem</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21</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r">
                        <a:lnSpc>
                          <a:spcPct val="115000"/>
                        </a:lnSpc>
                        <a:spcBef>
                          <a:spcPts val="0"/>
                        </a:spcBef>
                        <a:spcAft>
                          <a:spcPts val="0"/>
                        </a:spcAft>
                      </a:pPr>
                      <a:r>
                        <a:rPr lang="it-IT" sz="1600" dirty="0">
                          <a:latin typeface="Trebuchet MS"/>
                          <a:ea typeface="Calibri"/>
                          <a:cs typeface="Trebuchet MS"/>
                        </a:rPr>
                        <a:t>  0.23</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l">
                        <a:lnSpc>
                          <a:spcPct val="115000"/>
                        </a:lnSpc>
                        <a:spcBef>
                          <a:spcPts val="0"/>
                        </a:spcBef>
                        <a:spcAft>
                          <a:spcPts val="0"/>
                        </a:spcAft>
                      </a:pPr>
                      <a:r>
                        <a:rPr lang="it-IT" sz="1600" dirty="0">
                          <a:latin typeface="Trebuchet MS"/>
                          <a:ea typeface="Calibri"/>
                          <a:cs typeface="Trebuchet MS"/>
                        </a:rPr>
                        <a:t> .001</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4,083</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6"/>
                  </a:ext>
                </a:extLst>
              </a:tr>
              <a:tr h="485574">
                <a:tc>
                  <a:txBody>
                    <a:bodyPr/>
                    <a:lstStyle/>
                    <a:p>
                      <a:pPr marL="0" marR="0">
                        <a:lnSpc>
                          <a:spcPct val="115000"/>
                        </a:lnSpc>
                        <a:spcBef>
                          <a:spcPts val="0"/>
                        </a:spcBef>
                        <a:spcAft>
                          <a:spcPts val="0"/>
                        </a:spcAft>
                      </a:pP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it-IT" sz="1600" dirty="0">
                          <a:latin typeface="Trebuchet MS"/>
                          <a:ea typeface="Calibri"/>
                          <a:cs typeface="Trebuchet MS"/>
                        </a:rPr>
                        <a:t>Well-being</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rebuchet MS"/>
                          <a:ea typeface="Calibri"/>
                          <a:cs typeface="Trebuchet MS"/>
                        </a:rPr>
                        <a:t>8</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dirty="0">
                          <a:latin typeface="Trebuchet MS"/>
                          <a:ea typeface="Calibri"/>
                          <a:cs typeface="Trebuchet MS"/>
                        </a:rPr>
                        <a:t>0.20</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rebuchet MS"/>
                          <a:ea typeface="Calibri"/>
                          <a:cs typeface="Trebuchet MS"/>
                        </a:rPr>
                        <a:t> .05</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rebuchet MS"/>
                          <a:ea typeface="Calibri"/>
                          <a:cs typeface="Trebuchet MS"/>
                        </a:rPr>
                        <a:t>2,530</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2274">
                <a:tc>
                  <a:txBody>
                    <a:bodyPr/>
                    <a:lstStyle/>
                    <a:p>
                      <a:pPr marL="0" marR="0">
                        <a:lnSpc>
                          <a:spcPct val="115000"/>
                        </a:lnSpc>
                        <a:spcBef>
                          <a:spcPts val="0"/>
                        </a:spcBef>
                        <a:spcAft>
                          <a:spcPts val="0"/>
                        </a:spcAft>
                      </a:pPr>
                      <a:r>
                        <a:rPr lang="en-US" sz="1600" dirty="0">
                          <a:latin typeface="Trebuchet MS"/>
                          <a:ea typeface="Calibri"/>
                          <a:cs typeface="Trebuchet MS"/>
                        </a:rPr>
                        <a:t>Academic</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it-IT" sz="1600" dirty="0">
                          <a:latin typeface="Trebuchet MS"/>
                          <a:ea typeface="Calibri"/>
                          <a:cs typeface="Trebuchet MS"/>
                        </a:rPr>
                        <a:t>Academic achievement</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13</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r">
                        <a:lnSpc>
                          <a:spcPct val="115000"/>
                        </a:lnSpc>
                        <a:spcBef>
                          <a:spcPts val="0"/>
                        </a:spcBef>
                        <a:spcAft>
                          <a:spcPts val="0"/>
                        </a:spcAft>
                      </a:pPr>
                      <a:r>
                        <a:rPr lang="it-IT" sz="1600" dirty="0">
                          <a:latin typeface="Trebuchet MS"/>
                          <a:ea typeface="Calibri"/>
                          <a:cs typeface="Trebuchet MS"/>
                        </a:rPr>
                        <a:t>  0.17</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l">
                        <a:lnSpc>
                          <a:spcPct val="115000"/>
                        </a:lnSpc>
                        <a:spcBef>
                          <a:spcPts val="0"/>
                        </a:spcBef>
                        <a:spcAft>
                          <a:spcPts val="0"/>
                        </a:spcAft>
                      </a:pPr>
                      <a:r>
                        <a:rPr lang="it-IT" sz="1600" dirty="0">
                          <a:latin typeface="Trebuchet MS"/>
                          <a:ea typeface="Calibri"/>
                          <a:cs typeface="Trebuchet MS"/>
                        </a:rPr>
                        <a:t> .001</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4,593</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8"/>
                  </a:ext>
                </a:extLst>
              </a:tr>
              <a:tr h="517946">
                <a:tc>
                  <a:txBody>
                    <a:bodyPr/>
                    <a:lstStyle/>
                    <a:p>
                      <a:pPr marL="0" marR="0">
                        <a:lnSpc>
                          <a:spcPct val="115000"/>
                        </a:lnSpc>
                        <a:spcBef>
                          <a:spcPts val="0"/>
                        </a:spcBef>
                        <a:spcAft>
                          <a:spcPts val="0"/>
                        </a:spcAft>
                      </a:pP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it-IT" sz="1600" dirty="0">
                          <a:latin typeface="Trebuchet MS"/>
                          <a:ea typeface="Calibri"/>
                          <a:cs typeface="Trebuchet MS"/>
                        </a:rPr>
                        <a:t>Academic/school attitudes</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19</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it-IT" sz="1600" dirty="0">
                          <a:latin typeface="Trebuchet MS"/>
                          <a:ea typeface="Calibri"/>
                          <a:cs typeface="Trebuchet MS"/>
                        </a:rPr>
                        <a:t>  0.17</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it-IT" sz="1600" dirty="0">
                          <a:latin typeface="Trebuchet MS"/>
                          <a:ea typeface="Calibri"/>
                          <a:cs typeface="Trebuchet MS"/>
                        </a:rPr>
                        <a:t> .001</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6,464</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89908">
                <a:tc>
                  <a:txBody>
                    <a:bodyPr/>
                    <a:lstStyle/>
                    <a:p>
                      <a:pPr marL="0" marR="0">
                        <a:lnSpc>
                          <a:spcPct val="115000"/>
                        </a:lnSpc>
                        <a:spcBef>
                          <a:spcPts val="0"/>
                        </a:spcBef>
                        <a:spcAft>
                          <a:spcPts val="0"/>
                        </a:spcAft>
                      </a:pPr>
                      <a:r>
                        <a:rPr lang="en-US" sz="1600" dirty="0">
                          <a:latin typeface="Trebuchet MS"/>
                          <a:ea typeface="Calibri"/>
                          <a:cs typeface="Trebuchet MS"/>
                        </a:rPr>
                        <a:t>Risk-Related</a:t>
                      </a: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it-IT" sz="1600" dirty="0">
                          <a:latin typeface="Trebuchet MS"/>
                          <a:ea typeface="Calibri"/>
                          <a:cs typeface="Trebuchet MS"/>
                        </a:rPr>
                        <a:t>Risk behaviors/</a:t>
                      </a:r>
                      <a:r>
                        <a:rPr lang="it-IT" sz="1600" dirty="0" err="1">
                          <a:latin typeface="Trebuchet MS"/>
                          <a:ea typeface="Calibri"/>
                          <a:cs typeface="Trebuchet MS"/>
                        </a:rPr>
                        <a:t>attitudes</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10</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it-IT" sz="1600" dirty="0">
                          <a:latin typeface="Trebuchet MS"/>
                          <a:ea typeface="Calibri"/>
                          <a:cs typeface="Trebuchet MS"/>
                        </a:rPr>
                        <a:t>-0.26</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it-IT" sz="1600" dirty="0">
                          <a:latin typeface="Trebuchet MS"/>
                          <a:ea typeface="Calibri"/>
                          <a:cs typeface="Trebuchet MS"/>
                        </a:rPr>
                        <a:t> .01</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it-IT" sz="1600" dirty="0">
                          <a:latin typeface="Trebuchet MS"/>
                          <a:ea typeface="Calibri"/>
                          <a:cs typeface="Trebuchet MS"/>
                        </a:rPr>
                        <a:t>1,518</a:t>
                      </a:r>
                      <a:endParaRPr lang="en-US" sz="1600" dirty="0">
                        <a:latin typeface="Trebuchet MS"/>
                        <a:ea typeface="Calibri"/>
                        <a:cs typeface="Trebuchet MS"/>
                      </a:endParaRPr>
                    </a:p>
                  </a:txBody>
                  <a:tcPr marL="53544" marR="535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5" name="TextBox 1"/>
          <p:cNvSpPr txBox="1">
            <a:spLocks noChangeArrowheads="1"/>
          </p:cNvSpPr>
          <p:nvPr/>
        </p:nvSpPr>
        <p:spPr bwMode="auto">
          <a:xfrm>
            <a:off x="3437879" y="6311681"/>
            <a:ext cx="7900871" cy="307777"/>
          </a:xfrm>
          <a:prstGeom prst="rect">
            <a:avLst/>
          </a:prstGeom>
          <a:noFill/>
          <a:ln w="9525">
            <a:noFill/>
            <a:miter lim="800000"/>
            <a:headEnd/>
            <a:tailEnd/>
          </a:ln>
        </p:spPr>
        <p:txBody>
          <a:bodyPr wrap="square">
            <a:spAutoFit/>
          </a:bodyPr>
          <a:lstStyle/>
          <a:p>
            <a:pPr algn="r"/>
            <a:r>
              <a:rPr lang="en-US" sz="1400" dirty="0"/>
              <a:t>Rivas-Drake et al., 2014</a:t>
            </a:r>
          </a:p>
        </p:txBody>
      </p:sp>
      <p:sp>
        <p:nvSpPr>
          <p:cNvPr id="6" name="TextBox 5"/>
          <p:cNvSpPr txBox="1"/>
          <p:nvPr/>
        </p:nvSpPr>
        <p:spPr>
          <a:xfrm>
            <a:off x="3446091" y="3361388"/>
            <a:ext cx="6949440" cy="1097280"/>
          </a:xfrm>
          <a:prstGeom prst="rect">
            <a:avLst/>
          </a:prstGeom>
          <a:noFill/>
          <a:ln w="57150" cmpd="sng">
            <a:solidFill>
              <a:srgbClr val="EE853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7" name="Slide Number Placeholder 3"/>
          <p:cNvSpPr>
            <a:spLocks noGrp="1"/>
          </p:cNvSpPr>
          <p:nvPr>
            <p:ph type="sldNum" sz="quarter" idx="12"/>
          </p:nvPr>
        </p:nvSpPr>
        <p:spPr>
          <a:xfrm>
            <a:off x="10876959" y="6269641"/>
            <a:ext cx="984019" cy="365125"/>
          </a:xfrm>
        </p:spPr>
        <p:txBody>
          <a:bodyPr/>
          <a:lstStyle/>
          <a:p>
            <a:fld id="{A42EB90B-1F78-6C44-9D06-BE7C40D81F11}" type="slidenum">
              <a:rPr lang="en-US" smtClean="0"/>
              <a:t>31</a:t>
            </a:fld>
            <a:endParaRPr lang="en-US" dirty="0"/>
          </a:p>
        </p:txBody>
      </p:sp>
      <p:sp>
        <p:nvSpPr>
          <p:cNvPr id="9" name="TextBox 8"/>
          <p:cNvSpPr txBox="1"/>
          <p:nvPr/>
        </p:nvSpPr>
        <p:spPr>
          <a:xfrm>
            <a:off x="3441712" y="2170822"/>
            <a:ext cx="6949440" cy="1097280"/>
          </a:xfrm>
          <a:prstGeom prst="rect">
            <a:avLst/>
          </a:prstGeom>
          <a:noFill/>
          <a:ln w="57150" cmpd="sng">
            <a:solidFill>
              <a:srgbClr val="EE853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10" name="TextBox 9">
            <a:extLst>
              <a:ext uri="{FF2B5EF4-FFF2-40B4-BE49-F238E27FC236}">
                <a16:creationId xmlns:a16="http://schemas.microsoft.com/office/drawing/2014/main" id="{21392ADB-2371-E544-B7BD-AC71D45A4DE1}"/>
              </a:ext>
            </a:extLst>
          </p:cNvPr>
          <p:cNvSpPr txBox="1"/>
          <p:nvPr/>
        </p:nvSpPr>
        <p:spPr>
          <a:xfrm>
            <a:off x="3441712" y="4621771"/>
            <a:ext cx="6949440" cy="640080"/>
          </a:xfrm>
          <a:prstGeom prst="rect">
            <a:avLst/>
          </a:prstGeom>
          <a:noFill/>
          <a:ln w="57150" cmpd="sng">
            <a:solidFill>
              <a:srgbClr val="EE853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11" name="TextBox 10">
            <a:extLst>
              <a:ext uri="{FF2B5EF4-FFF2-40B4-BE49-F238E27FC236}">
                <a16:creationId xmlns:a16="http://schemas.microsoft.com/office/drawing/2014/main" id="{C7FB74A5-53B3-2742-AAC6-01EE03E761B9}"/>
              </a:ext>
            </a:extLst>
          </p:cNvPr>
          <p:cNvSpPr txBox="1"/>
          <p:nvPr/>
        </p:nvSpPr>
        <p:spPr>
          <a:xfrm>
            <a:off x="3444767" y="5515180"/>
            <a:ext cx="6949440" cy="320040"/>
          </a:xfrm>
          <a:prstGeom prst="rect">
            <a:avLst/>
          </a:prstGeom>
          <a:noFill/>
          <a:ln w="57150" cmpd="sng">
            <a:solidFill>
              <a:srgbClr val="EE853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12" name="Right Arrow 11">
            <a:extLst>
              <a:ext uri="{FF2B5EF4-FFF2-40B4-BE49-F238E27FC236}">
                <a16:creationId xmlns:a16="http://schemas.microsoft.com/office/drawing/2014/main" id="{61CE6882-3ABE-F447-9F6A-B2B2BC960160}"/>
              </a:ext>
            </a:extLst>
          </p:cNvPr>
          <p:cNvSpPr/>
          <p:nvPr/>
        </p:nvSpPr>
        <p:spPr>
          <a:xfrm rot="16200000">
            <a:off x="10648359" y="3707270"/>
            <a:ext cx="457200" cy="457200"/>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28F7D051-CFD9-674E-8AFA-6C59F91C1598}"/>
              </a:ext>
            </a:extLst>
          </p:cNvPr>
          <p:cNvSpPr/>
          <p:nvPr/>
        </p:nvSpPr>
        <p:spPr>
          <a:xfrm rot="16200000">
            <a:off x="10648359" y="4699425"/>
            <a:ext cx="457200" cy="457200"/>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B9DF60B6-030E-6142-9A45-59D257E8898B}"/>
              </a:ext>
            </a:extLst>
          </p:cNvPr>
          <p:cNvSpPr/>
          <p:nvPr/>
        </p:nvSpPr>
        <p:spPr>
          <a:xfrm rot="5400000">
            <a:off x="10648359" y="2552214"/>
            <a:ext cx="457200" cy="457200"/>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84E22337-3028-414A-8F00-31278675F680}"/>
              </a:ext>
            </a:extLst>
          </p:cNvPr>
          <p:cNvSpPr/>
          <p:nvPr/>
        </p:nvSpPr>
        <p:spPr>
          <a:xfrm rot="5400000">
            <a:off x="10648359" y="5544332"/>
            <a:ext cx="457200" cy="457200"/>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AAE9D73-02AB-8747-8F23-A81D661E5C6A}"/>
              </a:ext>
            </a:extLst>
          </p:cNvPr>
          <p:cNvSpPr txBox="1"/>
          <p:nvPr/>
        </p:nvSpPr>
        <p:spPr>
          <a:xfrm>
            <a:off x="1624630" y="6081566"/>
            <a:ext cx="1670755" cy="369332"/>
          </a:xfrm>
          <a:prstGeom prst="rect">
            <a:avLst/>
          </a:prstGeom>
          <a:noFill/>
        </p:spPr>
        <p:txBody>
          <a:bodyPr wrap="square" rtlCol="0">
            <a:spAutoFit/>
          </a:bodyPr>
          <a:lstStyle/>
          <a:p>
            <a:r>
              <a:rPr lang="en-US" dirty="0"/>
              <a:t>Mean age: 14.3</a:t>
            </a:r>
          </a:p>
        </p:txBody>
      </p:sp>
      <p:graphicFrame>
        <p:nvGraphicFramePr>
          <p:cNvPr id="18" name="Diagram 17">
            <a:extLst>
              <a:ext uri="{FF2B5EF4-FFF2-40B4-BE49-F238E27FC236}">
                <a16:creationId xmlns:a16="http://schemas.microsoft.com/office/drawing/2014/main" id="{A975381C-0CA1-234B-86F6-4A8788861A1A}"/>
              </a:ext>
            </a:extLst>
          </p:cNvPr>
          <p:cNvGraphicFramePr/>
          <p:nvPr>
            <p:extLst>
              <p:ext uri="{D42A27DB-BD31-4B8C-83A1-F6EECF244321}">
                <p14:modId xmlns:p14="http://schemas.microsoft.com/office/powerpoint/2010/main" val="2953832235"/>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19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B5CA33-1E17-D242-9459-0B47E476AD1D}"/>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
        <p:nvSpPr>
          <p:cNvPr id="4" name="Title 1">
            <a:extLst>
              <a:ext uri="{FF2B5EF4-FFF2-40B4-BE49-F238E27FC236}">
                <a16:creationId xmlns:a16="http://schemas.microsoft.com/office/drawing/2014/main" id="{F1C3321F-9521-3F4D-93AA-7D72CB877850}"/>
              </a:ext>
            </a:extLst>
          </p:cNvPr>
          <p:cNvSpPr txBox="1">
            <a:spLocks/>
          </p:cNvSpPr>
          <p:nvPr/>
        </p:nvSpPr>
        <p:spPr>
          <a:xfrm>
            <a:off x="0" y="564921"/>
            <a:ext cx="12192000" cy="9164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tx1">
                    <a:lumMod val="85000"/>
                    <a:lumOff val="15000"/>
                  </a:schemeClr>
                </a:solidFill>
              </a:rPr>
              <a:t>Assets: Ethnic-Racial Identity as Protective</a:t>
            </a:r>
          </a:p>
        </p:txBody>
      </p:sp>
      <p:sp>
        <p:nvSpPr>
          <p:cNvPr id="16" name="TextBox 15">
            <a:extLst>
              <a:ext uri="{FF2B5EF4-FFF2-40B4-BE49-F238E27FC236}">
                <a16:creationId xmlns:a16="http://schemas.microsoft.com/office/drawing/2014/main" id="{CD893D7C-26AE-0943-9270-2181270ECB65}"/>
              </a:ext>
            </a:extLst>
          </p:cNvPr>
          <p:cNvSpPr txBox="1"/>
          <p:nvPr/>
        </p:nvSpPr>
        <p:spPr>
          <a:xfrm>
            <a:off x="8610600" y="6395225"/>
            <a:ext cx="2236348" cy="307777"/>
          </a:xfrm>
          <a:prstGeom prst="rect">
            <a:avLst/>
          </a:prstGeom>
          <a:noFill/>
        </p:spPr>
        <p:txBody>
          <a:bodyPr wrap="square" rtlCol="0">
            <a:spAutoFit/>
          </a:bodyPr>
          <a:lstStyle/>
          <a:p>
            <a:pPr marL="57150" algn="r"/>
            <a:r>
              <a:rPr lang="en-US" sz="1400" dirty="0"/>
              <a:t>Yip et al., 2019</a:t>
            </a:r>
          </a:p>
        </p:txBody>
      </p:sp>
      <p:sp>
        <p:nvSpPr>
          <p:cNvPr id="17" name="Rectangle 16">
            <a:extLst>
              <a:ext uri="{FF2B5EF4-FFF2-40B4-BE49-F238E27FC236}">
                <a16:creationId xmlns:a16="http://schemas.microsoft.com/office/drawing/2014/main" id="{3A53D83B-6B7E-444E-B852-D9923D7CE918}"/>
              </a:ext>
            </a:extLst>
          </p:cNvPr>
          <p:cNvSpPr/>
          <p:nvPr/>
        </p:nvSpPr>
        <p:spPr>
          <a:xfrm>
            <a:off x="716346" y="5034028"/>
            <a:ext cx="7478303" cy="1323439"/>
          </a:xfrm>
          <a:prstGeom prst="rect">
            <a:avLst/>
          </a:prstGeom>
        </p:spPr>
        <p:txBody>
          <a:bodyPr wrap="square">
            <a:spAutoFit/>
          </a:bodyPr>
          <a:lstStyle/>
          <a:p>
            <a:pPr>
              <a:lnSpc>
                <a:spcPct val="100000"/>
              </a:lnSpc>
            </a:pPr>
            <a:r>
              <a:rPr lang="en-US" sz="3200" b="1" dirty="0"/>
              <a:t>It depends…</a:t>
            </a:r>
          </a:p>
          <a:p>
            <a:pPr>
              <a:lnSpc>
                <a:spcPct val="100000"/>
              </a:lnSpc>
            </a:pPr>
            <a:endParaRPr lang="en-US" sz="1600" dirty="0"/>
          </a:p>
          <a:p>
            <a:r>
              <a:rPr lang="en-US" sz="3200" dirty="0"/>
              <a:t>Exploration, Regard: </a:t>
            </a:r>
            <a:r>
              <a:rPr lang="en-US" sz="3200" dirty="0">
                <a:solidFill>
                  <a:srgbClr val="FF0000"/>
                </a:solidFill>
              </a:rPr>
              <a:t>No</a:t>
            </a:r>
            <a:r>
              <a:rPr lang="en-US" sz="3200" dirty="0"/>
              <a:t>    </a:t>
            </a:r>
            <a:r>
              <a:rPr lang="en-US" sz="2800" dirty="0"/>
              <a:t>Commitment: </a:t>
            </a:r>
            <a:r>
              <a:rPr lang="en-US" sz="2800" dirty="0">
                <a:solidFill>
                  <a:srgbClr val="00B050"/>
                </a:solidFill>
              </a:rPr>
              <a:t>Yes</a:t>
            </a:r>
          </a:p>
        </p:txBody>
      </p:sp>
      <p:grpSp>
        <p:nvGrpSpPr>
          <p:cNvPr id="21" name="Group 20">
            <a:extLst>
              <a:ext uri="{FF2B5EF4-FFF2-40B4-BE49-F238E27FC236}">
                <a16:creationId xmlns:a16="http://schemas.microsoft.com/office/drawing/2014/main" id="{09378C31-1A3C-4643-B49B-A34E33E0920E}"/>
              </a:ext>
            </a:extLst>
          </p:cNvPr>
          <p:cNvGrpSpPr/>
          <p:nvPr/>
        </p:nvGrpSpPr>
        <p:grpSpPr>
          <a:xfrm>
            <a:off x="462857" y="1599679"/>
            <a:ext cx="7501285" cy="3045390"/>
            <a:chOff x="110937" y="1647841"/>
            <a:chExt cx="7501285" cy="3045390"/>
          </a:xfrm>
        </p:grpSpPr>
        <p:grpSp>
          <p:nvGrpSpPr>
            <p:cNvPr id="15" name="Group 14">
              <a:extLst>
                <a:ext uri="{FF2B5EF4-FFF2-40B4-BE49-F238E27FC236}">
                  <a16:creationId xmlns:a16="http://schemas.microsoft.com/office/drawing/2014/main" id="{B287F5CA-2F56-2E42-8B21-D1E7B8E6F940}"/>
                </a:ext>
              </a:extLst>
            </p:cNvPr>
            <p:cNvGrpSpPr/>
            <p:nvPr/>
          </p:nvGrpSpPr>
          <p:grpSpPr>
            <a:xfrm>
              <a:off x="110937" y="1647841"/>
              <a:ext cx="7501285" cy="3045390"/>
              <a:chOff x="4312308" y="1678567"/>
              <a:chExt cx="7340048" cy="2960192"/>
            </a:xfrm>
          </p:grpSpPr>
          <p:sp>
            <p:nvSpPr>
              <p:cNvPr id="5" name="TextBox 4">
                <a:extLst>
                  <a:ext uri="{FF2B5EF4-FFF2-40B4-BE49-F238E27FC236}">
                    <a16:creationId xmlns:a16="http://schemas.microsoft.com/office/drawing/2014/main" id="{75C7BD74-5260-FF42-8D9E-31700F1CC242}"/>
                  </a:ext>
                </a:extLst>
              </p:cNvPr>
              <p:cNvSpPr txBox="1"/>
              <p:nvPr/>
            </p:nvSpPr>
            <p:spPr>
              <a:xfrm>
                <a:off x="7364822" y="1678567"/>
                <a:ext cx="1538111" cy="584775"/>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algn="ctr"/>
                <a:r>
                  <a:rPr lang="en-US" sz="3200" dirty="0">
                    <a:solidFill>
                      <a:schemeClr val="tx1"/>
                    </a:solidFill>
                  </a:rPr>
                  <a:t>ERI</a:t>
                </a:r>
              </a:p>
            </p:txBody>
          </p:sp>
          <p:sp>
            <p:nvSpPr>
              <p:cNvPr id="6" name="TextBox 5">
                <a:extLst>
                  <a:ext uri="{FF2B5EF4-FFF2-40B4-BE49-F238E27FC236}">
                    <a16:creationId xmlns:a16="http://schemas.microsoft.com/office/drawing/2014/main" id="{BEB3881B-6853-5A44-AC7D-6925DD68D713}"/>
                  </a:ext>
                </a:extLst>
              </p:cNvPr>
              <p:cNvSpPr txBox="1"/>
              <p:nvPr/>
            </p:nvSpPr>
            <p:spPr>
              <a:xfrm>
                <a:off x="9515888" y="4053983"/>
                <a:ext cx="2136468" cy="584775"/>
              </a:xfrm>
              <a:prstGeom prst="rect">
                <a:avLst/>
              </a:prstGeom>
              <a:ln w="38100"/>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US" sz="3200" dirty="0"/>
                  <a:t>Adjustment</a:t>
                </a:r>
              </a:p>
            </p:txBody>
          </p:sp>
          <p:sp>
            <p:nvSpPr>
              <p:cNvPr id="7" name="TextBox 6">
                <a:extLst>
                  <a:ext uri="{FF2B5EF4-FFF2-40B4-BE49-F238E27FC236}">
                    <a16:creationId xmlns:a16="http://schemas.microsoft.com/office/drawing/2014/main" id="{69FA2E65-74E9-1443-AD8A-E9BF24AFE933}"/>
                  </a:ext>
                </a:extLst>
              </p:cNvPr>
              <p:cNvSpPr txBox="1"/>
              <p:nvPr/>
            </p:nvSpPr>
            <p:spPr>
              <a:xfrm>
                <a:off x="4312308" y="4053984"/>
                <a:ext cx="2781964" cy="584775"/>
              </a:xfrm>
              <a:prstGeom prst="rect">
                <a:avLst/>
              </a:prstGeom>
              <a:ln w="38100">
                <a:solidFill>
                  <a:schemeClr val="accent2"/>
                </a:solid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3200" dirty="0">
                    <a:solidFill>
                      <a:schemeClr val="tx1"/>
                    </a:solidFill>
                  </a:rPr>
                  <a:t>Discrimination</a:t>
                </a:r>
              </a:p>
            </p:txBody>
          </p:sp>
          <p:cxnSp>
            <p:nvCxnSpPr>
              <p:cNvPr id="8" name="Straight Arrow Connector 7">
                <a:extLst>
                  <a:ext uri="{FF2B5EF4-FFF2-40B4-BE49-F238E27FC236}">
                    <a16:creationId xmlns:a16="http://schemas.microsoft.com/office/drawing/2014/main" id="{A583372F-3D21-7549-A76C-C3BE8DC58472}"/>
                  </a:ext>
                </a:extLst>
              </p:cNvPr>
              <p:cNvCxnSpPr>
                <a:cxnSpLocks/>
                <a:stCxn id="7" idx="3"/>
                <a:endCxn id="6" idx="1"/>
              </p:cNvCxnSpPr>
              <p:nvPr/>
            </p:nvCxnSpPr>
            <p:spPr>
              <a:xfrm flipV="1">
                <a:off x="7094272" y="4346370"/>
                <a:ext cx="2421616" cy="1"/>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12A1A5F-9DAA-044E-91B4-86AF6ED82904}"/>
                  </a:ext>
                </a:extLst>
              </p:cNvPr>
              <p:cNvCxnSpPr>
                <a:cxnSpLocks/>
                <a:stCxn id="5" idx="2"/>
              </p:cNvCxnSpPr>
              <p:nvPr/>
            </p:nvCxnSpPr>
            <p:spPr>
              <a:xfrm>
                <a:off x="8133878" y="2263342"/>
                <a:ext cx="0" cy="2111091"/>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9" name="TextBox 18">
              <a:extLst>
                <a:ext uri="{FF2B5EF4-FFF2-40B4-BE49-F238E27FC236}">
                  <a16:creationId xmlns:a16="http://schemas.microsoft.com/office/drawing/2014/main" id="{DBDD6FE6-E961-F94D-9598-7162E31BB7C3}"/>
                </a:ext>
              </a:extLst>
            </p:cNvPr>
            <p:cNvSpPr txBox="1"/>
            <p:nvPr/>
          </p:nvSpPr>
          <p:spPr>
            <a:xfrm>
              <a:off x="3873950" y="2668581"/>
              <a:ext cx="2215611" cy="584775"/>
            </a:xfrm>
            <a:prstGeom prst="rect">
              <a:avLst/>
            </a:prstGeom>
            <a:noFill/>
          </p:spPr>
          <p:txBody>
            <a:bodyPr wrap="square" rtlCol="0">
              <a:spAutoFit/>
            </a:bodyPr>
            <a:lstStyle/>
            <a:p>
              <a:pPr algn="ctr"/>
              <a:r>
                <a:rPr lang="en-US" sz="3200" dirty="0">
                  <a:solidFill>
                    <a:schemeClr val="accent1">
                      <a:lumMod val="75000"/>
                    </a:schemeClr>
                  </a:solidFill>
                </a:rPr>
                <a:t>Buffering?</a:t>
              </a:r>
            </a:p>
          </p:txBody>
        </p:sp>
      </p:grpSp>
      <p:pic>
        <p:nvPicPr>
          <p:cNvPr id="20" name="Picture 19">
            <a:extLst>
              <a:ext uri="{FF2B5EF4-FFF2-40B4-BE49-F238E27FC236}">
                <a16:creationId xmlns:a16="http://schemas.microsoft.com/office/drawing/2014/main" id="{0B37CACC-4DA9-3E48-ABA8-85E0EFEE9B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94649" y="1610803"/>
            <a:ext cx="3511506" cy="3636393"/>
          </a:xfrm>
          <a:prstGeom prst="rect">
            <a:avLst/>
          </a:prstGeom>
          <a:ln>
            <a:solidFill>
              <a:schemeClr val="tx1"/>
            </a:solidFill>
          </a:ln>
        </p:spPr>
      </p:pic>
      <p:graphicFrame>
        <p:nvGraphicFramePr>
          <p:cNvPr id="18" name="Diagram 17">
            <a:extLst>
              <a:ext uri="{FF2B5EF4-FFF2-40B4-BE49-F238E27FC236}">
                <a16:creationId xmlns:a16="http://schemas.microsoft.com/office/drawing/2014/main" id="{7E0812E8-5E0E-E543-B1A2-592614B94DE8}"/>
              </a:ext>
            </a:extLst>
          </p:cNvPr>
          <p:cNvGraphicFramePr/>
          <p:nvPr>
            <p:extLst>
              <p:ext uri="{D42A27DB-BD31-4B8C-83A1-F6EECF244321}">
                <p14:modId xmlns:p14="http://schemas.microsoft.com/office/powerpoint/2010/main" val="1624767667"/>
              </p:ext>
            </p:extLst>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954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234A0-1500-E54F-98DE-0914C6DE5A23}"/>
              </a:ext>
            </a:extLst>
          </p:cNvPr>
          <p:cNvSpPr>
            <a:spLocks noGrp="1"/>
          </p:cNvSpPr>
          <p:nvPr>
            <p:ph type="sldNum" sz="quarter" idx="12"/>
          </p:nvPr>
        </p:nvSpPr>
        <p:spPr/>
        <p:txBody>
          <a:bodyPr/>
          <a:lstStyle/>
          <a:p>
            <a:fld id="{D57F1E4F-1CFF-5643-939E-217C01CDF565}" type="slidenum">
              <a:rPr lang="en-US" smtClean="0"/>
              <a:pPr/>
              <a:t>33</a:t>
            </a:fld>
            <a:endParaRPr lang="en-US" dirty="0"/>
          </a:p>
        </p:txBody>
      </p:sp>
      <p:graphicFrame>
        <p:nvGraphicFramePr>
          <p:cNvPr id="3" name="Diagram 2">
            <a:extLst>
              <a:ext uri="{FF2B5EF4-FFF2-40B4-BE49-F238E27FC236}">
                <a16:creationId xmlns:a16="http://schemas.microsoft.com/office/drawing/2014/main" id="{56346CC4-F670-024D-B3B5-ADC47125049E}"/>
              </a:ext>
            </a:extLst>
          </p:cNvPr>
          <p:cNvGraphicFramePr/>
          <p:nvPr>
            <p:extLst>
              <p:ext uri="{D42A27DB-BD31-4B8C-83A1-F6EECF244321}">
                <p14:modId xmlns:p14="http://schemas.microsoft.com/office/powerpoint/2010/main" val="1315494606"/>
              </p:ext>
            </p:extLst>
          </p:nvPr>
        </p:nvGraphicFramePr>
        <p:xfrm>
          <a:off x="139700" y="438150"/>
          <a:ext cx="12052300" cy="591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884416B0-2BA8-8240-92C9-2390D0A2F6DD}"/>
              </a:ext>
            </a:extLst>
          </p:cNvPr>
          <p:cNvGrpSpPr/>
          <p:nvPr/>
        </p:nvGrpSpPr>
        <p:grpSpPr>
          <a:xfrm>
            <a:off x="606421" y="5327554"/>
            <a:ext cx="4470545" cy="954107"/>
            <a:chOff x="9486130" y="1761444"/>
            <a:chExt cx="4423040" cy="931647"/>
          </a:xfrm>
        </p:grpSpPr>
        <p:cxnSp>
          <p:nvCxnSpPr>
            <p:cNvPr id="8" name="Straight Connector 7">
              <a:extLst>
                <a:ext uri="{FF2B5EF4-FFF2-40B4-BE49-F238E27FC236}">
                  <a16:creationId xmlns:a16="http://schemas.microsoft.com/office/drawing/2014/main" id="{1B241844-D3E8-3348-B94F-16B74E68B427}"/>
                </a:ext>
              </a:extLst>
            </p:cNvPr>
            <p:cNvCxnSpPr>
              <a:cxnSpLocks/>
            </p:cNvCxnSpPr>
            <p:nvPr/>
          </p:nvCxnSpPr>
          <p:spPr>
            <a:xfrm flipH="1" flipV="1">
              <a:off x="12216437" y="2201236"/>
              <a:ext cx="1692733" cy="14496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71762A0-7277-0E42-A9C0-D4AECD299EB4}"/>
                </a:ext>
              </a:extLst>
            </p:cNvPr>
            <p:cNvSpPr txBox="1"/>
            <p:nvPr/>
          </p:nvSpPr>
          <p:spPr>
            <a:xfrm>
              <a:off x="9486130" y="1761444"/>
              <a:ext cx="2974979" cy="931647"/>
            </a:xfrm>
            <a:prstGeom prst="rect">
              <a:avLst/>
            </a:prstGeom>
            <a:noFill/>
          </p:spPr>
          <p:txBody>
            <a:bodyPr wrap="square" rtlCol="0">
              <a:spAutoFit/>
            </a:bodyPr>
            <a:lstStyle/>
            <a:p>
              <a:r>
                <a:rPr lang="en-US" sz="2800" dirty="0"/>
                <a:t>Identity x Political Understandings</a:t>
              </a:r>
            </a:p>
          </p:txBody>
        </p:sp>
      </p:grpSp>
    </p:spTree>
    <p:extLst>
      <p:ext uri="{BB962C8B-B14F-4D97-AF65-F5344CB8AC3E}">
        <p14:creationId xmlns:p14="http://schemas.microsoft.com/office/powerpoint/2010/main" val="3589188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7F1F47D-4152-DD4E-B669-149C1C93491D}"/>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l="4770" r="4770"/>
          <a:stretch>
            <a:fillRect/>
          </a:stretch>
        </p:blipFill>
        <p:spPr>
          <a:xfrm>
            <a:off x="604339" y="731520"/>
            <a:ext cx="4975580" cy="4958209"/>
          </a:xfrm>
        </p:spPr>
      </p:pic>
      <p:sp>
        <p:nvSpPr>
          <p:cNvPr id="5" name="Slide Number Placeholder 4">
            <a:extLst>
              <a:ext uri="{FF2B5EF4-FFF2-40B4-BE49-F238E27FC236}">
                <a16:creationId xmlns:a16="http://schemas.microsoft.com/office/drawing/2014/main" id="{68279463-E01C-084F-9C78-97487E390967}"/>
              </a:ext>
            </a:extLst>
          </p:cNvPr>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9" name="Picture 8">
            <a:extLst>
              <a:ext uri="{FF2B5EF4-FFF2-40B4-BE49-F238E27FC236}">
                <a16:creationId xmlns:a16="http://schemas.microsoft.com/office/drawing/2014/main" id="{6745E990-DA78-6143-BB65-D30C67566A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8300" y="731520"/>
            <a:ext cx="6324600" cy="4958209"/>
          </a:xfrm>
          <a:prstGeom prst="rect">
            <a:avLst/>
          </a:prstGeom>
        </p:spPr>
      </p:pic>
      <p:sp>
        <p:nvSpPr>
          <p:cNvPr id="6" name="Text Placeholder 5">
            <a:extLst>
              <a:ext uri="{FF2B5EF4-FFF2-40B4-BE49-F238E27FC236}">
                <a16:creationId xmlns:a16="http://schemas.microsoft.com/office/drawing/2014/main" id="{DCA5A506-18A6-2444-BB39-44577BD9F7E0}"/>
              </a:ext>
            </a:extLst>
          </p:cNvPr>
          <p:cNvSpPr>
            <a:spLocks noGrp="1"/>
          </p:cNvSpPr>
          <p:nvPr>
            <p:ph type="body" sz="half" idx="2"/>
          </p:nvPr>
        </p:nvSpPr>
        <p:spPr>
          <a:xfrm>
            <a:off x="4003837" y="963693"/>
            <a:ext cx="4184326" cy="640080"/>
          </a:xfrm>
          <a:noFill/>
        </p:spPr>
        <p:txBody>
          <a:bodyPr>
            <a:normAutofit fontScale="85000" lnSpcReduction="10000"/>
          </a:bodyPr>
          <a:lstStyle/>
          <a:p>
            <a:pPr algn="ctr">
              <a:lnSpc>
                <a:spcPct val="100000"/>
              </a:lnSpc>
              <a:spcBef>
                <a:spcPts val="0"/>
              </a:spcBef>
            </a:pPr>
            <a:r>
              <a:rPr lang="en-US" sz="3600" b="1" dirty="0">
                <a:solidFill>
                  <a:schemeClr val="accent1"/>
                </a:solidFill>
              </a:rPr>
              <a:t>YOUTH </a:t>
            </a:r>
            <a:r>
              <a:rPr lang="en-US" sz="3600" dirty="0"/>
              <a:t>Meaning-Making</a:t>
            </a:r>
          </a:p>
        </p:txBody>
      </p:sp>
      <p:sp>
        <p:nvSpPr>
          <p:cNvPr id="2" name="TextBox 1">
            <a:extLst>
              <a:ext uri="{FF2B5EF4-FFF2-40B4-BE49-F238E27FC236}">
                <a16:creationId xmlns:a16="http://schemas.microsoft.com/office/drawing/2014/main" id="{D3E84AE0-1977-A54F-AFE4-AB62A41D8A8E}"/>
              </a:ext>
            </a:extLst>
          </p:cNvPr>
          <p:cNvSpPr txBox="1"/>
          <p:nvPr/>
        </p:nvSpPr>
        <p:spPr>
          <a:xfrm>
            <a:off x="604339" y="5689729"/>
            <a:ext cx="11168561" cy="461665"/>
          </a:xfrm>
          <a:prstGeom prst="rect">
            <a:avLst/>
          </a:prstGeom>
          <a:noFill/>
        </p:spPr>
        <p:txBody>
          <a:bodyPr wrap="square" rtlCol="0">
            <a:spAutoFit/>
          </a:bodyPr>
          <a:lstStyle/>
          <a:p>
            <a:pPr algn="ctr"/>
            <a:r>
              <a:rPr lang="en-US" sz="2400" dirty="0"/>
              <a:t>What does your ethnicity mean to you? How has this changed in the past year?</a:t>
            </a:r>
          </a:p>
        </p:txBody>
      </p:sp>
    </p:spTree>
    <p:extLst>
      <p:ext uri="{BB962C8B-B14F-4D97-AF65-F5344CB8AC3E}">
        <p14:creationId xmlns:p14="http://schemas.microsoft.com/office/powerpoint/2010/main" val="1322430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a:extLst>
              <a:ext uri="{FF2B5EF4-FFF2-40B4-BE49-F238E27FC236}">
                <a16:creationId xmlns:a16="http://schemas.microsoft.com/office/drawing/2014/main" id="{DA7BFD97-3378-F54A-BA98-24C1FBFB8C9D}"/>
              </a:ext>
            </a:extLst>
          </p:cNvPr>
          <p:cNvSpPr/>
          <p:nvPr/>
        </p:nvSpPr>
        <p:spPr>
          <a:xfrm>
            <a:off x="573206" y="946673"/>
            <a:ext cx="8234617" cy="3840480"/>
          </a:xfrm>
          <a:prstGeom prst="wedgeRoundRectCallout">
            <a:avLst>
              <a:gd name="adj1" fmla="val 54925"/>
              <a:gd name="adj2" fmla="val -29672"/>
              <a:gd name="adj3"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 am proud to be Mexican </a:t>
            </a:r>
            <a:r>
              <a:rPr lang="en-US" sz="2800" b="1" dirty="0">
                <a:solidFill>
                  <a:srgbClr val="00B0F0"/>
                </a:solidFill>
              </a:rPr>
              <a:t>even if White people (some, not all) might think we are [not] as smart or as equal to them</a:t>
            </a:r>
            <a:r>
              <a:rPr lang="en-US" sz="2800" dirty="0">
                <a:solidFill>
                  <a:schemeClr val="tx1"/>
                </a:solidFill>
              </a:rPr>
              <a:t>. I love my ethnicity. I love the foods, culture, people…</a:t>
            </a:r>
            <a:r>
              <a:rPr lang="en-US" sz="2800" b="1" dirty="0">
                <a:solidFill>
                  <a:srgbClr val="00B0F0"/>
                </a:solidFill>
              </a:rPr>
              <a:t>Some White people out there want us to go back to our country</a:t>
            </a:r>
            <a:r>
              <a:rPr lang="en-US" sz="2800" dirty="0">
                <a:solidFill>
                  <a:schemeClr val="tx1"/>
                </a:solidFill>
              </a:rPr>
              <a:t>. (I guess they haven't tried our food.) I am proud of my ethnicity and I wouldn't change. It is the best.</a:t>
            </a:r>
          </a:p>
        </p:txBody>
      </p:sp>
      <p:sp>
        <p:nvSpPr>
          <p:cNvPr id="4" name="Slide Number Placeholder 3"/>
          <p:cNvSpPr>
            <a:spLocks noGrp="1"/>
          </p:cNvSpPr>
          <p:nvPr>
            <p:ph type="sldNum" sz="quarter" idx="12"/>
          </p:nvPr>
        </p:nvSpPr>
        <p:spPr/>
        <p:txBody>
          <a:bodyPr/>
          <a:lstStyle/>
          <a:p>
            <a:fld id="{A42EB90B-1F78-6C44-9D06-BE7C40D81F11}" type="slidenum">
              <a:rPr lang="en-US" smtClean="0"/>
              <a:t>35</a:t>
            </a:fld>
            <a:endParaRPr lang="en-US"/>
          </a:p>
        </p:txBody>
      </p:sp>
      <p:pic>
        <p:nvPicPr>
          <p:cNvPr id="8" name="Content Placeholder 6">
            <a:extLst>
              <a:ext uri="{FF2B5EF4-FFF2-40B4-BE49-F238E27FC236}">
                <a16:creationId xmlns:a16="http://schemas.microsoft.com/office/drawing/2014/main" id="{904EF42F-689E-2F48-9FD4-088501322A66}"/>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9233291" y="1689652"/>
            <a:ext cx="2735449" cy="2862879"/>
          </a:xfrm>
          <a:prstGeom prst="rect">
            <a:avLst/>
          </a:prstGeom>
        </p:spPr>
      </p:pic>
      <p:grpSp>
        <p:nvGrpSpPr>
          <p:cNvPr id="10" name="Group 9">
            <a:extLst>
              <a:ext uri="{FF2B5EF4-FFF2-40B4-BE49-F238E27FC236}">
                <a16:creationId xmlns:a16="http://schemas.microsoft.com/office/drawing/2014/main" id="{3BE5A38F-D40F-5343-8B29-FF8C8F6F5918}"/>
              </a:ext>
            </a:extLst>
          </p:cNvPr>
          <p:cNvGrpSpPr/>
          <p:nvPr/>
        </p:nvGrpSpPr>
        <p:grpSpPr>
          <a:xfrm>
            <a:off x="2670559" y="4284276"/>
            <a:ext cx="3622306" cy="1005754"/>
            <a:chOff x="4330151" y="4439843"/>
            <a:chExt cx="3622306" cy="975360"/>
          </a:xfrm>
        </p:grpSpPr>
        <p:sp>
          <p:nvSpPr>
            <p:cNvPr id="11" name="Content Placeholder 2">
              <a:extLst>
                <a:ext uri="{FF2B5EF4-FFF2-40B4-BE49-F238E27FC236}">
                  <a16:creationId xmlns:a16="http://schemas.microsoft.com/office/drawing/2014/main" id="{BCAACAD3-E72A-DF4C-9FD8-3EFF1BACF29B}"/>
                </a:ext>
              </a:extLst>
            </p:cNvPr>
            <p:cNvSpPr txBox="1">
              <a:spLocks/>
            </p:cNvSpPr>
            <p:nvPr/>
          </p:nvSpPr>
          <p:spPr>
            <a:xfrm>
              <a:off x="5483577" y="4703680"/>
              <a:ext cx="2468880" cy="548640"/>
            </a:xfrm>
            <a:prstGeom prst="rect">
              <a:avLst/>
            </a:prstGeom>
            <a:solidFill>
              <a:schemeClr val="bg1"/>
            </a:solid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b="1" kern="1200">
                  <a:solidFill>
                    <a:srgbClr val="002E5D"/>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800" dirty="0">
                  <a:solidFill>
                    <a:srgbClr val="00B0F0"/>
                  </a:solidFill>
                </a:rPr>
                <a:t>PUBLIC REGARD</a:t>
              </a:r>
              <a:endParaRPr lang="en-US" sz="2800" b="0" dirty="0">
                <a:solidFill>
                  <a:srgbClr val="00B0F0"/>
                </a:solidFill>
              </a:endParaRPr>
            </a:p>
          </p:txBody>
        </p:sp>
        <p:pic>
          <p:nvPicPr>
            <p:cNvPr id="12" name="Picture 11">
              <a:extLst>
                <a:ext uri="{FF2B5EF4-FFF2-40B4-BE49-F238E27FC236}">
                  <a16:creationId xmlns:a16="http://schemas.microsoft.com/office/drawing/2014/main" id="{D8717D96-ECC0-7048-9905-7BF92784BF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30151" y="4439843"/>
              <a:ext cx="975360" cy="975360"/>
            </a:xfrm>
            <a:prstGeom prst="rect">
              <a:avLst/>
            </a:prstGeom>
          </p:spPr>
        </p:pic>
      </p:grpSp>
      <p:graphicFrame>
        <p:nvGraphicFramePr>
          <p:cNvPr id="13" name="Diagram 12">
            <a:extLst>
              <a:ext uri="{FF2B5EF4-FFF2-40B4-BE49-F238E27FC236}">
                <a16:creationId xmlns:a16="http://schemas.microsoft.com/office/drawing/2014/main" id="{C2DAC6DA-4F39-0D4F-A673-567307F96BA6}"/>
              </a:ext>
            </a:extLst>
          </p:cNvPr>
          <p:cNvGraphicFramePr/>
          <p:nvPr>
            <p:extLst>
              <p:ext uri="{D42A27DB-BD31-4B8C-83A1-F6EECF244321}">
                <p14:modId xmlns:p14="http://schemas.microsoft.com/office/powerpoint/2010/main" val="1538871802"/>
              </p:ext>
            </p:extLst>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86559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a:extLst>
              <a:ext uri="{FF2B5EF4-FFF2-40B4-BE49-F238E27FC236}">
                <a16:creationId xmlns:a16="http://schemas.microsoft.com/office/drawing/2014/main" id="{DA7BFD97-3378-F54A-BA98-24C1FBFB8C9D}"/>
              </a:ext>
            </a:extLst>
          </p:cNvPr>
          <p:cNvSpPr/>
          <p:nvPr/>
        </p:nvSpPr>
        <p:spPr>
          <a:xfrm>
            <a:off x="641500" y="1000782"/>
            <a:ext cx="8152676" cy="3840480"/>
          </a:xfrm>
          <a:prstGeom prst="wedgeRoundRectCallout">
            <a:avLst>
              <a:gd name="adj1" fmla="val 54925"/>
              <a:gd name="adj2" fmla="val -29672"/>
              <a:gd name="adj3"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 am </a:t>
            </a:r>
            <a:r>
              <a:rPr lang="en-US" sz="2800" b="1" dirty="0">
                <a:solidFill>
                  <a:srgbClr val="C00000"/>
                </a:solidFill>
              </a:rPr>
              <a:t>proud</a:t>
            </a:r>
            <a:r>
              <a:rPr lang="en-US" sz="2800" dirty="0">
                <a:solidFill>
                  <a:schemeClr val="tx1"/>
                </a:solidFill>
              </a:rPr>
              <a:t> to be Mexican even if White people (some, not all) might think we are [not] as smart or as equal to them. I </a:t>
            </a:r>
            <a:r>
              <a:rPr lang="en-US" sz="2800" b="1" dirty="0">
                <a:solidFill>
                  <a:srgbClr val="C00000"/>
                </a:solidFill>
              </a:rPr>
              <a:t>love</a:t>
            </a:r>
            <a:r>
              <a:rPr lang="en-US" sz="2800" dirty="0">
                <a:solidFill>
                  <a:schemeClr val="tx1"/>
                </a:solidFill>
              </a:rPr>
              <a:t> my ethnicity. I </a:t>
            </a:r>
            <a:r>
              <a:rPr lang="en-US" sz="2800" b="1" dirty="0">
                <a:solidFill>
                  <a:srgbClr val="C00000"/>
                </a:solidFill>
              </a:rPr>
              <a:t>love</a:t>
            </a:r>
            <a:r>
              <a:rPr lang="en-US" sz="2800" dirty="0">
                <a:solidFill>
                  <a:schemeClr val="tx1"/>
                </a:solidFill>
              </a:rPr>
              <a:t> the foods, culture, people…Some White people out there want us to go back to our country. (I guess they haven't tried our food.) I am </a:t>
            </a:r>
            <a:r>
              <a:rPr lang="en-US" sz="2800" b="1" dirty="0">
                <a:solidFill>
                  <a:srgbClr val="C00000"/>
                </a:solidFill>
              </a:rPr>
              <a:t>proud</a:t>
            </a:r>
            <a:r>
              <a:rPr lang="en-US" sz="2800" dirty="0">
                <a:solidFill>
                  <a:schemeClr val="tx1"/>
                </a:solidFill>
              </a:rPr>
              <a:t> of my ethnicity and I wouldn't change. It is the best.</a:t>
            </a:r>
          </a:p>
        </p:txBody>
      </p:sp>
      <p:sp>
        <p:nvSpPr>
          <p:cNvPr id="4" name="Slide Number Placeholder 3"/>
          <p:cNvSpPr>
            <a:spLocks noGrp="1"/>
          </p:cNvSpPr>
          <p:nvPr>
            <p:ph type="sldNum" sz="quarter" idx="12"/>
          </p:nvPr>
        </p:nvSpPr>
        <p:spPr/>
        <p:txBody>
          <a:bodyPr/>
          <a:lstStyle/>
          <a:p>
            <a:fld id="{A42EB90B-1F78-6C44-9D06-BE7C40D81F11}" type="slidenum">
              <a:rPr lang="en-US" smtClean="0"/>
              <a:t>36</a:t>
            </a:fld>
            <a:endParaRPr lang="en-US"/>
          </a:p>
        </p:txBody>
      </p:sp>
      <p:grpSp>
        <p:nvGrpSpPr>
          <p:cNvPr id="2" name="Group 1">
            <a:extLst>
              <a:ext uri="{FF2B5EF4-FFF2-40B4-BE49-F238E27FC236}">
                <a16:creationId xmlns:a16="http://schemas.microsoft.com/office/drawing/2014/main" id="{703F952D-8C66-A343-A1E2-5F26AD601471}"/>
              </a:ext>
            </a:extLst>
          </p:cNvPr>
          <p:cNvGrpSpPr/>
          <p:nvPr/>
        </p:nvGrpSpPr>
        <p:grpSpPr>
          <a:xfrm>
            <a:off x="2901823" y="4471335"/>
            <a:ext cx="3584174" cy="909942"/>
            <a:chOff x="3442251" y="4978604"/>
            <a:chExt cx="3584174" cy="909942"/>
          </a:xfrm>
        </p:grpSpPr>
        <p:pic>
          <p:nvPicPr>
            <p:cNvPr id="5" name="Picture 4">
              <a:extLst>
                <a:ext uri="{FF2B5EF4-FFF2-40B4-BE49-F238E27FC236}">
                  <a16:creationId xmlns:a16="http://schemas.microsoft.com/office/drawing/2014/main" id="{BB1B94A9-937A-8F46-A7A4-1F59CCDF6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2251" y="5005209"/>
              <a:ext cx="756216" cy="686644"/>
            </a:xfrm>
            <a:prstGeom prst="rect">
              <a:avLst/>
            </a:prstGeom>
          </p:spPr>
        </p:pic>
        <p:sp>
          <p:nvSpPr>
            <p:cNvPr id="7" name="Content Placeholder 2">
              <a:extLst>
                <a:ext uri="{FF2B5EF4-FFF2-40B4-BE49-F238E27FC236}">
                  <a16:creationId xmlns:a16="http://schemas.microsoft.com/office/drawing/2014/main" id="{7EDB18D5-FDFB-034F-B21B-B82592575E1B}"/>
                </a:ext>
              </a:extLst>
            </p:cNvPr>
            <p:cNvSpPr txBox="1">
              <a:spLocks/>
            </p:cNvSpPr>
            <p:nvPr/>
          </p:nvSpPr>
          <p:spPr>
            <a:xfrm>
              <a:off x="4342845" y="4978604"/>
              <a:ext cx="2683580" cy="909942"/>
            </a:xfrm>
            <a:prstGeom prst="rect">
              <a:avLst/>
            </a:prstGeom>
            <a:solidFill>
              <a:schemeClr val="bg1"/>
            </a:solid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b="1" kern="1200">
                  <a:solidFill>
                    <a:srgbClr val="002E5D"/>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20000"/>
                </a:lnSpc>
                <a:buNone/>
              </a:pPr>
              <a:r>
                <a:rPr lang="en-US" sz="2400" dirty="0">
                  <a:solidFill>
                    <a:srgbClr val="C00000"/>
                  </a:solidFill>
                </a:rPr>
                <a:t>PRIVATE REGARD AS RESISTANCE </a:t>
              </a:r>
            </a:p>
          </p:txBody>
        </p:sp>
      </p:grpSp>
      <p:pic>
        <p:nvPicPr>
          <p:cNvPr id="8" name="Content Placeholder 6">
            <a:extLst>
              <a:ext uri="{FF2B5EF4-FFF2-40B4-BE49-F238E27FC236}">
                <a16:creationId xmlns:a16="http://schemas.microsoft.com/office/drawing/2014/main" id="{904EF42F-689E-2F48-9FD4-088501322A66}"/>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9233291" y="1689652"/>
            <a:ext cx="2735449" cy="2862879"/>
          </a:xfrm>
          <a:prstGeom prst="rect">
            <a:avLst/>
          </a:prstGeom>
        </p:spPr>
      </p:pic>
      <p:graphicFrame>
        <p:nvGraphicFramePr>
          <p:cNvPr id="10" name="Diagram 9">
            <a:extLst>
              <a:ext uri="{FF2B5EF4-FFF2-40B4-BE49-F238E27FC236}">
                <a16:creationId xmlns:a16="http://schemas.microsoft.com/office/drawing/2014/main" id="{C834C50C-7404-E649-B700-347377B041D3}"/>
              </a:ext>
            </a:extLst>
          </p:cNvPr>
          <p:cNvGraphicFramePr/>
          <p:nvPr>
            <p:extLst>
              <p:ext uri="{D42A27DB-BD31-4B8C-83A1-F6EECF244321}">
                <p14:modId xmlns:p14="http://schemas.microsoft.com/office/powerpoint/2010/main" val="4055680945"/>
              </p:ext>
            </p:extLst>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53677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a:extLst>
              <a:ext uri="{FF2B5EF4-FFF2-40B4-BE49-F238E27FC236}">
                <a16:creationId xmlns:a16="http://schemas.microsoft.com/office/drawing/2014/main" id="{DA7BFD97-3378-F54A-BA98-24C1FBFB8C9D}"/>
              </a:ext>
            </a:extLst>
          </p:cNvPr>
          <p:cNvSpPr/>
          <p:nvPr/>
        </p:nvSpPr>
        <p:spPr>
          <a:xfrm>
            <a:off x="457192" y="430013"/>
            <a:ext cx="10836092" cy="1526533"/>
          </a:xfrm>
          <a:prstGeom prst="wedgeRoundRectCallout">
            <a:avLst>
              <a:gd name="adj1" fmla="val 51481"/>
              <a:gd name="adj2" fmla="val 46947"/>
              <a:gd name="adj3"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To me ethnicity means that I have an amazing history and that the family members, traditions, music, and other people that surround me have something to show me...Being Latina </a:t>
            </a:r>
            <a:r>
              <a:rPr lang="en-US" sz="2400" b="1" dirty="0">
                <a:solidFill>
                  <a:schemeClr val="tx1"/>
                </a:solidFill>
              </a:rPr>
              <a:t>also means</a:t>
            </a:r>
            <a:r>
              <a:rPr lang="en-US" sz="2400" dirty="0">
                <a:solidFill>
                  <a:schemeClr val="tx1"/>
                </a:solidFill>
              </a:rPr>
              <a:t> </a:t>
            </a:r>
            <a:r>
              <a:rPr lang="en-US" sz="2400" b="1" dirty="0">
                <a:solidFill>
                  <a:schemeClr val="tx1"/>
                </a:solidFill>
              </a:rPr>
              <a:t>that during these controversial times I must pay close attention to what is occurring politically</a:t>
            </a:r>
            <a:r>
              <a:rPr lang="en-US" sz="2400" dirty="0">
                <a:solidFill>
                  <a:schemeClr val="tx1"/>
                </a:solidFill>
              </a:rPr>
              <a:t>, as it will affect both me and others...</a:t>
            </a:r>
          </a:p>
        </p:txBody>
      </p:sp>
      <p:sp>
        <p:nvSpPr>
          <p:cNvPr id="4" name="Slide Number Placeholder 3"/>
          <p:cNvSpPr>
            <a:spLocks noGrp="1"/>
          </p:cNvSpPr>
          <p:nvPr>
            <p:ph type="sldNum" sz="quarter" idx="12"/>
          </p:nvPr>
        </p:nvSpPr>
        <p:spPr/>
        <p:txBody>
          <a:bodyPr/>
          <a:lstStyle/>
          <a:p>
            <a:fld id="{A42EB90B-1F78-6C44-9D06-BE7C40D81F11}" type="slidenum">
              <a:rPr lang="en-US" smtClean="0"/>
              <a:t>37</a:t>
            </a:fld>
            <a:endParaRPr lang="en-US"/>
          </a:p>
        </p:txBody>
      </p:sp>
      <p:sp>
        <p:nvSpPr>
          <p:cNvPr id="6" name="TextBox 5"/>
          <p:cNvSpPr txBox="1"/>
          <p:nvPr/>
        </p:nvSpPr>
        <p:spPr>
          <a:xfrm>
            <a:off x="7505700" y="6356350"/>
            <a:ext cx="3306940" cy="307777"/>
          </a:xfrm>
          <a:prstGeom prst="rect">
            <a:avLst/>
          </a:prstGeom>
          <a:noFill/>
        </p:spPr>
        <p:txBody>
          <a:bodyPr wrap="square" rtlCol="0">
            <a:spAutoFit/>
          </a:bodyPr>
          <a:lstStyle/>
          <a:p>
            <a:pPr marL="57150" algn="r"/>
            <a:r>
              <a:rPr lang="en-US" sz="1400" dirty="0"/>
              <a:t>Miller-Tejada, Camacho  et al., in prep</a:t>
            </a:r>
          </a:p>
        </p:txBody>
      </p:sp>
      <p:sp>
        <p:nvSpPr>
          <p:cNvPr id="12" name="Rounded Rectangular Callout 11">
            <a:extLst>
              <a:ext uri="{FF2B5EF4-FFF2-40B4-BE49-F238E27FC236}">
                <a16:creationId xmlns:a16="http://schemas.microsoft.com/office/drawing/2014/main" id="{8DEA82E1-15CF-424D-A3C4-D043B11FAE04}"/>
              </a:ext>
            </a:extLst>
          </p:cNvPr>
          <p:cNvSpPr/>
          <p:nvPr/>
        </p:nvSpPr>
        <p:spPr>
          <a:xfrm>
            <a:off x="457192" y="2023682"/>
            <a:ext cx="10636632" cy="1418152"/>
          </a:xfrm>
          <a:prstGeom prst="wedgeRoundRectCallout">
            <a:avLst>
              <a:gd name="adj1" fmla="val 51480"/>
              <a:gd name="adj2" fmla="val 43222"/>
              <a:gd name="adj3"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The past year has made me come to a realization that the way people view my ethnic group is usually negative…due to many </a:t>
            </a:r>
            <a:r>
              <a:rPr lang="en-US" sz="2400" b="1" dirty="0">
                <a:solidFill>
                  <a:schemeClr val="tx1"/>
                </a:solidFill>
              </a:rPr>
              <a:t>political problems with race</a:t>
            </a:r>
            <a:r>
              <a:rPr lang="en-US" sz="2400" dirty="0">
                <a:solidFill>
                  <a:schemeClr val="tx1"/>
                </a:solidFill>
              </a:rPr>
              <a:t>…I now have a stronger belief to represent my ethnic group and be proud more than ever.</a:t>
            </a:r>
          </a:p>
        </p:txBody>
      </p:sp>
      <p:sp>
        <p:nvSpPr>
          <p:cNvPr id="13" name="Rounded Rectangular Callout 12">
            <a:extLst>
              <a:ext uri="{FF2B5EF4-FFF2-40B4-BE49-F238E27FC236}">
                <a16:creationId xmlns:a16="http://schemas.microsoft.com/office/drawing/2014/main" id="{B1A4759B-024F-E346-BFA8-C3FE2CF4E58D}"/>
              </a:ext>
            </a:extLst>
          </p:cNvPr>
          <p:cNvSpPr/>
          <p:nvPr/>
        </p:nvSpPr>
        <p:spPr>
          <a:xfrm>
            <a:off x="457192" y="3508970"/>
            <a:ext cx="8780936" cy="1118738"/>
          </a:xfrm>
          <a:prstGeom prst="wedgeRoundRectCallout">
            <a:avLst>
              <a:gd name="adj1" fmla="val 52971"/>
              <a:gd name="adj2" fmla="val 39789"/>
              <a:gd name="adj3"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sz="2400" b="1" dirty="0">
                <a:solidFill>
                  <a:schemeClr val="tx1"/>
                </a:solidFill>
              </a:rPr>
              <a:t>The news </a:t>
            </a:r>
            <a:r>
              <a:rPr lang="en-US" sz="2400" dirty="0">
                <a:solidFill>
                  <a:schemeClr val="tx1"/>
                </a:solidFill>
              </a:rPr>
              <a:t>has sort of made me feel stronger about my ethnicity because I feel like I have to defend what I am.</a:t>
            </a:r>
          </a:p>
        </p:txBody>
      </p:sp>
      <p:pic>
        <p:nvPicPr>
          <p:cNvPr id="8" name="Content Placeholder 6">
            <a:extLst>
              <a:ext uri="{FF2B5EF4-FFF2-40B4-BE49-F238E27FC236}">
                <a16:creationId xmlns:a16="http://schemas.microsoft.com/office/drawing/2014/main" id="{2CFA435C-22B8-F143-B930-2B12C6C7D9B2}"/>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9565059" y="3933382"/>
            <a:ext cx="2053193" cy="2148840"/>
          </a:xfrm>
          <a:prstGeom prst="rect">
            <a:avLst/>
          </a:prstGeom>
        </p:spPr>
      </p:pic>
      <p:graphicFrame>
        <p:nvGraphicFramePr>
          <p:cNvPr id="10" name="Diagram 9">
            <a:extLst>
              <a:ext uri="{FF2B5EF4-FFF2-40B4-BE49-F238E27FC236}">
                <a16:creationId xmlns:a16="http://schemas.microsoft.com/office/drawing/2014/main" id="{835C78AD-D95F-1C48-B6EE-19F488CC13A9}"/>
              </a:ext>
            </a:extLst>
          </p:cNvPr>
          <p:cNvGraphicFramePr/>
          <p:nvPr>
            <p:extLst>
              <p:ext uri="{D42A27DB-BD31-4B8C-83A1-F6EECF244321}">
                <p14:modId xmlns:p14="http://schemas.microsoft.com/office/powerpoint/2010/main" val="2635771710"/>
              </p:ext>
            </p:extLst>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Rounded Rectangular Callout 15">
            <a:extLst>
              <a:ext uri="{FF2B5EF4-FFF2-40B4-BE49-F238E27FC236}">
                <a16:creationId xmlns:a16="http://schemas.microsoft.com/office/drawing/2014/main" id="{63D1C662-34F3-9540-ADDA-B619B92437CB}"/>
              </a:ext>
            </a:extLst>
          </p:cNvPr>
          <p:cNvSpPr/>
          <p:nvPr/>
        </p:nvSpPr>
        <p:spPr>
          <a:xfrm>
            <a:off x="457192" y="4685056"/>
            <a:ext cx="8780936" cy="559375"/>
          </a:xfrm>
          <a:prstGeom prst="wedgeRoundRectCallout">
            <a:avLst>
              <a:gd name="adj1" fmla="val 52758"/>
              <a:gd name="adj2" fmla="val -1757"/>
              <a:gd name="adj3"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2400" b="1" dirty="0">
                <a:solidFill>
                  <a:schemeClr val="tx1"/>
                </a:solidFill>
              </a:rPr>
              <a:t>Trump and the government want us out </a:t>
            </a:r>
            <a:r>
              <a:rPr lang="en-US" sz="2400" dirty="0">
                <a:solidFill>
                  <a:schemeClr val="tx1"/>
                </a:solidFill>
              </a:rPr>
              <a:t>of our country.</a:t>
            </a:r>
          </a:p>
        </p:txBody>
      </p:sp>
      <p:sp>
        <p:nvSpPr>
          <p:cNvPr id="17" name="Rounded Rectangular Callout 16">
            <a:extLst>
              <a:ext uri="{FF2B5EF4-FFF2-40B4-BE49-F238E27FC236}">
                <a16:creationId xmlns:a16="http://schemas.microsoft.com/office/drawing/2014/main" id="{AC6F44B6-ACF0-754D-AD86-72BE093D9734}"/>
              </a:ext>
            </a:extLst>
          </p:cNvPr>
          <p:cNvSpPr/>
          <p:nvPr/>
        </p:nvSpPr>
        <p:spPr>
          <a:xfrm>
            <a:off x="457192" y="5298208"/>
            <a:ext cx="8780936" cy="1004365"/>
          </a:xfrm>
          <a:prstGeom prst="wedgeRoundRectCallout">
            <a:avLst>
              <a:gd name="adj1" fmla="val 53264"/>
              <a:gd name="adj2" fmla="val -1147"/>
              <a:gd name="adj3"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Nothing really happened…</a:t>
            </a:r>
            <a:r>
              <a:rPr lang="en-US" sz="2400" b="1" i="1" dirty="0">
                <a:solidFill>
                  <a:schemeClr val="tx1"/>
                </a:solidFill>
              </a:rPr>
              <a:t>Except</a:t>
            </a:r>
            <a:r>
              <a:rPr lang="en-US" sz="2400" b="1" dirty="0">
                <a:solidFill>
                  <a:schemeClr val="tx1"/>
                </a:solidFill>
              </a:rPr>
              <a:t> for Donald Trump</a:t>
            </a:r>
            <a:r>
              <a:rPr lang="en-US" sz="2400" dirty="0">
                <a:solidFill>
                  <a:schemeClr val="tx1"/>
                </a:solidFill>
              </a:rPr>
              <a:t> calling Mexicans rapists, drug lords, and troublemakers...</a:t>
            </a:r>
          </a:p>
        </p:txBody>
      </p:sp>
    </p:spTree>
    <p:extLst>
      <p:ext uri="{BB962C8B-B14F-4D97-AF65-F5344CB8AC3E}">
        <p14:creationId xmlns:p14="http://schemas.microsoft.com/office/powerpoint/2010/main" val="92288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nimClr clrSpc="rgb" dir="cw">
                                      <p:cBhvr override="childStyle">
                                        <p:cTn dur="1" fill="hold" display="0" masterRel="nextClick" afterEffect="1"/>
                                        <p:tgtEl>
                                          <p:spTgt spid="13"/>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nimClr clrSpc="rgb" dir="cw">
                                      <p:cBhvr override="childStyle">
                                        <p:cTn dur="1" fill="hold" display="0" masterRel="nextClick" afterEffect="1"/>
                                        <p:tgtEl>
                                          <p:spTgt spid="16"/>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234A0-1500-E54F-98DE-0914C6DE5A23}"/>
              </a:ext>
            </a:extLst>
          </p:cNvPr>
          <p:cNvSpPr>
            <a:spLocks noGrp="1"/>
          </p:cNvSpPr>
          <p:nvPr>
            <p:ph type="sldNum" sz="quarter" idx="12"/>
          </p:nvPr>
        </p:nvSpPr>
        <p:spPr/>
        <p:txBody>
          <a:bodyPr/>
          <a:lstStyle/>
          <a:p>
            <a:fld id="{D57F1E4F-1CFF-5643-939E-217C01CDF565}" type="slidenum">
              <a:rPr lang="en-US" smtClean="0"/>
              <a:pPr/>
              <a:t>38</a:t>
            </a:fld>
            <a:endParaRPr lang="en-US" dirty="0"/>
          </a:p>
        </p:txBody>
      </p:sp>
      <p:graphicFrame>
        <p:nvGraphicFramePr>
          <p:cNvPr id="3" name="Diagram 2">
            <a:extLst>
              <a:ext uri="{FF2B5EF4-FFF2-40B4-BE49-F238E27FC236}">
                <a16:creationId xmlns:a16="http://schemas.microsoft.com/office/drawing/2014/main" id="{56346CC4-F670-024D-B3B5-ADC47125049E}"/>
              </a:ext>
            </a:extLst>
          </p:cNvPr>
          <p:cNvGraphicFramePr/>
          <p:nvPr>
            <p:extLst>
              <p:ext uri="{D42A27DB-BD31-4B8C-83A1-F6EECF244321}">
                <p14:modId xmlns:p14="http://schemas.microsoft.com/office/powerpoint/2010/main" val="3990676070"/>
              </p:ext>
            </p:extLst>
          </p:nvPr>
        </p:nvGraphicFramePr>
        <p:xfrm>
          <a:off x="139700" y="438150"/>
          <a:ext cx="12052300" cy="591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1A51C2AF-D626-3546-AC86-7AD4C566A33A}"/>
              </a:ext>
            </a:extLst>
          </p:cNvPr>
          <p:cNvGrpSpPr/>
          <p:nvPr/>
        </p:nvGrpSpPr>
        <p:grpSpPr>
          <a:xfrm>
            <a:off x="419724" y="3555827"/>
            <a:ext cx="2293493" cy="1815882"/>
            <a:chOff x="10440895" y="1551484"/>
            <a:chExt cx="3341656" cy="1773136"/>
          </a:xfrm>
        </p:grpSpPr>
        <p:sp>
          <p:nvSpPr>
            <p:cNvPr id="5" name="TextBox 4">
              <a:extLst>
                <a:ext uri="{FF2B5EF4-FFF2-40B4-BE49-F238E27FC236}">
                  <a16:creationId xmlns:a16="http://schemas.microsoft.com/office/drawing/2014/main" id="{0AE00544-3784-6746-8AED-3ACDB9E1980F}"/>
                </a:ext>
              </a:extLst>
            </p:cNvPr>
            <p:cNvSpPr txBox="1"/>
            <p:nvPr/>
          </p:nvSpPr>
          <p:spPr>
            <a:xfrm>
              <a:off x="10440895" y="1551484"/>
              <a:ext cx="3123251" cy="1773136"/>
            </a:xfrm>
            <a:prstGeom prst="rect">
              <a:avLst/>
            </a:prstGeom>
            <a:noFill/>
          </p:spPr>
          <p:txBody>
            <a:bodyPr wrap="square" rtlCol="0">
              <a:spAutoFit/>
            </a:bodyPr>
            <a:lstStyle/>
            <a:p>
              <a:r>
                <a:rPr lang="en-US" sz="2800" dirty="0"/>
                <a:t>Cultural &amp; Political </a:t>
              </a:r>
            </a:p>
            <a:p>
              <a:r>
                <a:rPr lang="en-US" sz="2800" dirty="0"/>
                <a:t>Lessons at Home</a:t>
              </a:r>
            </a:p>
          </p:txBody>
        </p:sp>
        <p:cxnSp>
          <p:nvCxnSpPr>
            <p:cNvPr id="7" name="Straight Connector 6">
              <a:extLst>
                <a:ext uri="{FF2B5EF4-FFF2-40B4-BE49-F238E27FC236}">
                  <a16:creationId xmlns:a16="http://schemas.microsoft.com/office/drawing/2014/main" id="{3D0957C2-45F6-8D4A-B0E1-60F7DE034444}"/>
                </a:ext>
              </a:extLst>
            </p:cNvPr>
            <p:cNvCxnSpPr>
              <a:cxnSpLocks/>
            </p:cNvCxnSpPr>
            <p:nvPr/>
          </p:nvCxnSpPr>
          <p:spPr>
            <a:xfrm>
              <a:off x="12974442" y="2338814"/>
              <a:ext cx="808109" cy="11710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7875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FEA094-56A6-3E4E-BFE5-17DE8CF59026}"/>
              </a:ext>
            </a:extLst>
          </p:cNvPr>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7" name="Picture 6" descr="immigration_march_LosAngeles.jpg">
            <a:extLst>
              <a:ext uri="{FF2B5EF4-FFF2-40B4-BE49-F238E27FC236}">
                <a16:creationId xmlns:a16="http://schemas.microsoft.com/office/drawing/2014/main" id="{28B43E9D-F789-5C46-818F-76E11091C1A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9986" y="1735494"/>
            <a:ext cx="5396014" cy="4012164"/>
          </a:xfrm>
          <a:prstGeom prst="rect">
            <a:avLst/>
          </a:prstGeom>
          <a:noFill/>
          <a:ln>
            <a:noFill/>
          </a:ln>
        </p:spPr>
      </p:pic>
      <p:pic>
        <p:nvPicPr>
          <p:cNvPr id="8" name="Picture 7" descr="img_2898.jpg">
            <a:extLst>
              <a:ext uri="{FF2B5EF4-FFF2-40B4-BE49-F238E27FC236}">
                <a16:creationId xmlns:a16="http://schemas.microsoft.com/office/drawing/2014/main" id="{57AEF8FD-94E7-0042-8DDE-AEA8100216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735494"/>
            <a:ext cx="5425221" cy="4012164"/>
          </a:xfrm>
          <a:prstGeom prst="rect">
            <a:avLst/>
          </a:prstGeom>
        </p:spPr>
      </p:pic>
      <p:sp>
        <p:nvSpPr>
          <p:cNvPr id="11" name="Text Placeholder 5">
            <a:extLst>
              <a:ext uri="{FF2B5EF4-FFF2-40B4-BE49-F238E27FC236}">
                <a16:creationId xmlns:a16="http://schemas.microsoft.com/office/drawing/2014/main" id="{18DAEA5B-94A3-624E-BE98-6FFF8EB3203F}"/>
              </a:ext>
            </a:extLst>
          </p:cNvPr>
          <p:cNvSpPr>
            <a:spLocks noGrp="1"/>
          </p:cNvSpPr>
          <p:nvPr>
            <p:ph type="body" sz="half" idx="2"/>
          </p:nvPr>
        </p:nvSpPr>
        <p:spPr>
          <a:xfrm>
            <a:off x="1473092" y="824178"/>
            <a:ext cx="9021147" cy="728266"/>
          </a:xfrm>
          <a:solidFill>
            <a:schemeClr val="bg1"/>
          </a:solidFill>
        </p:spPr>
        <p:txBody>
          <a:bodyPr>
            <a:normAutofit/>
          </a:bodyPr>
          <a:lstStyle/>
          <a:p>
            <a:pPr algn="ctr">
              <a:lnSpc>
                <a:spcPct val="100000"/>
              </a:lnSpc>
              <a:spcBef>
                <a:spcPts val="0"/>
              </a:spcBef>
            </a:pPr>
            <a:r>
              <a:rPr lang="en-US" sz="4000" dirty="0"/>
              <a:t>Learning from </a:t>
            </a:r>
            <a:r>
              <a:rPr lang="en-US" sz="4000" b="1" dirty="0">
                <a:solidFill>
                  <a:schemeClr val="accent1"/>
                </a:solidFill>
              </a:rPr>
              <a:t>FAMILIES</a:t>
            </a:r>
          </a:p>
        </p:txBody>
      </p:sp>
      <p:sp>
        <p:nvSpPr>
          <p:cNvPr id="6" name="TextBox 5">
            <a:extLst>
              <a:ext uri="{FF2B5EF4-FFF2-40B4-BE49-F238E27FC236}">
                <a16:creationId xmlns:a16="http://schemas.microsoft.com/office/drawing/2014/main" id="{C00704CC-9046-5249-8888-F5CB4DFFFE4D}"/>
              </a:ext>
            </a:extLst>
          </p:cNvPr>
          <p:cNvSpPr txBox="1"/>
          <p:nvPr/>
        </p:nvSpPr>
        <p:spPr>
          <a:xfrm>
            <a:off x="571499" y="5845700"/>
            <a:ext cx="10949721" cy="461665"/>
          </a:xfrm>
          <a:prstGeom prst="rect">
            <a:avLst/>
          </a:prstGeom>
          <a:noFill/>
        </p:spPr>
        <p:txBody>
          <a:bodyPr wrap="square" rtlCol="0">
            <a:spAutoFit/>
          </a:bodyPr>
          <a:lstStyle/>
          <a:p>
            <a:pPr algn="ctr"/>
            <a:r>
              <a:rPr lang="en-US" sz="2400" dirty="0"/>
              <a:t>How lessons about identity intersect with those about sociopolitical context?</a:t>
            </a:r>
          </a:p>
        </p:txBody>
      </p:sp>
    </p:spTree>
    <p:extLst>
      <p:ext uri="{BB962C8B-B14F-4D97-AF65-F5344CB8AC3E}">
        <p14:creationId xmlns:p14="http://schemas.microsoft.com/office/powerpoint/2010/main" val="873145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42EB90B-1F78-6C44-9D06-BE7C40D81F11}" type="slidenum">
              <a:rPr lang="en-US" smtClean="0"/>
              <a:t>4</a:t>
            </a:fld>
            <a:endParaRPr lang="en-US"/>
          </a:p>
        </p:txBody>
      </p:sp>
      <p:grpSp>
        <p:nvGrpSpPr>
          <p:cNvPr id="3" name="Group 2">
            <a:extLst>
              <a:ext uri="{FF2B5EF4-FFF2-40B4-BE49-F238E27FC236}">
                <a16:creationId xmlns:a16="http://schemas.microsoft.com/office/drawing/2014/main" id="{275D7148-D686-6442-9A3B-C234986B6CBE}"/>
              </a:ext>
            </a:extLst>
          </p:cNvPr>
          <p:cNvGrpSpPr/>
          <p:nvPr/>
        </p:nvGrpSpPr>
        <p:grpSpPr>
          <a:xfrm>
            <a:off x="1587057" y="352025"/>
            <a:ext cx="9017885" cy="6369450"/>
            <a:chOff x="1524000" y="-1"/>
            <a:chExt cx="9017885" cy="6591077"/>
          </a:xfrm>
        </p:grpSpPr>
        <p:sp>
          <p:nvSpPr>
            <p:cNvPr id="10" name="Rectangle 9"/>
            <p:cNvSpPr/>
            <p:nvPr/>
          </p:nvSpPr>
          <p:spPr>
            <a:xfrm flipV="1">
              <a:off x="1524000" y="3330220"/>
              <a:ext cx="4831772" cy="3260856"/>
            </a:xfrm>
            <a:prstGeom prst="rect">
              <a:avLst/>
            </a:prstGeom>
            <a:solidFill>
              <a:srgbClr val="FAC822">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24000" y="3190790"/>
              <a:ext cx="4831772" cy="152518"/>
            </a:xfrm>
            <a:prstGeom prst="rect">
              <a:avLst/>
            </a:prstGeom>
            <a:solidFill>
              <a:srgbClr val="FAC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95566" y="3922423"/>
              <a:ext cx="4088641" cy="149688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400" b="1" dirty="0">
                  <a:solidFill>
                    <a:schemeClr val="tx1"/>
                  </a:solidFill>
                </a:rPr>
                <a:t>Kindergarteners </a:t>
              </a:r>
              <a:r>
                <a:rPr lang="en-US" sz="4400" dirty="0">
                  <a:solidFill>
                    <a:schemeClr val="tx1"/>
                  </a:solidFill>
                </a:rPr>
                <a:t>of</a:t>
              </a:r>
              <a:r>
                <a:rPr lang="en-US" sz="4400" b="1" dirty="0">
                  <a:solidFill>
                    <a:schemeClr val="tx1"/>
                  </a:solidFill>
                </a:rPr>
                <a:t> </a:t>
              </a:r>
              <a:r>
                <a:rPr lang="en-US" sz="4400" b="1" i="1" dirty="0">
                  <a:solidFill>
                    <a:schemeClr val="tx1"/>
                  </a:solidFill>
                </a:rPr>
                <a:t>today</a:t>
              </a:r>
              <a:r>
                <a:rPr lang="is-IS" sz="4400" b="1" dirty="0">
                  <a:solidFill>
                    <a:schemeClr val="tx1"/>
                  </a:solidFill>
                </a:rPr>
                <a:t>….</a:t>
              </a:r>
              <a:endParaRPr lang="en-US" sz="4400" b="1" dirty="0">
                <a:solidFill>
                  <a:schemeClr val="tx1"/>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
              <a:ext cx="4814316" cy="3209544"/>
            </a:xfrm>
            <a:prstGeom prst="rect">
              <a:avLst/>
            </a:prstGeom>
          </p:spPr>
        </p:pic>
        <p:sp>
          <p:nvSpPr>
            <p:cNvPr id="8" name="Right Arrow 7"/>
            <p:cNvSpPr/>
            <p:nvPr/>
          </p:nvSpPr>
          <p:spPr>
            <a:xfrm rot="10800000">
              <a:off x="10015489" y="4525431"/>
              <a:ext cx="526396" cy="375997"/>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image16.png">
            <a:extLst>
              <a:ext uri="{FF2B5EF4-FFF2-40B4-BE49-F238E27FC236}">
                <a16:creationId xmlns:a16="http://schemas.microsoft.com/office/drawing/2014/main" id="{1987F049-581E-DC48-8FB4-BAA899502A48}"/>
              </a:ext>
            </a:extLst>
          </p:cNvPr>
          <p:cNvPicPr>
            <a:picLocks/>
          </p:cNvPicPr>
          <p:nvPr/>
        </p:nvPicPr>
        <p:blipFill rotWithShape="1">
          <a:blip r:embed="rId4"/>
          <a:srcRect t="1688" r="15638" b="1688"/>
          <a:stretch/>
        </p:blipFill>
        <p:spPr>
          <a:xfrm>
            <a:off x="6529801" y="550542"/>
            <a:ext cx="3524774" cy="5806210"/>
          </a:xfrm>
          <a:prstGeom prst="rect">
            <a:avLst/>
          </a:prstGeom>
          <a:ln/>
        </p:spPr>
      </p:pic>
      <p:graphicFrame>
        <p:nvGraphicFramePr>
          <p:cNvPr id="12" name="Diagram 11">
            <a:extLst>
              <a:ext uri="{FF2B5EF4-FFF2-40B4-BE49-F238E27FC236}">
                <a16:creationId xmlns:a16="http://schemas.microsoft.com/office/drawing/2014/main" id="{079AD25D-82FC-9B4A-A018-9944845D3930}"/>
              </a:ext>
            </a:extLst>
          </p:cNvPr>
          <p:cNvGraphicFramePr/>
          <p:nvPr>
            <p:extLst>
              <p:ext uri="{D42A27DB-BD31-4B8C-83A1-F6EECF244321}">
                <p14:modId xmlns:p14="http://schemas.microsoft.com/office/powerpoint/2010/main" val="3770789760"/>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21927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D3A862-20BC-8144-83D5-7FCD6148E2E0}"/>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
        <p:nvSpPr>
          <p:cNvPr id="4" name="Rounded Rectangular Callout 3">
            <a:extLst>
              <a:ext uri="{FF2B5EF4-FFF2-40B4-BE49-F238E27FC236}">
                <a16:creationId xmlns:a16="http://schemas.microsoft.com/office/drawing/2014/main" id="{0FA3D8BE-0E1F-9C46-9DBF-5EF49A0F8E29}"/>
              </a:ext>
            </a:extLst>
          </p:cNvPr>
          <p:cNvSpPr/>
          <p:nvPr/>
        </p:nvSpPr>
        <p:spPr>
          <a:xfrm>
            <a:off x="482163" y="1417320"/>
            <a:ext cx="8692317" cy="3611880"/>
          </a:xfrm>
          <a:prstGeom prst="wedgeRoundRectCallout">
            <a:avLst>
              <a:gd name="adj1" fmla="val 41189"/>
              <a:gd name="adj2" fmla="val 56359"/>
              <a:gd name="adj3"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I noticed it was important that they understood everything I talked to them about when they were younger because…</a:t>
            </a:r>
            <a:r>
              <a:rPr lang="en-US" sz="2800" b="1" dirty="0">
                <a:solidFill>
                  <a:schemeClr val="tx1"/>
                </a:solidFill>
              </a:rPr>
              <a:t>in school they talk to their friends about their fathers being undocumented or having been deported and they start to get curious</a:t>
            </a:r>
            <a:r>
              <a:rPr lang="en-US" sz="2800" dirty="0">
                <a:solidFill>
                  <a:schemeClr val="tx1"/>
                </a:solidFill>
              </a:rPr>
              <a:t>. I tell them how the situation is, so they don’t start creating their own conclusions.</a:t>
            </a:r>
            <a:r>
              <a:rPr lang="en-US" sz="2800" i="1" dirty="0">
                <a:solidFill>
                  <a:schemeClr val="tx1"/>
                </a:solidFill>
              </a:rPr>
              <a:t> </a:t>
            </a:r>
            <a:endParaRPr lang="en-US" sz="2800" dirty="0">
              <a:solidFill>
                <a:schemeClr val="tx1"/>
              </a:solidFill>
            </a:endParaRPr>
          </a:p>
        </p:txBody>
      </p:sp>
      <p:pic>
        <p:nvPicPr>
          <p:cNvPr id="3" name="Content Placeholder 6">
            <a:extLst>
              <a:ext uri="{FF2B5EF4-FFF2-40B4-BE49-F238E27FC236}">
                <a16:creationId xmlns:a16="http://schemas.microsoft.com/office/drawing/2014/main" id="{1A36A54D-F767-9B4E-8E42-0AA96296A9BA}"/>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9300607" y="3954780"/>
            <a:ext cx="2053193" cy="2148840"/>
          </a:xfrm>
          <a:prstGeom prst="rect">
            <a:avLst/>
          </a:prstGeom>
        </p:spPr>
      </p:pic>
      <p:sp>
        <p:nvSpPr>
          <p:cNvPr id="5" name="Text Placeholder 5">
            <a:extLst>
              <a:ext uri="{FF2B5EF4-FFF2-40B4-BE49-F238E27FC236}">
                <a16:creationId xmlns:a16="http://schemas.microsoft.com/office/drawing/2014/main" id="{B8519997-AF0E-7141-BDF9-C934B247CA2E}"/>
              </a:ext>
            </a:extLst>
          </p:cNvPr>
          <p:cNvSpPr txBox="1">
            <a:spLocks/>
          </p:cNvSpPr>
          <p:nvPr/>
        </p:nvSpPr>
        <p:spPr>
          <a:xfrm>
            <a:off x="0" y="382984"/>
            <a:ext cx="12192000" cy="728266"/>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4000" dirty="0"/>
              <a:t>Talking About Sociopolitical Context</a:t>
            </a:r>
            <a:endParaRPr lang="en-US" sz="4000" b="1" dirty="0">
              <a:solidFill>
                <a:schemeClr val="accent1"/>
              </a:solidFill>
            </a:endParaRPr>
          </a:p>
        </p:txBody>
      </p:sp>
      <p:sp>
        <p:nvSpPr>
          <p:cNvPr id="6" name="TextBox 5">
            <a:extLst>
              <a:ext uri="{FF2B5EF4-FFF2-40B4-BE49-F238E27FC236}">
                <a16:creationId xmlns:a16="http://schemas.microsoft.com/office/drawing/2014/main" id="{11236A57-F39E-624F-B470-87E03BA3D88F}"/>
              </a:ext>
            </a:extLst>
          </p:cNvPr>
          <p:cNvSpPr txBox="1"/>
          <p:nvPr/>
        </p:nvSpPr>
        <p:spPr>
          <a:xfrm>
            <a:off x="5133474" y="6356350"/>
            <a:ext cx="5817714" cy="307777"/>
          </a:xfrm>
          <a:prstGeom prst="rect">
            <a:avLst/>
          </a:prstGeom>
          <a:noFill/>
        </p:spPr>
        <p:txBody>
          <a:bodyPr wrap="square" rtlCol="0">
            <a:spAutoFit/>
          </a:bodyPr>
          <a:lstStyle/>
          <a:p>
            <a:pPr marL="57150" algn="r"/>
            <a:r>
              <a:rPr lang="en-US" sz="1400" dirty="0"/>
              <a:t>Cross et al., 2020; Cross, Blanco Martinez, &amp; Rivas-Drake, under review</a:t>
            </a:r>
          </a:p>
        </p:txBody>
      </p:sp>
      <p:graphicFrame>
        <p:nvGraphicFramePr>
          <p:cNvPr id="7" name="Diagram 6">
            <a:extLst>
              <a:ext uri="{FF2B5EF4-FFF2-40B4-BE49-F238E27FC236}">
                <a16:creationId xmlns:a16="http://schemas.microsoft.com/office/drawing/2014/main" id="{AB1DED32-7141-C74E-B471-606182988616}"/>
              </a:ext>
            </a:extLst>
          </p:cNvPr>
          <p:cNvGraphicFramePr/>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885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D3A862-20BC-8144-83D5-7FCD6148E2E0}"/>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
        <p:nvSpPr>
          <p:cNvPr id="4" name="Rounded Rectangular Callout 3">
            <a:extLst>
              <a:ext uri="{FF2B5EF4-FFF2-40B4-BE49-F238E27FC236}">
                <a16:creationId xmlns:a16="http://schemas.microsoft.com/office/drawing/2014/main" id="{0FA3D8BE-0E1F-9C46-9DBF-5EF49A0F8E29}"/>
              </a:ext>
            </a:extLst>
          </p:cNvPr>
          <p:cNvSpPr/>
          <p:nvPr/>
        </p:nvSpPr>
        <p:spPr>
          <a:xfrm>
            <a:off x="482163" y="1731010"/>
            <a:ext cx="8646597" cy="2947670"/>
          </a:xfrm>
          <a:prstGeom prst="wedgeRoundRectCallout">
            <a:avLst>
              <a:gd name="adj1" fmla="val 39611"/>
              <a:gd name="adj2" fmla="val 58047"/>
              <a:gd name="adj3"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00"/>
                </a:solidFill>
                <a:ea typeface="Times New Roman" panose="02020603050405020304" pitchFamily="18" charset="0"/>
                <a:cs typeface="Arial" panose="020B0604020202020204" pitchFamily="34" charset="0"/>
              </a:rPr>
              <a:t>She understands now, because every time we’ve heard news of someone who was taken, she comes, and she tells me, "Mommy, I have a friend, he told me his parents told him that so-and-so was taken away, that someone was taken." </a:t>
            </a:r>
            <a:r>
              <a:rPr lang="en-US" sz="2800" b="1" dirty="0">
                <a:solidFill>
                  <a:srgbClr val="000000"/>
                </a:solidFill>
                <a:ea typeface="Times New Roman" panose="02020603050405020304" pitchFamily="18" charset="0"/>
                <a:cs typeface="Arial" panose="020B0604020202020204" pitchFamily="34" charset="0"/>
              </a:rPr>
              <a:t>Yes, she saw it on the news</a:t>
            </a:r>
            <a:r>
              <a:rPr lang="en-US" sz="2800" dirty="0">
                <a:solidFill>
                  <a:srgbClr val="000000"/>
                </a:solidFill>
                <a:ea typeface="Times New Roman" panose="02020603050405020304" pitchFamily="18" charset="0"/>
                <a:cs typeface="Arial" panose="020B0604020202020204" pitchFamily="34" charset="0"/>
              </a:rPr>
              <a:t>…</a:t>
            </a:r>
            <a:endParaRPr lang="en-US" sz="2800" dirty="0">
              <a:cs typeface="Arial" panose="020B0604020202020204" pitchFamily="34" charset="0"/>
            </a:endParaRPr>
          </a:p>
        </p:txBody>
      </p:sp>
      <p:pic>
        <p:nvPicPr>
          <p:cNvPr id="3" name="Content Placeholder 6">
            <a:extLst>
              <a:ext uri="{FF2B5EF4-FFF2-40B4-BE49-F238E27FC236}">
                <a16:creationId xmlns:a16="http://schemas.microsoft.com/office/drawing/2014/main" id="{1A36A54D-F767-9B4E-8E42-0AA96296A9BA}"/>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9300607" y="3941505"/>
            <a:ext cx="2053193" cy="2148840"/>
          </a:xfrm>
          <a:prstGeom prst="rect">
            <a:avLst/>
          </a:prstGeom>
        </p:spPr>
      </p:pic>
      <p:sp>
        <p:nvSpPr>
          <p:cNvPr id="5" name="Text Placeholder 5">
            <a:extLst>
              <a:ext uri="{FF2B5EF4-FFF2-40B4-BE49-F238E27FC236}">
                <a16:creationId xmlns:a16="http://schemas.microsoft.com/office/drawing/2014/main" id="{B8519997-AF0E-7141-BDF9-C934B247CA2E}"/>
              </a:ext>
            </a:extLst>
          </p:cNvPr>
          <p:cNvSpPr txBox="1">
            <a:spLocks/>
          </p:cNvSpPr>
          <p:nvPr/>
        </p:nvSpPr>
        <p:spPr>
          <a:xfrm>
            <a:off x="0" y="382984"/>
            <a:ext cx="12192000" cy="728266"/>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4000" dirty="0"/>
              <a:t>Talking About Sociopolitical Context</a:t>
            </a:r>
            <a:endParaRPr lang="en-US" sz="4000" b="1" dirty="0">
              <a:solidFill>
                <a:schemeClr val="accent1"/>
              </a:solidFill>
            </a:endParaRPr>
          </a:p>
        </p:txBody>
      </p:sp>
      <p:sp>
        <p:nvSpPr>
          <p:cNvPr id="7" name="TextBox 6">
            <a:extLst>
              <a:ext uri="{FF2B5EF4-FFF2-40B4-BE49-F238E27FC236}">
                <a16:creationId xmlns:a16="http://schemas.microsoft.com/office/drawing/2014/main" id="{1DAD2F54-70E7-BB49-A2A0-A75F331D9488}"/>
              </a:ext>
            </a:extLst>
          </p:cNvPr>
          <p:cNvSpPr txBox="1"/>
          <p:nvPr/>
        </p:nvSpPr>
        <p:spPr>
          <a:xfrm>
            <a:off x="5172075" y="6356350"/>
            <a:ext cx="5846996" cy="307777"/>
          </a:xfrm>
          <a:prstGeom prst="rect">
            <a:avLst/>
          </a:prstGeom>
          <a:noFill/>
        </p:spPr>
        <p:txBody>
          <a:bodyPr wrap="square" rtlCol="0">
            <a:spAutoFit/>
          </a:bodyPr>
          <a:lstStyle/>
          <a:p>
            <a:pPr marL="57150" algn="r"/>
            <a:r>
              <a:rPr lang="en-US" sz="1400" dirty="0"/>
              <a:t>Cross et al., 2020; Cross, Blanco Martinez, &amp; Rivas-Drake, under review</a:t>
            </a:r>
          </a:p>
        </p:txBody>
      </p:sp>
      <p:graphicFrame>
        <p:nvGraphicFramePr>
          <p:cNvPr id="8" name="Diagram 7">
            <a:extLst>
              <a:ext uri="{FF2B5EF4-FFF2-40B4-BE49-F238E27FC236}">
                <a16:creationId xmlns:a16="http://schemas.microsoft.com/office/drawing/2014/main" id="{D517EF2D-A4B3-3E40-860D-E652A975D824}"/>
              </a:ext>
            </a:extLst>
          </p:cNvPr>
          <p:cNvGraphicFramePr/>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361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03881B-76CB-434C-A818-F81C3D86A9DF}"/>
              </a:ext>
            </a:extLst>
          </p:cNvPr>
          <p:cNvSpPr>
            <a:spLocks noGrp="1"/>
          </p:cNvSpPr>
          <p:nvPr>
            <p:ph type="sldNum" sz="quarter" idx="12"/>
          </p:nvPr>
        </p:nvSpPr>
        <p:spPr/>
        <p:txBody>
          <a:bodyPr/>
          <a:lstStyle/>
          <a:p>
            <a:fld id="{D57F1E4F-1CFF-5643-939E-217C01CDF565}" type="slidenum">
              <a:rPr lang="en-US" smtClean="0"/>
              <a:pPr/>
              <a:t>42</a:t>
            </a:fld>
            <a:endParaRPr lang="en-US" dirty="0"/>
          </a:p>
        </p:txBody>
      </p:sp>
      <p:graphicFrame>
        <p:nvGraphicFramePr>
          <p:cNvPr id="8" name="Chart 7">
            <a:extLst>
              <a:ext uri="{FF2B5EF4-FFF2-40B4-BE49-F238E27FC236}">
                <a16:creationId xmlns:a16="http://schemas.microsoft.com/office/drawing/2014/main" id="{7E81A274-BCF4-6449-B7B6-8CA31F6BBDFC}"/>
              </a:ext>
            </a:extLst>
          </p:cNvPr>
          <p:cNvGraphicFramePr/>
          <p:nvPr>
            <p:extLst>
              <p:ext uri="{D42A27DB-BD31-4B8C-83A1-F6EECF244321}">
                <p14:modId xmlns:p14="http://schemas.microsoft.com/office/powerpoint/2010/main" val="577473610"/>
              </p:ext>
            </p:extLst>
          </p:nvPr>
        </p:nvGraphicFramePr>
        <p:xfrm>
          <a:off x="3467008" y="1544772"/>
          <a:ext cx="8085936" cy="512140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5">
            <a:extLst>
              <a:ext uri="{FF2B5EF4-FFF2-40B4-BE49-F238E27FC236}">
                <a16:creationId xmlns:a16="http://schemas.microsoft.com/office/drawing/2014/main" id="{85A404EC-8F25-CD47-A4F0-56D035632641}"/>
              </a:ext>
            </a:extLst>
          </p:cNvPr>
          <p:cNvSpPr>
            <a:spLocks noGrp="1"/>
          </p:cNvSpPr>
          <p:nvPr>
            <p:ph type="body" sz="half" idx="2"/>
          </p:nvPr>
        </p:nvSpPr>
        <p:spPr>
          <a:xfrm>
            <a:off x="3783496" y="1180639"/>
            <a:ext cx="7687647" cy="728266"/>
          </a:xfrm>
          <a:solidFill>
            <a:schemeClr val="bg1"/>
          </a:solidFill>
        </p:spPr>
        <p:txBody>
          <a:bodyPr>
            <a:normAutofit/>
          </a:bodyPr>
          <a:lstStyle/>
          <a:p>
            <a:pPr algn="ctr">
              <a:lnSpc>
                <a:spcPct val="100000"/>
              </a:lnSpc>
              <a:spcBef>
                <a:spcPts val="0"/>
              </a:spcBef>
            </a:pPr>
            <a:r>
              <a:rPr lang="en-US" sz="4000" dirty="0"/>
              <a:t>% Latinx Youth Said Their Families…</a:t>
            </a:r>
            <a:endParaRPr lang="en-US" sz="4000" b="1" dirty="0">
              <a:solidFill>
                <a:schemeClr val="accent1"/>
              </a:solidFill>
            </a:endParaRPr>
          </a:p>
        </p:txBody>
      </p:sp>
      <p:grpSp>
        <p:nvGrpSpPr>
          <p:cNvPr id="3" name="Group 2">
            <a:extLst>
              <a:ext uri="{FF2B5EF4-FFF2-40B4-BE49-F238E27FC236}">
                <a16:creationId xmlns:a16="http://schemas.microsoft.com/office/drawing/2014/main" id="{9AB64916-F628-6D47-B399-71707F79A828}"/>
              </a:ext>
            </a:extLst>
          </p:cNvPr>
          <p:cNvGrpSpPr/>
          <p:nvPr/>
        </p:nvGrpSpPr>
        <p:grpSpPr>
          <a:xfrm>
            <a:off x="225581" y="981457"/>
            <a:ext cx="3182909" cy="4833556"/>
            <a:chOff x="225581" y="981457"/>
            <a:chExt cx="3182909" cy="4833556"/>
          </a:xfrm>
        </p:grpSpPr>
        <p:pic>
          <p:nvPicPr>
            <p:cNvPr id="7" name="Picture 6">
              <a:extLst>
                <a:ext uri="{FF2B5EF4-FFF2-40B4-BE49-F238E27FC236}">
                  <a16:creationId xmlns:a16="http://schemas.microsoft.com/office/drawing/2014/main" id="{7A2F8CB2-9B0F-A447-9C30-1F92FABB74BA}"/>
                </a:ext>
              </a:extLst>
            </p:cNvPr>
            <p:cNvPicPr>
              <a:picLocks noChangeAspect="1"/>
            </p:cNvPicPr>
            <p:nvPr/>
          </p:nvPicPr>
          <p:blipFill rotWithShape="1">
            <a:blip r:embed="rId4" cstate="email">
              <a:alphaModFix amt="85000"/>
              <a:extLst>
                <a:ext uri="{28A0092B-C50C-407E-A947-70E740481C1C}">
                  <a14:useLocalDpi xmlns:a14="http://schemas.microsoft.com/office/drawing/2010/main"/>
                </a:ext>
              </a:extLst>
            </a:blip>
            <a:srcRect/>
            <a:stretch/>
          </p:blipFill>
          <p:spPr>
            <a:xfrm>
              <a:off x="503936" y="2820981"/>
              <a:ext cx="2646892" cy="2994032"/>
            </a:xfrm>
            <a:prstGeom prst="rect">
              <a:avLst/>
            </a:prstGeom>
          </p:spPr>
        </p:pic>
        <p:pic>
          <p:nvPicPr>
            <p:cNvPr id="6" name="Picture 5">
              <a:extLst>
                <a:ext uri="{FF2B5EF4-FFF2-40B4-BE49-F238E27FC236}">
                  <a16:creationId xmlns:a16="http://schemas.microsoft.com/office/drawing/2014/main" id="{AEE8A27B-1E40-A846-9548-361477C2D5F0}"/>
                </a:ext>
              </a:extLst>
            </p:cNvPr>
            <p:cNvPicPr>
              <a:picLocks noChangeAspect="1"/>
            </p:cNvPicPr>
            <p:nvPr/>
          </p:nvPicPr>
          <p:blipFill>
            <a:blip r:embed="rId5"/>
            <a:stretch>
              <a:fillRect/>
            </a:stretch>
          </p:blipFill>
          <p:spPr>
            <a:xfrm>
              <a:off x="225581" y="981457"/>
              <a:ext cx="3182909" cy="1976718"/>
            </a:xfrm>
            <a:prstGeom prst="rect">
              <a:avLst/>
            </a:prstGeom>
          </p:spPr>
        </p:pic>
      </p:grpSp>
      <p:graphicFrame>
        <p:nvGraphicFramePr>
          <p:cNvPr id="10" name="Diagram 9">
            <a:extLst>
              <a:ext uri="{FF2B5EF4-FFF2-40B4-BE49-F238E27FC236}">
                <a16:creationId xmlns:a16="http://schemas.microsoft.com/office/drawing/2014/main" id="{B2B1458B-AFE7-2247-B5C7-53A870710585}"/>
              </a:ext>
            </a:extLst>
          </p:cNvPr>
          <p:cNvGraphicFramePr/>
          <p:nvPr>
            <p:extLst>
              <p:ext uri="{D42A27DB-BD31-4B8C-83A1-F6EECF244321}">
                <p14:modId xmlns:p14="http://schemas.microsoft.com/office/powerpoint/2010/main" val="1765490030"/>
              </p:ext>
            </p:extLst>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009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D5F90B-97D6-424B-A8E7-942B8B3DA9F7}"/>
              </a:ext>
            </a:extLst>
          </p:cNvPr>
          <p:cNvSpPr>
            <a:spLocks noGrp="1"/>
          </p:cNvSpPr>
          <p:nvPr>
            <p:ph type="sldNum" sz="quarter" idx="12"/>
          </p:nvPr>
        </p:nvSpPr>
        <p:spPr/>
        <p:txBody>
          <a:bodyPr/>
          <a:lstStyle/>
          <a:p>
            <a:fld id="{D57F1E4F-1CFF-5643-939E-217C01CDF565}" type="slidenum">
              <a:rPr lang="en-US" smtClean="0"/>
              <a:pPr/>
              <a:t>43</a:t>
            </a:fld>
            <a:endParaRPr lang="en-US" dirty="0"/>
          </a:p>
        </p:txBody>
      </p:sp>
      <p:sp>
        <p:nvSpPr>
          <p:cNvPr id="4" name="Text Placeholder 5">
            <a:extLst>
              <a:ext uri="{FF2B5EF4-FFF2-40B4-BE49-F238E27FC236}">
                <a16:creationId xmlns:a16="http://schemas.microsoft.com/office/drawing/2014/main" id="{F9015EDF-7701-EF49-8F88-7BFA711EBEA3}"/>
              </a:ext>
            </a:extLst>
          </p:cNvPr>
          <p:cNvSpPr txBox="1">
            <a:spLocks/>
          </p:cNvSpPr>
          <p:nvPr/>
        </p:nvSpPr>
        <p:spPr>
          <a:xfrm>
            <a:off x="228599" y="394019"/>
            <a:ext cx="11734799" cy="129523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600" dirty="0"/>
              <a:t>Ethnic-Racial Socialization, Sociopolitical Discussions, and Latinx Youths’ Emergent Civic Development</a:t>
            </a:r>
          </a:p>
        </p:txBody>
      </p:sp>
      <p:sp>
        <p:nvSpPr>
          <p:cNvPr id="19" name="TextBox 18">
            <a:extLst>
              <a:ext uri="{FF2B5EF4-FFF2-40B4-BE49-F238E27FC236}">
                <a16:creationId xmlns:a16="http://schemas.microsoft.com/office/drawing/2014/main" id="{192C44E1-EA6D-B848-9811-806B3D71A3FD}"/>
              </a:ext>
            </a:extLst>
          </p:cNvPr>
          <p:cNvSpPr txBox="1"/>
          <p:nvPr/>
        </p:nvSpPr>
        <p:spPr>
          <a:xfrm>
            <a:off x="7505700" y="6356350"/>
            <a:ext cx="3306940" cy="307777"/>
          </a:xfrm>
          <a:prstGeom prst="rect">
            <a:avLst/>
          </a:prstGeom>
          <a:noFill/>
        </p:spPr>
        <p:txBody>
          <a:bodyPr wrap="square" rtlCol="0">
            <a:spAutoFit/>
          </a:bodyPr>
          <a:lstStyle/>
          <a:p>
            <a:pPr marL="57150" algn="r"/>
            <a:r>
              <a:rPr lang="en-US" sz="1400" dirty="0" err="1"/>
              <a:t>Pinetta</a:t>
            </a:r>
            <a:r>
              <a:rPr lang="en-US" sz="1400" dirty="0"/>
              <a:t> et al., 2020</a:t>
            </a:r>
          </a:p>
        </p:txBody>
      </p:sp>
      <p:grpSp>
        <p:nvGrpSpPr>
          <p:cNvPr id="30" name="Group 29">
            <a:extLst>
              <a:ext uri="{FF2B5EF4-FFF2-40B4-BE49-F238E27FC236}">
                <a16:creationId xmlns:a16="http://schemas.microsoft.com/office/drawing/2014/main" id="{B2BAD9F8-E70B-3F4B-B124-1BD3906469A5}"/>
              </a:ext>
            </a:extLst>
          </p:cNvPr>
          <p:cNvGrpSpPr/>
          <p:nvPr/>
        </p:nvGrpSpPr>
        <p:grpSpPr>
          <a:xfrm>
            <a:off x="579598" y="1936738"/>
            <a:ext cx="2637852" cy="4158637"/>
            <a:chOff x="620481" y="2197713"/>
            <a:chExt cx="2510646" cy="3613673"/>
          </a:xfrm>
        </p:grpSpPr>
        <p:sp>
          <p:nvSpPr>
            <p:cNvPr id="5" name="Text Box 58">
              <a:extLst>
                <a:ext uri="{FF2B5EF4-FFF2-40B4-BE49-F238E27FC236}">
                  <a16:creationId xmlns:a16="http://schemas.microsoft.com/office/drawing/2014/main" id="{7A811166-6986-4A42-9C6A-4A3FC93FBA83}"/>
                </a:ext>
              </a:extLst>
            </p:cNvPr>
            <p:cNvSpPr txBox="1"/>
            <p:nvPr/>
          </p:nvSpPr>
          <p:spPr>
            <a:xfrm>
              <a:off x="620482" y="2197713"/>
              <a:ext cx="2510645" cy="850288"/>
            </a:xfrm>
            <a:prstGeom prst="rect">
              <a:avLst/>
            </a:prstGeom>
            <a:solidFill>
              <a:srgbClr val="DEEBF7"/>
            </a:solidFill>
            <a:ln w="6350">
              <a:solidFill>
                <a:schemeClr val="accent1"/>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 Sociopolitical Discussions</a:t>
              </a:r>
              <a:endParaRPr lang="en-US" sz="2400" dirty="0">
                <a:effectLst/>
                <a:ea typeface="Times New Roman" panose="02020603050405020304" pitchFamily="18" charset="0"/>
              </a:endParaRPr>
            </a:p>
          </p:txBody>
        </p:sp>
        <p:sp>
          <p:nvSpPr>
            <p:cNvPr id="6" name="Text Box 58">
              <a:extLst>
                <a:ext uri="{FF2B5EF4-FFF2-40B4-BE49-F238E27FC236}">
                  <a16:creationId xmlns:a16="http://schemas.microsoft.com/office/drawing/2014/main" id="{F102F040-3A7C-D54E-BF75-A619DC916400}"/>
                </a:ext>
              </a:extLst>
            </p:cNvPr>
            <p:cNvSpPr txBox="1"/>
            <p:nvPr/>
          </p:nvSpPr>
          <p:spPr>
            <a:xfrm>
              <a:off x="620481" y="3444624"/>
              <a:ext cx="2510645" cy="988831"/>
            </a:xfrm>
            <a:prstGeom prst="rect">
              <a:avLst/>
            </a:prstGeom>
            <a:solidFill>
              <a:srgbClr val="DEEBF7"/>
            </a:solidFill>
            <a:ln w="6350">
              <a:solidFill>
                <a:schemeClr val="accent1"/>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Cultural Socialization</a:t>
              </a:r>
              <a:endParaRPr lang="en-US" sz="2400" dirty="0">
                <a:effectLst/>
                <a:ea typeface="Times New Roman" panose="02020603050405020304" pitchFamily="18" charset="0"/>
              </a:endParaRPr>
            </a:p>
          </p:txBody>
        </p:sp>
        <p:sp>
          <p:nvSpPr>
            <p:cNvPr id="7" name="Text Box 58">
              <a:extLst>
                <a:ext uri="{FF2B5EF4-FFF2-40B4-BE49-F238E27FC236}">
                  <a16:creationId xmlns:a16="http://schemas.microsoft.com/office/drawing/2014/main" id="{DE73AF74-C169-CD48-B4B1-6560E74A0CEF}"/>
                </a:ext>
              </a:extLst>
            </p:cNvPr>
            <p:cNvSpPr txBox="1"/>
            <p:nvPr/>
          </p:nvSpPr>
          <p:spPr>
            <a:xfrm>
              <a:off x="620481" y="4882706"/>
              <a:ext cx="2510645" cy="928680"/>
            </a:xfrm>
            <a:prstGeom prst="rect">
              <a:avLst/>
            </a:prstGeom>
            <a:solidFill>
              <a:srgbClr val="DEEBF7"/>
            </a:solidFill>
            <a:ln w="6350">
              <a:solidFill>
                <a:schemeClr val="accent1"/>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Preparation for Bias</a:t>
              </a:r>
              <a:endParaRPr lang="en-US" sz="2400" dirty="0">
                <a:effectLst/>
                <a:ea typeface="Times New Roman" panose="02020603050405020304" pitchFamily="18" charset="0"/>
              </a:endParaRPr>
            </a:p>
          </p:txBody>
        </p:sp>
      </p:grpSp>
      <p:graphicFrame>
        <p:nvGraphicFramePr>
          <p:cNvPr id="27" name="Diagram 26">
            <a:extLst>
              <a:ext uri="{FF2B5EF4-FFF2-40B4-BE49-F238E27FC236}">
                <a16:creationId xmlns:a16="http://schemas.microsoft.com/office/drawing/2014/main" id="{ED22D6A9-E61E-3242-B85B-D9E1FB83718C}"/>
              </a:ext>
            </a:extLst>
          </p:cNvPr>
          <p:cNvGraphicFramePr/>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AF88514-99C9-4047-ACBD-8221F58A673D}"/>
              </a:ext>
            </a:extLst>
          </p:cNvPr>
          <p:cNvSpPr txBox="1"/>
          <p:nvPr/>
        </p:nvSpPr>
        <p:spPr>
          <a:xfrm>
            <a:off x="3432600" y="2225941"/>
            <a:ext cx="4931469" cy="400110"/>
          </a:xfrm>
          <a:prstGeom prst="rect">
            <a:avLst/>
          </a:prstGeom>
          <a:noFill/>
        </p:spPr>
        <p:txBody>
          <a:bodyPr wrap="square" rtlCol="0">
            <a:spAutoFit/>
          </a:bodyPr>
          <a:lstStyle/>
          <a:p>
            <a:r>
              <a:rPr lang="en-US" sz="2000" dirty="0"/>
              <a:t>“Talk about problems facing our community”</a:t>
            </a:r>
          </a:p>
        </p:txBody>
      </p:sp>
      <p:sp>
        <p:nvSpPr>
          <p:cNvPr id="31" name="TextBox 30">
            <a:extLst>
              <a:ext uri="{FF2B5EF4-FFF2-40B4-BE49-F238E27FC236}">
                <a16:creationId xmlns:a16="http://schemas.microsoft.com/office/drawing/2014/main" id="{769DAA99-150B-7749-9C5F-79168906CCA1}"/>
              </a:ext>
            </a:extLst>
          </p:cNvPr>
          <p:cNvSpPr txBox="1"/>
          <p:nvPr/>
        </p:nvSpPr>
        <p:spPr>
          <a:xfrm>
            <a:off x="3432600" y="3684852"/>
            <a:ext cx="7862928" cy="400110"/>
          </a:xfrm>
          <a:prstGeom prst="rect">
            <a:avLst/>
          </a:prstGeom>
          <a:noFill/>
        </p:spPr>
        <p:txBody>
          <a:bodyPr wrap="square" rtlCol="0">
            <a:spAutoFit/>
          </a:bodyPr>
          <a:lstStyle/>
          <a:p>
            <a:r>
              <a:rPr lang="en-US" sz="2000" dirty="0"/>
              <a:t>“Said it is important to know about the important people and events”</a:t>
            </a:r>
          </a:p>
        </p:txBody>
      </p:sp>
      <p:sp>
        <p:nvSpPr>
          <p:cNvPr id="9" name="TextBox 8">
            <a:extLst>
              <a:ext uri="{FF2B5EF4-FFF2-40B4-BE49-F238E27FC236}">
                <a16:creationId xmlns:a16="http://schemas.microsoft.com/office/drawing/2014/main" id="{309A5B33-5880-E046-8B0E-F39BDC3FF474}"/>
              </a:ext>
            </a:extLst>
          </p:cNvPr>
          <p:cNvSpPr txBox="1"/>
          <p:nvPr/>
        </p:nvSpPr>
        <p:spPr>
          <a:xfrm>
            <a:off x="3477424" y="5348799"/>
            <a:ext cx="5133176" cy="400110"/>
          </a:xfrm>
          <a:prstGeom prst="rect">
            <a:avLst/>
          </a:prstGeom>
          <a:noFill/>
        </p:spPr>
        <p:txBody>
          <a:bodyPr wrap="square" rtlCol="0">
            <a:spAutoFit/>
          </a:bodyPr>
          <a:lstStyle/>
          <a:p>
            <a:r>
              <a:rPr lang="en-US" sz="2000" dirty="0"/>
              <a:t>“Some people may treat you badly or unfairly”</a:t>
            </a:r>
          </a:p>
        </p:txBody>
      </p:sp>
    </p:spTree>
    <p:extLst>
      <p:ext uri="{BB962C8B-B14F-4D97-AF65-F5344CB8AC3E}">
        <p14:creationId xmlns:p14="http://schemas.microsoft.com/office/powerpoint/2010/main" val="3792041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D5F90B-97D6-424B-A8E7-942B8B3DA9F7}"/>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
        <p:nvSpPr>
          <p:cNvPr id="4" name="Text Placeholder 5">
            <a:extLst>
              <a:ext uri="{FF2B5EF4-FFF2-40B4-BE49-F238E27FC236}">
                <a16:creationId xmlns:a16="http://schemas.microsoft.com/office/drawing/2014/main" id="{F9015EDF-7701-EF49-8F88-7BFA711EBEA3}"/>
              </a:ext>
            </a:extLst>
          </p:cNvPr>
          <p:cNvSpPr txBox="1">
            <a:spLocks/>
          </p:cNvSpPr>
          <p:nvPr/>
        </p:nvSpPr>
        <p:spPr>
          <a:xfrm>
            <a:off x="228599" y="394019"/>
            <a:ext cx="11734799" cy="129523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600" dirty="0"/>
              <a:t>Ethnic-Racial Socialization, Sociopolitical Discussions, and Latinx Youths’ Emergent Civic Development</a:t>
            </a:r>
          </a:p>
        </p:txBody>
      </p:sp>
      <p:sp>
        <p:nvSpPr>
          <p:cNvPr id="19" name="TextBox 18">
            <a:extLst>
              <a:ext uri="{FF2B5EF4-FFF2-40B4-BE49-F238E27FC236}">
                <a16:creationId xmlns:a16="http://schemas.microsoft.com/office/drawing/2014/main" id="{192C44E1-EA6D-B848-9811-806B3D71A3FD}"/>
              </a:ext>
            </a:extLst>
          </p:cNvPr>
          <p:cNvSpPr txBox="1"/>
          <p:nvPr/>
        </p:nvSpPr>
        <p:spPr>
          <a:xfrm>
            <a:off x="7505700" y="6356350"/>
            <a:ext cx="3306940" cy="307777"/>
          </a:xfrm>
          <a:prstGeom prst="rect">
            <a:avLst/>
          </a:prstGeom>
          <a:noFill/>
        </p:spPr>
        <p:txBody>
          <a:bodyPr wrap="square" rtlCol="0">
            <a:spAutoFit/>
          </a:bodyPr>
          <a:lstStyle/>
          <a:p>
            <a:pPr marL="57150" algn="r"/>
            <a:r>
              <a:rPr lang="en-US" sz="1400" dirty="0" err="1"/>
              <a:t>Pinetta</a:t>
            </a:r>
            <a:r>
              <a:rPr lang="en-US" sz="1400" dirty="0"/>
              <a:t> et al., 2020</a:t>
            </a:r>
          </a:p>
        </p:txBody>
      </p:sp>
      <p:sp>
        <p:nvSpPr>
          <p:cNvPr id="28" name="TextBox 27">
            <a:extLst>
              <a:ext uri="{FF2B5EF4-FFF2-40B4-BE49-F238E27FC236}">
                <a16:creationId xmlns:a16="http://schemas.microsoft.com/office/drawing/2014/main" id="{A30829A4-A465-C644-BE9E-6FB079C76067}"/>
              </a:ext>
            </a:extLst>
          </p:cNvPr>
          <p:cNvSpPr txBox="1"/>
          <p:nvPr/>
        </p:nvSpPr>
        <p:spPr>
          <a:xfrm>
            <a:off x="5341782" y="1866290"/>
            <a:ext cx="475603" cy="646331"/>
          </a:xfrm>
          <a:prstGeom prst="rect">
            <a:avLst/>
          </a:prstGeom>
          <a:noFill/>
        </p:spPr>
        <p:txBody>
          <a:bodyPr wrap="square" rtlCol="0">
            <a:spAutoFit/>
          </a:bodyPr>
          <a:lstStyle/>
          <a:p>
            <a:pPr algn="ctr"/>
            <a:r>
              <a:rPr lang="en-US" sz="3600" b="1" dirty="0"/>
              <a:t>+</a:t>
            </a:r>
          </a:p>
        </p:txBody>
      </p:sp>
      <p:grpSp>
        <p:nvGrpSpPr>
          <p:cNvPr id="30" name="Group 29">
            <a:extLst>
              <a:ext uri="{FF2B5EF4-FFF2-40B4-BE49-F238E27FC236}">
                <a16:creationId xmlns:a16="http://schemas.microsoft.com/office/drawing/2014/main" id="{B2BAD9F8-E70B-3F4B-B124-1BD3906469A5}"/>
              </a:ext>
            </a:extLst>
          </p:cNvPr>
          <p:cNvGrpSpPr/>
          <p:nvPr/>
        </p:nvGrpSpPr>
        <p:grpSpPr>
          <a:xfrm>
            <a:off x="579598" y="1936738"/>
            <a:ext cx="11032803" cy="4158637"/>
            <a:chOff x="620481" y="2197713"/>
            <a:chExt cx="10500764" cy="3613673"/>
          </a:xfrm>
        </p:grpSpPr>
        <p:sp>
          <p:nvSpPr>
            <p:cNvPr id="5" name="Text Box 58">
              <a:extLst>
                <a:ext uri="{FF2B5EF4-FFF2-40B4-BE49-F238E27FC236}">
                  <a16:creationId xmlns:a16="http://schemas.microsoft.com/office/drawing/2014/main" id="{7A811166-6986-4A42-9C6A-4A3FC93FBA83}"/>
                </a:ext>
              </a:extLst>
            </p:cNvPr>
            <p:cNvSpPr txBox="1"/>
            <p:nvPr/>
          </p:nvSpPr>
          <p:spPr>
            <a:xfrm>
              <a:off x="620482" y="2197713"/>
              <a:ext cx="2510645" cy="850288"/>
            </a:xfrm>
            <a:prstGeom prst="rect">
              <a:avLst/>
            </a:prstGeom>
            <a:solidFill>
              <a:srgbClr val="DEEBF7"/>
            </a:solidFill>
            <a:ln w="6350">
              <a:solidFill>
                <a:schemeClr val="accent1"/>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 Sociopolitical Discussions</a:t>
              </a:r>
              <a:endParaRPr lang="en-US" sz="2400" dirty="0">
                <a:effectLst/>
                <a:ea typeface="Times New Roman" panose="02020603050405020304" pitchFamily="18" charset="0"/>
              </a:endParaRPr>
            </a:p>
          </p:txBody>
        </p:sp>
        <p:sp>
          <p:nvSpPr>
            <p:cNvPr id="6" name="Text Box 58">
              <a:extLst>
                <a:ext uri="{FF2B5EF4-FFF2-40B4-BE49-F238E27FC236}">
                  <a16:creationId xmlns:a16="http://schemas.microsoft.com/office/drawing/2014/main" id="{F102F040-3A7C-D54E-BF75-A619DC916400}"/>
                </a:ext>
              </a:extLst>
            </p:cNvPr>
            <p:cNvSpPr txBox="1"/>
            <p:nvPr/>
          </p:nvSpPr>
          <p:spPr>
            <a:xfrm>
              <a:off x="620481" y="3444624"/>
              <a:ext cx="2510645" cy="988831"/>
            </a:xfrm>
            <a:prstGeom prst="rect">
              <a:avLst/>
            </a:prstGeom>
            <a:solidFill>
              <a:srgbClr val="DEEBF7"/>
            </a:solidFill>
            <a:ln w="6350">
              <a:solidFill>
                <a:schemeClr val="accent1"/>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Cultural Socialization</a:t>
              </a:r>
              <a:endParaRPr lang="en-US" sz="2400" dirty="0">
                <a:effectLst/>
                <a:ea typeface="Times New Roman" panose="02020603050405020304" pitchFamily="18" charset="0"/>
              </a:endParaRPr>
            </a:p>
          </p:txBody>
        </p:sp>
        <p:sp>
          <p:nvSpPr>
            <p:cNvPr id="7" name="Text Box 58">
              <a:extLst>
                <a:ext uri="{FF2B5EF4-FFF2-40B4-BE49-F238E27FC236}">
                  <a16:creationId xmlns:a16="http://schemas.microsoft.com/office/drawing/2014/main" id="{DE73AF74-C169-CD48-B4B1-6560E74A0CEF}"/>
                </a:ext>
              </a:extLst>
            </p:cNvPr>
            <p:cNvSpPr txBox="1"/>
            <p:nvPr/>
          </p:nvSpPr>
          <p:spPr>
            <a:xfrm>
              <a:off x="620481" y="4882706"/>
              <a:ext cx="2510645" cy="928680"/>
            </a:xfrm>
            <a:prstGeom prst="rect">
              <a:avLst/>
            </a:prstGeom>
            <a:solidFill>
              <a:srgbClr val="DEEBF7"/>
            </a:solidFill>
            <a:ln w="6350">
              <a:solidFill>
                <a:schemeClr val="accent1"/>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Preparation for Bias</a:t>
              </a:r>
              <a:endParaRPr lang="en-US" sz="2400" dirty="0">
                <a:effectLst/>
                <a:ea typeface="Times New Roman" panose="02020603050405020304" pitchFamily="18" charset="0"/>
              </a:endParaRPr>
            </a:p>
          </p:txBody>
        </p:sp>
        <p:sp>
          <p:nvSpPr>
            <p:cNvPr id="8" name="Text Box 58">
              <a:extLst>
                <a:ext uri="{FF2B5EF4-FFF2-40B4-BE49-F238E27FC236}">
                  <a16:creationId xmlns:a16="http://schemas.microsoft.com/office/drawing/2014/main" id="{269619AB-CC53-C54C-B14E-382256B316B0}"/>
                </a:ext>
              </a:extLst>
            </p:cNvPr>
            <p:cNvSpPr txBox="1"/>
            <p:nvPr/>
          </p:nvSpPr>
          <p:spPr>
            <a:xfrm>
              <a:off x="4840676" y="4279616"/>
              <a:ext cx="2510645" cy="806498"/>
            </a:xfrm>
            <a:prstGeom prst="rect">
              <a:avLst/>
            </a:prstGeom>
            <a:solidFill>
              <a:schemeClr val="accent6">
                <a:lumMod val="20000"/>
                <a:lumOff val="80000"/>
              </a:schemeClr>
            </a:solidFill>
            <a:ln w="6350">
              <a:solidFill>
                <a:schemeClr val="accent6">
                  <a:lumMod val="50000"/>
                </a:schemeClr>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ERI Exploration</a:t>
              </a:r>
              <a:endParaRPr lang="en-US" sz="2400" dirty="0">
                <a:effectLst/>
                <a:ea typeface="Times New Roman" panose="02020603050405020304" pitchFamily="18" charset="0"/>
              </a:endParaRPr>
            </a:p>
          </p:txBody>
        </p:sp>
        <p:sp>
          <p:nvSpPr>
            <p:cNvPr id="10" name="Text Box 58">
              <a:extLst>
                <a:ext uri="{FF2B5EF4-FFF2-40B4-BE49-F238E27FC236}">
                  <a16:creationId xmlns:a16="http://schemas.microsoft.com/office/drawing/2014/main" id="{B39246FF-DAD2-684B-8055-A3F4C16AE03E}"/>
                </a:ext>
              </a:extLst>
            </p:cNvPr>
            <p:cNvSpPr txBox="1"/>
            <p:nvPr/>
          </p:nvSpPr>
          <p:spPr>
            <a:xfrm>
              <a:off x="8610600" y="2197713"/>
              <a:ext cx="2510645" cy="806498"/>
            </a:xfrm>
            <a:prstGeom prst="rect">
              <a:avLst/>
            </a:prstGeom>
            <a:solidFill>
              <a:srgbClr val="FBE5D6"/>
            </a:solidFill>
            <a:ln w="6350">
              <a:solidFill>
                <a:srgbClr val="AA2F4B"/>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Civic Accountability</a:t>
              </a:r>
              <a:endParaRPr lang="en-US" sz="2400" dirty="0">
                <a:effectLst/>
                <a:ea typeface="Times New Roman" panose="02020603050405020304" pitchFamily="18" charset="0"/>
              </a:endParaRPr>
            </a:p>
          </p:txBody>
        </p:sp>
        <p:sp>
          <p:nvSpPr>
            <p:cNvPr id="11" name="Text Box 58">
              <a:extLst>
                <a:ext uri="{FF2B5EF4-FFF2-40B4-BE49-F238E27FC236}">
                  <a16:creationId xmlns:a16="http://schemas.microsoft.com/office/drawing/2014/main" id="{FEF2E5D8-0E74-2E4B-A2CF-9EBEDEEA9A4F}"/>
                </a:ext>
              </a:extLst>
            </p:cNvPr>
            <p:cNvSpPr txBox="1"/>
            <p:nvPr/>
          </p:nvSpPr>
          <p:spPr>
            <a:xfrm>
              <a:off x="8610599" y="3582981"/>
              <a:ext cx="2510645" cy="1270838"/>
            </a:xfrm>
            <a:prstGeom prst="rect">
              <a:avLst/>
            </a:prstGeom>
            <a:solidFill>
              <a:srgbClr val="FBE5D6"/>
            </a:solidFill>
            <a:ln w="6350">
              <a:solidFill>
                <a:srgbClr val="AA2F4B"/>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solidFill>
                    <a:srgbClr val="000000"/>
                  </a:solidFill>
                  <a:effectLst/>
                  <a:ea typeface="Times New Roman" panose="02020603050405020304" pitchFamily="18" charset="0"/>
                  <a:cs typeface="Times New Roman" panose="02020603050405020304" pitchFamily="18" charset="0"/>
                </a:rPr>
                <a:t>Expectations for Future Community Involvement</a:t>
              </a:r>
              <a:endParaRPr lang="en-US" sz="2400" dirty="0">
                <a:effectLst/>
                <a:ea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6FBD51A0-1BAF-E447-ACE0-A6CFD532417E}"/>
                </a:ext>
              </a:extLst>
            </p:cNvPr>
            <p:cNvCxnSpPr>
              <a:cxnSpLocks/>
              <a:stCxn id="5" idx="3"/>
              <a:endCxn id="8" idx="1"/>
            </p:cNvCxnSpPr>
            <p:nvPr/>
          </p:nvCxnSpPr>
          <p:spPr>
            <a:xfrm>
              <a:off x="3131127" y="2622857"/>
              <a:ext cx="1709549" cy="2060008"/>
            </a:xfrm>
            <a:prstGeom prst="straightConnector1">
              <a:avLst/>
            </a:prstGeom>
            <a:ln w="28575" cmpd="sng">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9418198-E857-3445-8A5A-84B5A6132441}"/>
                </a:ext>
              </a:extLst>
            </p:cNvPr>
            <p:cNvCxnSpPr>
              <a:cxnSpLocks/>
              <a:stCxn id="5" idx="3"/>
              <a:endCxn id="10" idx="1"/>
            </p:cNvCxnSpPr>
            <p:nvPr/>
          </p:nvCxnSpPr>
          <p:spPr>
            <a:xfrm flipV="1">
              <a:off x="3131127" y="2600962"/>
              <a:ext cx="5479473" cy="21895"/>
            </a:xfrm>
            <a:prstGeom prst="straightConnector1">
              <a:avLst/>
            </a:prstGeom>
            <a:ln w="28575" cmpd="sng">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985E214E-D480-5549-A360-42ABE930CCDB}"/>
                </a:ext>
              </a:extLst>
            </p:cNvPr>
            <p:cNvCxnSpPr>
              <a:cxnSpLocks/>
              <a:stCxn id="8" idx="3"/>
              <a:endCxn id="11" idx="1"/>
            </p:cNvCxnSpPr>
            <p:nvPr/>
          </p:nvCxnSpPr>
          <p:spPr>
            <a:xfrm flipV="1">
              <a:off x="7351321" y="4218400"/>
              <a:ext cx="1259278" cy="464465"/>
            </a:xfrm>
            <a:prstGeom prst="straightConnector1">
              <a:avLst/>
            </a:prstGeom>
            <a:ln w="28575" cmpd="sng">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FD167C96-703D-2A44-82B5-2F1C5022108E}"/>
                </a:ext>
              </a:extLst>
            </p:cNvPr>
            <p:cNvCxnSpPr>
              <a:cxnSpLocks/>
              <a:stCxn id="6" idx="3"/>
              <a:endCxn id="8" idx="1"/>
            </p:cNvCxnSpPr>
            <p:nvPr/>
          </p:nvCxnSpPr>
          <p:spPr>
            <a:xfrm>
              <a:off x="3131126" y="3939040"/>
              <a:ext cx="1709550" cy="743825"/>
            </a:xfrm>
            <a:prstGeom prst="straightConnector1">
              <a:avLst/>
            </a:prstGeom>
            <a:ln w="28575" cmpd="sng">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E7379F14-CDDD-4342-A3E7-6E2B3A36139C}"/>
                </a:ext>
              </a:extLst>
            </p:cNvPr>
            <p:cNvCxnSpPr>
              <a:cxnSpLocks/>
              <a:stCxn id="6" idx="3"/>
              <a:endCxn id="10" idx="1"/>
            </p:cNvCxnSpPr>
            <p:nvPr/>
          </p:nvCxnSpPr>
          <p:spPr>
            <a:xfrm flipV="1">
              <a:off x="3131126" y="2600962"/>
              <a:ext cx="5479474" cy="1338078"/>
            </a:xfrm>
            <a:prstGeom prst="straightConnector1">
              <a:avLst/>
            </a:prstGeom>
            <a:ln w="28575" cmpd="sng">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E882F1C1-84C7-A046-A99C-D0CB3580A37A}"/>
                </a:ext>
              </a:extLst>
            </p:cNvPr>
            <p:cNvCxnSpPr>
              <a:cxnSpLocks/>
              <a:stCxn id="7" idx="3"/>
              <a:endCxn id="8" idx="1"/>
            </p:cNvCxnSpPr>
            <p:nvPr/>
          </p:nvCxnSpPr>
          <p:spPr>
            <a:xfrm flipV="1">
              <a:off x="3131126" y="4682865"/>
              <a:ext cx="1709550" cy="664181"/>
            </a:xfrm>
            <a:prstGeom prst="straightConnector1">
              <a:avLst/>
            </a:prstGeom>
            <a:ln w="28575" cmpd="sng">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FB05D6F-7C74-784C-9BB8-FBA08ABA4EAB}"/>
                </a:ext>
              </a:extLst>
            </p:cNvPr>
            <p:cNvCxnSpPr>
              <a:cxnSpLocks/>
              <a:stCxn id="5" idx="3"/>
              <a:endCxn id="11" idx="1"/>
            </p:cNvCxnSpPr>
            <p:nvPr/>
          </p:nvCxnSpPr>
          <p:spPr>
            <a:xfrm>
              <a:off x="3131127" y="2622857"/>
              <a:ext cx="5479472" cy="1595543"/>
            </a:xfrm>
            <a:prstGeom prst="straightConnector1">
              <a:avLst/>
            </a:prstGeom>
            <a:ln w="28575" cmpd="sng">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DE193D28-6214-C840-8749-2089A8C2A5CD}"/>
                </a:ext>
              </a:extLst>
            </p:cNvPr>
            <p:cNvSpPr txBox="1"/>
            <p:nvPr/>
          </p:nvSpPr>
          <p:spPr>
            <a:xfrm>
              <a:off x="7496799" y="3999494"/>
              <a:ext cx="475603" cy="646331"/>
            </a:xfrm>
            <a:prstGeom prst="rect">
              <a:avLst/>
            </a:prstGeom>
            <a:noFill/>
          </p:spPr>
          <p:txBody>
            <a:bodyPr wrap="square" rtlCol="0">
              <a:spAutoFit/>
            </a:bodyPr>
            <a:lstStyle/>
            <a:p>
              <a:pPr algn="ctr"/>
              <a:r>
                <a:rPr lang="en-US" sz="3600" b="1" dirty="0"/>
                <a:t>+</a:t>
              </a:r>
            </a:p>
          </p:txBody>
        </p:sp>
        <p:sp>
          <p:nvSpPr>
            <p:cNvPr id="33" name="TextBox 32">
              <a:extLst>
                <a:ext uri="{FF2B5EF4-FFF2-40B4-BE49-F238E27FC236}">
                  <a16:creationId xmlns:a16="http://schemas.microsoft.com/office/drawing/2014/main" id="{0BFDFBCB-395F-9843-85DF-ED3AEB9A91AA}"/>
                </a:ext>
              </a:extLst>
            </p:cNvPr>
            <p:cNvSpPr txBox="1"/>
            <p:nvPr/>
          </p:nvSpPr>
          <p:spPr>
            <a:xfrm>
              <a:off x="4485375" y="2600001"/>
              <a:ext cx="431416" cy="561633"/>
            </a:xfrm>
            <a:prstGeom prst="rect">
              <a:avLst/>
            </a:prstGeom>
            <a:noFill/>
          </p:spPr>
          <p:txBody>
            <a:bodyPr wrap="square" rtlCol="0">
              <a:spAutoFit/>
            </a:bodyPr>
            <a:lstStyle/>
            <a:p>
              <a:pPr algn="ctr"/>
              <a:r>
                <a:rPr lang="en-US" sz="3600" b="1" dirty="0"/>
                <a:t>+</a:t>
              </a:r>
            </a:p>
          </p:txBody>
        </p:sp>
        <p:sp>
          <p:nvSpPr>
            <p:cNvPr id="34" name="TextBox 33">
              <a:extLst>
                <a:ext uri="{FF2B5EF4-FFF2-40B4-BE49-F238E27FC236}">
                  <a16:creationId xmlns:a16="http://schemas.microsoft.com/office/drawing/2014/main" id="{4E517D35-DB3F-1B45-83DC-BBFFBA13E862}"/>
                </a:ext>
              </a:extLst>
            </p:cNvPr>
            <p:cNvSpPr txBox="1"/>
            <p:nvPr/>
          </p:nvSpPr>
          <p:spPr>
            <a:xfrm>
              <a:off x="3561770" y="2810205"/>
              <a:ext cx="384930" cy="561633"/>
            </a:xfrm>
            <a:prstGeom prst="rect">
              <a:avLst/>
            </a:prstGeom>
            <a:noFill/>
          </p:spPr>
          <p:txBody>
            <a:bodyPr wrap="square" rtlCol="0">
              <a:spAutoFit/>
            </a:bodyPr>
            <a:lstStyle/>
            <a:p>
              <a:pPr algn="ctr"/>
              <a:r>
                <a:rPr lang="en-US" sz="3600" b="1" dirty="0"/>
                <a:t>+</a:t>
              </a:r>
            </a:p>
          </p:txBody>
        </p:sp>
        <p:sp>
          <p:nvSpPr>
            <p:cNvPr id="35" name="TextBox 34">
              <a:extLst>
                <a:ext uri="{FF2B5EF4-FFF2-40B4-BE49-F238E27FC236}">
                  <a16:creationId xmlns:a16="http://schemas.microsoft.com/office/drawing/2014/main" id="{A32CC061-B7A9-4A40-8489-9C6E07191A87}"/>
                </a:ext>
              </a:extLst>
            </p:cNvPr>
            <p:cNvSpPr txBox="1"/>
            <p:nvPr/>
          </p:nvSpPr>
          <p:spPr>
            <a:xfrm>
              <a:off x="3305824" y="3338174"/>
              <a:ext cx="475603" cy="646331"/>
            </a:xfrm>
            <a:prstGeom prst="rect">
              <a:avLst/>
            </a:prstGeom>
            <a:noFill/>
          </p:spPr>
          <p:txBody>
            <a:bodyPr wrap="square" rtlCol="0">
              <a:spAutoFit/>
            </a:bodyPr>
            <a:lstStyle/>
            <a:p>
              <a:pPr algn="ctr"/>
              <a:r>
                <a:rPr lang="en-US" sz="3600" b="1" dirty="0"/>
                <a:t>+</a:t>
              </a:r>
            </a:p>
          </p:txBody>
        </p:sp>
        <p:sp>
          <p:nvSpPr>
            <p:cNvPr id="37" name="TextBox 36">
              <a:extLst>
                <a:ext uri="{FF2B5EF4-FFF2-40B4-BE49-F238E27FC236}">
                  <a16:creationId xmlns:a16="http://schemas.microsoft.com/office/drawing/2014/main" id="{99C8AC07-6491-0240-9BBB-C25B6E316F7F}"/>
                </a:ext>
              </a:extLst>
            </p:cNvPr>
            <p:cNvSpPr txBox="1"/>
            <p:nvPr/>
          </p:nvSpPr>
          <p:spPr>
            <a:xfrm>
              <a:off x="3561770" y="3777097"/>
              <a:ext cx="499620" cy="561633"/>
            </a:xfrm>
            <a:prstGeom prst="rect">
              <a:avLst/>
            </a:prstGeom>
            <a:noFill/>
          </p:spPr>
          <p:txBody>
            <a:bodyPr wrap="square" rtlCol="0">
              <a:spAutoFit/>
            </a:bodyPr>
            <a:lstStyle/>
            <a:p>
              <a:pPr algn="ctr"/>
              <a:r>
                <a:rPr lang="en-US" sz="3600" b="1" dirty="0"/>
                <a:t>+</a:t>
              </a:r>
            </a:p>
          </p:txBody>
        </p:sp>
        <p:sp>
          <p:nvSpPr>
            <p:cNvPr id="38" name="TextBox 37">
              <a:extLst>
                <a:ext uri="{FF2B5EF4-FFF2-40B4-BE49-F238E27FC236}">
                  <a16:creationId xmlns:a16="http://schemas.microsoft.com/office/drawing/2014/main" id="{73A23566-3112-074E-B1BD-A06C12320B57}"/>
                </a:ext>
              </a:extLst>
            </p:cNvPr>
            <p:cNvSpPr txBox="1"/>
            <p:nvPr/>
          </p:nvSpPr>
          <p:spPr>
            <a:xfrm>
              <a:off x="3329841" y="4682864"/>
              <a:ext cx="451586" cy="561633"/>
            </a:xfrm>
            <a:prstGeom prst="rect">
              <a:avLst/>
            </a:prstGeom>
            <a:noFill/>
          </p:spPr>
          <p:txBody>
            <a:bodyPr wrap="square" rtlCol="0">
              <a:spAutoFit/>
            </a:bodyPr>
            <a:lstStyle/>
            <a:p>
              <a:pPr algn="ctr"/>
              <a:r>
                <a:rPr lang="en-US" sz="3600" b="1" dirty="0"/>
                <a:t>+</a:t>
              </a:r>
            </a:p>
          </p:txBody>
        </p:sp>
      </p:grpSp>
      <p:sp>
        <p:nvSpPr>
          <p:cNvPr id="26" name="TextBox 25">
            <a:extLst>
              <a:ext uri="{FF2B5EF4-FFF2-40B4-BE49-F238E27FC236}">
                <a16:creationId xmlns:a16="http://schemas.microsoft.com/office/drawing/2014/main" id="{FBE079A7-2DAD-344E-8CDA-B7CE41ADC248}"/>
              </a:ext>
            </a:extLst>
          </p:cNvPr>
          <p:cNvSpPr txBox="1"/>
          <p:nvPr/>
        </p:nvSpPr>
        <p:spPr>
          <a:xfrm>
            <a:off x="577573" y="6263119"/>
            <a:ext cx="8033027" cy="307777"/>
          </a:xfrm>
          <a:prstGeom prst="rect">
            <a:avLst/>
          </a:prstGeom>
          <a:noFill/>
        </p:spPr>
        <p:txBody>
          <a:bodyPr wrap="square" rtlCol="0">
            <a:spAutoFit/>
          </a:bodyPr>
          <a:lstStyle/>
          <a:p>
            <a:r>
              <a:rPr lang="en-US" sz="1400" dirty="0"/>
              <a:t>Full model info: CFI = .932, SRMR= .065, RMSEA = 0.09.</a:t>
            </a:r>
          </a:p>
        </p:txBody>
      </p:sp>
      <p:graphicFrame>
        <p:nvGraphicFramePr>
          <p:cNvPr id="27" name="Diagram 26">
            <a:extLst>
              <a:ext uri="{FF2B5EF4-FFF2-40B4-BE49-F238E27FC236}">
                <a16:creationId xmlns:a16="http://schemas.microsoft.com/office/drawing/2014/main" id="{ED22D6A9-E61E-3242-B85B-D9E1FB83718C}"/>
              </a:ext>
            </a:extLst>
          </p:cNvPr>
          <p:cNvGraphicFramePr/>
          <p:nvPr>
            <p:extLst>
              <p:ext uri="{D42A27DB-BD31-4B8C-83A1-F6EECF244321}">
                <p14:modId xmlns:p14="http://schemas.microsoft.com/office/powerpoint/2010/main" val="2223623921"/>
              </p:ext>
            </p:extLst>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3631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234A0-1500-E54F-98DE-0914C6DE5A23}"/>
              </a:ext>
            </a:extLst>
          </p:cNvPr>
          <p:cNvSpPr>
            <a:spLocks noGrp="1"/>
          </p:cNvSpPr>
          <p:nvPr>
            <p:ph type="sldNum" sz="quarter" idx="12"/>
          </p:nvPr>
        </p:nvSpPr>
        <p:spPr/>
        <p:txBody>
          <a:bodyPr/>
          <a:lstStyle/>
          <a:p>
            <a:fld id="{D57F1E4F-1CFF-5643-939E-217C01CDF565}" type="slidenum">
              <a:rPr lang="en-US" smtClean="0"/>
              <a:pPr/>
              <a:t>45</a:t>
            </a:fld>
            <a:endParaRPr lang="en-US" dirty="0"/>
          </a:p>
        </p:txBody>
      </p:sp>
      <p:graphicFrame>
        <p:nvGraphicFramePr>
          <p:cNvPr id="3" name="Diagram 2">
            <a:extLst>
              <a:ext uri="{FF2B5EF4-FFF2-40B4-BE49-F238E27FC236}">
                <a16:creationId xmlns:a16="http://schemas.microsoft.com/office/drawing/2014/main" id="{56346CC4-F670-024D-B3B5-ADC47125049E}"/>
              </a:ext>
            </a:extLst>
          </p:cNvPr>
          <p:cNvGraphicFramePr/>
          <p:nvPr>
            <p:extLst>
              <p:ext uri="{D42A27DB-BD31-4B8C-83A1-F6EECF244321}">
                <p14:modId xmlns:p14="http://schemas.microsoft.com/office/powerpoint/2010/main" val="430473182"/>
              </p:ext>
            </p:extLst>
          </p:nvPr>
        </p:nvGraphicFramePr>
        <p:xfrm>
          <a:off x="139700" y="465044"/>
          <a:ext cx="12052300" cy="591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a:extLst>
              <a:ext uri="{FF2B5EF4-FFF2-40B4-BE49-F238E27FC236}">
                <a16:creationId xmlns:a16="http://schemas.microsoft.com/office/drawing/2014/main" id="{5CE24947-B224-F54B-A05A-B995E8D7901D}"/>
              </a:ext>
            </a:extLst>
          </p:cNvPr>
          <p:cNvGrpSpPr/>
          <p:nvPr/>
        </p:nvGrpSpPr>
        <p:grpSpPr>
          <a:xfrm>
            <a:off x="826953" y="1335140"/>
            <a:ext cx="2143594" cy="830997"/>
            <a:chOff x="10659300" y="1638258"/>
            <a:chExt cx="3123251" cy="811435"/>
          </a:xfrm>
        </p:grpSpPr>
        <p:sp>
          <p:nvSpPr>
            <p:cNvPr id="24" name="TextBox 23">
              <a:extLst>
                <a:ext uri="{FF2B5EF4-FFF2-40B4-BE49-F238E27FC236}">
                  <a16:creationId xmlns:a16="http://schemas.microsoft.com/office/drawing/2014/main" id="{A7F997F0-4271-2040-90A2-7949B1542C5F}"/>
                </a:ext>
              </a:extLst>
            </p:cNvPr>
            <p:cNvSpPr txBox="1"/>
            <p:nvPr/>
          </p:nvSpPr>
          <p:spPr>
            <a:xfrm>
              <a:off x="10659300" y="1638258"/>
              <a:ext cx="3123251" cy="811435"/>
            </a:xfrm>
            <a:prstGeom prst="rect">
              <a:avLst/>
            </a:prstGeom>
            <a:noFill/>
          </p:spPr>
          <p:txBody>
            <a:bodyPr wrap="square" rtlCol="0">
              <a:spAutoFit/>
            </a:bodyPr>
            <a:lstStyle/>
            <a:p>
              <a:r>
                <a:rPr lang="en-US" sz="2400" dirty="0"/>
                <a:t>Leveraging Assets</a:t>
              </a:r>
            </a:p>
          </p:txBody>
        </p:sp>
        <p:cxnSp>
          <p:nvCxnSpPr>
            <p:cNvPr id="25" name="Straight Connector 24">
              <a:extLst>
                <a:ext uri="{FF2B5EF4-FFF2-40B4-BE49-F238E27FC236}">
                  <a16:creationId xmlns:a16="http://schemas.microsoft.com/office/drawing/2014/main" id="{7D402BB3-F42E-E746-83A5-2F95DF23C543}"/>
                </a:ext>
              </a:extLst>
            </p:cNvPr>
            <p:cNvCxnSpPr>
              <a:cxnSpLocks/>
            </p:cNvCxnSpPr>
            <p:nvPr/>
          </p:nvCxnSpPr>
          <p:spPr>
            <a:xfrm>
              <a:off x="12785155" y="2160883"/>
              <a:ext cx="997396" cy="28881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7" name="Diagram 6">
            <a:extLst>
              <a:ext uri="{FF2B5EF4-FFF2-40B4-BE49-F238E27FC236}">
                <a16:creationId xmlns:a16="http://schemas.microsoft.com/office/drawing/2014/main" id="{3FE02E70-8442-B842-9CC7-140CC9AE0945}"/>
              </a:ext>
            </a:extLst>
          </p:cNvPr>
          <p:cNvGraphicFramePr/>
          <p:nvPr>
            <p:extLst>
              <p:ext uri="{D42A27DB-BD31-4B8C-83A1-F6EECF244321}">
                <p14:modId xmlns:p14="http://schemas.microsoft.com/office/powerpoint/2010/main" val="2999881151"/>
              </p:ext>
            </p:extLst>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17153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BEFE43-6471-F645-A48A-BB15E4424F26}"/>
              </a:ext>
            </a:extLst>
          </p:cNvPr>
          <p:cNvSpPr>
            <a:spLocks noGrp="1"/>
          </p:cNvSpPr>
          <p:nvPr>
            <p:ph type="body" sz="half" idx="2"/>
          </p:nvPr>
        </p:nvSpPr>
        <p:spPr>
          <a:xfrm>
            <a:off x="447870" y="2486270"/>
            <a:ext cx="4667250" cy="1355200"/>
          </a:xfrm>
          <a:solidFill>
            <a:schemeClr val="bg1"/>
          </a:solidFill>
        </p:spPr>
        <p:txBody>
          <a:bodyPr>
            <a:normAutofit/>
          </a:bodyPr>
          <a:lstStyle/>
          <a:p>
            <a:pPr algn="ctr">
              <a:lnSpc>
                <a:spcPct val="100000"/>
              </a:lnSpc>
              <a:spcBef>
                <a:spcPts val="0"/>
              </a:spcBef>
            </a:pPr>
            <a:r>
              <a:rPr lang="en-US" sz="4000" dirty="0"/>
              <a:t>Learning from</a:t>
            </a:r>
          </a:p>
          <a:p>
            <a:pPr algn="ctr">
              <a:lnSpc>
                <a:spcPct val="100000"/>
              </a:lnSpc>
              <a:spcBef>
                <a:spcPts val="0"/>
              </a:spcBef>
            </a:pPr>
            <a:r>
              <a:rPr lang="en-US" sz="4000" b="1" dirty="0">
                <a:solidFill>
                  <a:schemeClr val="accent1"/>
                </a:solidFill>
              </a:rPr>
              <a:t>EDUCATORS </a:t>
            </a:r>
          </a:p>
        </p:txBody>
      </p:sp>
      <p:sp>
        <p:nvSpPr>
          <p:cNvPr id="2" name="Slide Number Placeholder 1">
            <a:extLst>
              <a:ext uri="{FF2B5EF4-FFF2-40B4-BE49-F238E27FC236}">
                <a16:creationId xmlns:a16="http://schemas.microsoft.com/office/drawing/2014/main" id="{CE03881B-76CB-434C-A818-F81C3D86A9DF}"/>
              </a:ext>
            </a:extLst>
          </p:cNvPr>
          <p:cNvSpPr>
            <a:spLocks noGrp="1"/>
          </p:cNvSpPr>
          <p:nvPr>
            <p:ph type="sldNum" sz="quarter" idx="12"/>
          </p:nvPr>
        </p:nvSpPr>
        <p:spPr/>
        <p:txBody>
          <a:bodyPr/>
          <a:lstStyle/>
          <a:p>
            <a:fld id="{D57F1E4F-1CFF-5643-939E-217C01CDF565}" type="slidenum">
              <a:rPr lang="en-US" smtClean="0"/>
              <a:pPr/>
              <a:t>46</a:t>
            </a:fld>
            <a:endParaRPr lang="en-US" dirty="0"/>
          </a:p>
        </p:txBody>
      </p:sp>
      <p:pic>
        <p:nvPicPr>
          <p:cNvPr id="5" name="Picture 4">
            <a:extLst>
              <a:ext uri="{FF2B5EF4-FFF2-40B4-BE49-F238E27FC236}">
                <a16:creationId xmlns:a16="http://schemas.microsoft.com/office/drawing/2014/main" id="{E411B9B3-CD20-E742-B9EA-C358E9980C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0000"/>
          <a:stretch/>
        </p:blipFill>
        <p:spPr>
          <a:xfrm>
            <a:off x="5486400" y="571126"/>
            <a:ext cx="5867400" cy="5638800"/>
          </a:xfrm>
          <a:prstGeom prst="rect">
            <a:avLst/>
          </a:prstGeom>
        </p:spPr>
      </p:pic>
    </p:spTree>
    <p:extLst>
      <p:ext uri="{BB962C8B-B14F-4D97-AF65-F5344CB8AC3E}">
        <p14:creationId xmlns:p14="http://schemas.microsoft.com/office/powerpoint/2010/main" val="2219450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D86708-F3CF-C646-BFC8-F63F0D150A5D}"/>
              </a:ext>
            </a:extLst>
          </p:cNvPr>
          <p:cNvPicPr>
            <a:picLocks noChangeAspect="1"/>
          </p:cNvPicPr>
          <p:nvPr/>
        </p:nvPicPr>
        <p:blipFill>
          <a:blip r:embed="rId3">
            <a:alphaModFix amt="50000"/>
          </a:blip>
          <a:stretch>
            <a:fillRect/>
          </a:stretch>
        </p:blipFill>
        <p:spPr>
          <a:xfrm>
            <a:off x="409575" y="1125936"/>
            <a:ext cx="11296650" cy="5154709"/>
          </a:xfrm>
          <a:prstGeom prst="rect">
            <a:avLst/>
          </a:prstGeom>
        </p:spPr>
      </p:pic>
      <p:sp>
        <p:nvSpPr>
          <p:cNvPr id="2" name="Slide Number Placeholder 1">
            <a:extLst>
              <a:ext uri="{FF2B5EF4-FFF2-40B4-BE49-F238E27FC236}">
                <a16:creationId xmlns:a16="http://schemas.microsoft.com/office/drawing/2014/main" id="{FBC2B707-50CB-3249-9009-E8B1F7217F65}"/>
              </a:ext>
            </a:extLst>
          </p:cNvPr>
          <p:cNvSpPr>
            <a:spLocks noGrp="1"/>
          </p:cNvSpPr>
          <p:nvPr>
            <p:ph type="sldNum" sz="quarter" idx="12"/>
          </p:nvPr>
        </p:nvSpPr>
        <p:spPr>
          <a:xfrm>
            <a:off x="10635174" y="6356350"/>
            <a:ext cx="718625" cy="365125"/>
          </a:xfrm>
        </p:spPr>
        <p:txBody>
          <a:bodyPr/>
          <a:lstStyle/>
          <a:p>
            <a:fld id="{D57F1E4F-1CFF-5643-939E-217C01CDF565}" type="slidenum">
              <a:rPr lang="en-US" smtClean="0"/>
              <a:pPr/>
              <a:t>47</a:t>
            </a:fld>
            <a:endParaRPr lang="en-US" dirty="0"/>
          </a:p>
        </p:txBody>
      </p:sp>
      <p:sp>
        <p:nvSpPr>
          <p:cNvPr id="5" name="Title 3">
            <a:extLst>
              <a:ext uri="{FF2B5EF4-FFF2-40B4-BE49-F238E27FC236}">
                <a16:creationId xmlns:a16="http://schemas.microsoft.com/office/drawing/2014/main" id="{6F51AAEA-E173-734E-A31B-790B957D5AE3}"/>
              </a:ext>
            </a:extLst>
          </p:cNvPr>
          <p:cNvSpPr txBox="1">
            <a:spLocks/>
          </p:cNvSpPr>
          <p:nvPr/>
        </p:nvSpPr>
        <p:spPr>
          <a:xfrm>
            <a:off x="0" y="398712"/>
            <a:ext cx="12192000" cy="651520"/>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b="1" dirty="0">
                <a:solidFill>
                  <a:schemeClr val="accent1"/>
                </a:solidFill>
                <a:latin typeface="+mn-lt"/>
              </a:rPr>
              <a:t>Centering</a:t>
            </a:r>
            <a:r>
              <a:rPr lang="en-US" sz="4000" b="1" dirty="0">
                <a:solidFill>
                  <a:srgbClr val="FF0000"/>
                </a:solidFill>
                <a:latin typeface="+mn-lt"/>
              </a:rPr>
              <a:t> </a:t>
            </a:r>
            <a:r>
              <a:rPr lang="en-US" sz="4000" dirty="0">
                <a:solidFill>
                  <a:schemeClr val="tx1"/>
                </a:solidFill>
                <a:latin typeface="+mn-lt"/>
              </a:rPr>
              <a:t>Youths’ Lived Experiences and Identities</a:t>
            </a:r>
            <a:endParaRPr lang="en-US" sz="4000" b="1" dirty="0">
              <a:solidFill>
                <a:srgbClr val="FF0000"/>
              </a:solidFill>
              <a:latin typeface="+mn-lt"/>
            </a:endParaRPr>
          </a:p>
        </p:txBody>
      </p:sp>
      <p:sp>
        <p:nvSpPr>
          <p:cNvPr id="4" name="Rounded Rectangular Callout 3">
            <a:extLst>
              <a:ext uri="{FF2B5EF4-FFF2-40B4-BE49-F238E27FC236}">
                <a16:creationId xmlns:a16="http://schemas.microsoft.com/office/drawing/2014/main" id="{9D4FBF34-8B54-304A-BA4C-777B7239D9A8}"/>
              </a:ext>
            </a:extLst>
          </p:cNvPr>
          <p:cNvSpPr/>
          <p:nvPr/>
        </p:nvSpPr>
        <p:spPr>
          <a:xfrm rot="10800000" flipV="1">
            <a:off x="494192" y="1397794"/>
            <a:ext cx="7890151" cy="2119129"/>
          </a:xfrm>
          <a:prstGeom prst="wedgeRoundRectCallout">
            <a:avLst>
              <a:gd name="adj1" fmla="val -62308"/>
              <a:gd name="adj2" fmla="val -17266"/>
              <a:gd name="adj3" fmla="val 16667"/>
            </a:avLst>
          </a:prstGeom>
          <a:solidFill>
            <a:srgbClr val="FFFF00">
              <a:alpha val="8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 chose this book because it is a collection of short stories about the lives of Latino youth growing up in the U.S., and I hope you can relate to some of the characters in the stories.</a:t>
            </a:r>
          </a:p>
        </p:txBody>
      </p:sp>
      <p:sp>
        <p:nvSpPr>
          <p:cNvPr id="9" name="TextBox 8">
            <a:extLst>
              <a:ext uri="{FF2B5EF4-FFF2-40B4-BE49-F238E27FC236}">
                <a16:creationId xmlns:a16="http://schemas.microsoft.com/office/drawing/2014/main" id="{3E56D1C3-C97F-934B-A82D-90493D43B36E}"/>
              </a:ext>
            </a:extLst>
          </p:cNvPr>
          <p:cNvSpPr txBox="1"/>
          <p:nvPr/>
        </p:nvSpPr>
        <p:spPr>
          <a:xfrm>
            <a:off x="4426634" y="6356350"/>
            <a:ext cx="6475828" cy="307777"/>
          </a:xfrm>
          <a:prstGeom prst="rect">
            <a:avLst/>
          </a:prstGeom>
          <a:noFill/>
        </p:spPr>
        <p:txBody>
          <a:bodyPr wrap="square" rtlCol="0">
            <a:spAutoFit/>
          </a:bodyPr>
          <a:lstStyle/>
          <a:p>
            <a:pPr marL="57150" algn="r"/>
            <a:r>
              <a:rPr lang="en-US" sz="1400" dirty="0"/>
              <a:t>McGovern, Rosario-Ramos, Rivas-Drake, </a:t>
            </a:r>
            <a:r>
              <a:rPr lang="en-US" sz="1400" dirty="0" err="1"/>
              <a:t>Pinetta</a:t>
            </a:r>
            <a:r>
              <a:rPr lang="en-US" sz="1400" dirty="0"/>
              <a:t>, Montoro, &amp; </a:t>
            </a:r>
            <a:r>
              <a:rPr lang="en-US" sz="1400" dirty="0" err="1"/>
              <a:t>Channey</a:t>
            </a:r>
            <a:r>
              <a:rPr lang="en-US" sz="1400" dirty="0"/>
              <a:t>, in prep</a:t>
            </a:r>
          </a:p>
        </p:txBody>
      </p:sp>
      <p:graphicFrame>
        <p:nvGraphicFramePr>
          <p:cNvPr id="7" name="Diagram 6">
            <a:extLst>
              <a:ext uri="{FF2B5EF4-FFF2-40B4-BE49-F238E27FC236}">
                <a16:creationId xmlns:a16="http://schemas.microsoft.com/office/drawing/2014/main" id="{E02501B2-3B39-4040-BCDF-B1922ADCD0DE}"/>
              </a:ext>
            </a:extLst>
          </p:cNvPr>
          <p:cNvGraphicFramePr/>
          <p:nvPr>
            <p:extLst>
              <p:ext uri="{D42A27DB-BD31-4B8C-83A1-F6EECF244321}">
                <p14:modId xmlns:p14="http://schemas.microsoft.com/office/powerpoint/2010/main" val="1420367858"/>
              </p:ext>
            </p:extLst>
          </p:nvPr>
        </p:nvGraphicFramePr>
        <p:xfrm>
          <a:off x="-4137"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4559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EEB413B-A015-464E-8917-4575AD623FCB}"/>
              </a:ext>
            </a:extLst>
          </p:cNvPr>
          <p:cNvPicPr>
            <a:picLocks noChangeAspect="1"/>
          </p:cNvPicPr>
          <p:nvPr/>
        </p:nvPicPr>
        <p:blipFill>
          <a:blip r:embed="rId3">
            <a:alphaModFix amt="50000"/>
          </a:blip>
          <a:stretch>
            <a:fillRect/>
          </a:stretch>
        </p:blipFill>
        <p:spPr>
          <a:xfrm>
            <a:off x="447675" y="1125936"/>
            <a:ext cx="11296650" cy="5154709"/>
          </a:xfrm>
          <a:prstGeom prst="rect">
            <a:avLst/>
          </a:prstGeom>
        </p:spPr>
      </p:pic>
      <p:sp>
        <p:nvSpPr>
          <p:cNvPr id="2" name="Slide Number Placeholder 1">
            <a:extLst>
              <a:ext uri="{FF2B5EF4-FFF2-40B4-BE49-F238E27FC236}">
                <a16:creationId xmlns:a16="http://schemas.microsoft.com/office/drawing/2014/main" id="{FBC2B707-50CB-3249-9009-E8B1F7217F65}"/>
              </a:ext>
            </a:extLst>
          </p:cNvPr>
          <p:cNvSpPr>
            <a:spLocks noGrp="1"/>
          </p:cNvSpPr>
          <p:nvPr>
            <p:ph type="sldNum" sz="quarter" idx="12"/>
          </p:nvPr>
        </p:nvSpPr>
        <p:spPr/>
        <p:txBody>
          <a:bodyPr/>
          <a:lstStyle/>
          <a:p>
            <a:fld id="{D57F1E4F-1CFF-5643-939E-217C01CDF565}" type="slidenum">
              <a:rPr lang="en-US" smtClean="0"/>
              <a:pPr/>
              <a:t>48</a:t>
            </a:fld>
            <a:endParaRPr lang="en-US" dirty="0"/>
          </a:p>
        </p:txBody>
      </p:sp>
      <p:sp>
        <p:nvSpPr>
          <p:cNvPr id="5" name="Title 3">
            <a:extLst>
              <a:ext uri="{FF2B5EF4-FFF2-40B4-BE49-F238E27FC236}">
                <a16:creationId xmlns:a16="http://schemas.microsoft.com/office/drawing/2014/main" id="{6F51AAEA-E173-734E-A31B-790B957D5AE3}"/>
              </a:ext>
            </a:extLst>
          </p:cNvPr>
          <p:cNvSpPr txBox="1">
            <a:spLocks/>
          </p:cNvSpPr>
          <p:nvPr/>
        </p:nvSpPr>
        <p:spPr>
          <a:xfrm>
            <a:off x="0" y="398712"/>
            <a:ext cx="12192000" cy="651520"/>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b="1" dirty="0">
                <a:solidFill>
                  <a:schemeClr val="accent1"/>
                </a:solidFill>
                <a:latin typeface="+mn-lt"/>
              </a:rPr>
              <a:t>Validating</a:t>
            </a:r>
            <a:r>
              <a:rPr lang="en-US" sz="4000" b="1" dirty="0">
                <a:solidFill>
                  <a:srgbClr val="FF0000"/>
                </a:solidFill>
                <a:latin typeface="+mn-lt"/>
              </a:rPr>
              <a:t> </a:t>
            </a:r>
            <a:r>
              <a:rPr lang="en-US" sz="4000" dirty="0">
                <a:solidFill>
                  <a:schemeClr val="tx1"/>
                </a:solidFill>
                <a:latin typeface="+mn-lt"/>
              </a:rPr>
              <a:t>Youths’ Experiences of Oppression</a:t>
            </a:r>
            <a:endParaRPr lang="en-US" sz="4000" b="1" dirty="0">
              <a:solidFill>
                <a:srgbClr val="FF0000"/>
              </a:solidFill>
              <a:latin typeface="+mn-lt"/>
            </a:endParaRPr>
          </a:p>
        </p:txBody>
      </p:sp>
      <p:sp>
        <p:nvSpPr>
          <p:cNvPr id="12" name="Rounded Rectangular Callout 11">
            <a:extLst>
              <a:ext uri="{FF2B5EF4-FFF2-40B4-BE49-F238E27FC236}">
                <a16:creationId xmlns:a16="http://schemas.microsoft.com/office/drawing/2014/main" id="{57EE0834-EDF3-E145-B2D4-6D26A9E718E4}"/>
              </a:ext>
            </a:extLst>
          </p:cNvPr>
          <p:cNvSpPr/>
          <p:nvPr/>
        </p:nvSpPr>
        <p:spPr>
          <a:xfrm>
            <a:off x="521970" y="1506797"/>
            <a:ext cx="4762500" cy="1461193"/>
          </a:xfrm>
          <a:prstGeom prst="wedgeRoundRectCallout">
            <a:avLst>
              <a:gd name="adj1" fmla="val -20833"/>
              <a:gd name="adj2" fmla="val 49803"/>
              <a:gd name="adj3" fmla="val 16667"/>
            </a:avLst>
          </a:prstGeom>
          <a:solidFill>
            <a:srgbClr val="FFFF00">
              <a:alpha val="76863"/>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Fears: ICE raids in the community, deportation, being pulled over by the police</a:t>
            </a:r>
          </a:p>
        </p:txBody>
      </p:sp>
      <p:sp>
        <p:nvSpPr>
          <p:cNvPr id="13" name="Rounded Rectangular Callout 12">
            <a:extLst>
              <a:ext uri="{FF2B5EF4-FFF2-40B4-BE49-F238E27FC236}">
                <a16:creationId xmlns:a16="http://schemas.microsoft.com/office/drawing/2014/main" id="{95AB49D9-11E4-0647-B82C-24807EFF088D}"/>
              </a:ext>
            </a:extLst>
          </p:cNvPr>
          <p:cNvSpPr/>
          <p:nvPr/>
        </p:nvSpPr>
        <p:spPr>
          <a:xfrm rot="10800000" flipV="1">
            <a:off x="4960446" y="2883504"/>
            <a:ext cx="6560994" cy="3188593"/>
          </a:xfrm>
          <a:prstGeom prst="wedgeRoundRectCallout">
            <a:avLst>
              <a:gd name="adj1" fmla="val -30632"/>
              <a:gd name="adj2" fmla="val -57234"/>
              <a:gd name="adj3" fmla="val 16667"/>
            </a:avLst>
          </a:prstGeom>
          <a:solidFill>
            <a:srgbClr val="FFFF00">
              <a:alpha val="8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There are so many other people living through similar things and almost everyone knows that people are struggling with these kinds of issues, but no one ever talks about them. We know all of these things are happening but we don’t talk to them. We don’t check up on people, and we learn and read stories but we read it and that’s it. We don’t talk about it.</a:t>
            </a:r>
            <a:endParaRPr lang="en-US" sz="2400" dirty="0"/>
          </a:p>
        </p:txBody>
      </p:sp>
      <p:sp>
        <p:nvSpPr>
          <p:cNvPr id="8" name="TextBox 7">
            <a:extLst>
              <a:ext uri="{FF2B5EF4-FFF2-40B4-BE49-F238E27FC236}">
                <a16:creationId xmlns:a16="http://schemas.microsoft.com/office/drawing/2014/main" id="{29B68559-AA61-2A4F-ABAF-1F734DBBD00B}"/>
              </a:ext>
            </a:extLst>
          </p:cNvPr>
          <p:cNvSpPr txBox="1"/>
          <p:nvPr/>
        </p:nvSpPr>
        <p:spPr>
          <a:xfrm>
            <a:off x="4426634" y="6356350"/>
            <a:ext cx="6475828" cy="307777"/>
          </a:xfrm>
          <a:prstGeom prst="rect">
            <a:avLst/>
          </a:prstGeom>
          <a:noFill/>
        </p:spPr>
        <p:txBody>
          <a:bodyPr wrap="square" rtlCol="0">
            <a:spAutoFit/>
          </a:bodyPr>
          <a:lstStyle/>
          <a:p>
            <a:pPr marL="57150" algn="r"/>
            <a:r>
              <a:rPr lang="en-US" sz="1400" dirty="0"/>
              <a:t>McGovern, Rosario-Ramos, Rivas-Drake, </a:t>
            </a:r>
            <a:r>
              <a:rPr lang="en-US" sz="1400" dirty="0" err="1"/>
              <a:t>Pinetta</a:t>
            </a:r>
            <a:r>
              <a:rPr lang="en-US" sz="1400" dirty="0"/>
              <a:t>, Montoro, &amp; </a:t>
            </a:r>
            <a:r>
              <a:rPr lang="en-US" sz="1400" dirty="0" err="1"/>
              <a:t>Channey</a:t>
            </a:r>
            <a:r>
              <a:rPr lang="en-US" sz="1400" dirty="0"/>
              <a:t>, in prep</a:t>
            </a:r>
          </a:p>
        </p:txBody>
      </p:sp>
      <p:graphicFrame>
        <p:nvGraphicFramePr>
          <p:cNvPr id="9" name="Diagram 8">
            <a:extLst>
              <a:ext uri="{FF2B5EF4-FFF2-40B4-BE49-F238E27FC236}">
                <a16:creationId xmlns:a16="http://schemas.microsoft.com/office/drawing/2014/main" id="{CB9A7B6D-0E0F-4C4B-9074-DE2B7C7766C4}"/>
              </a:ext>
            </a:extLst>
          </p:cNvPr>
          <p:cNvGraphicFramePr/>
          <p:nvPr>
            <p:extLst>
              <p:ext uri="{D42A27DB-BD31-4B8C-83A1-F6EECF244321}">
                <p14:modId xmlns:p14="http://schemas.microsoft.com/office/powerpoint/2010/main" val="1420367858"/>
              </p:ext>
            </p:extLst>
          </p:nvPr>
        </p:nvGraphicFramePr>
        <p:xfrm>
          <a:off x="-4137"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210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74C160-4174-8943-BABA-D189E8B6BD92}"/>
              </a:ext>
            </a:extLst>
          </p:cNvPr>
          <p:cNvPicPr>
            <a:picLocks noChangeAspect="1"/>
          </p:cNvPicPr>
          <p:nvPr/>
        </p:nvPicPr>
        <p:blipFill>
          <a:blip r:embed="rId3">
            <a:alphaModFix amt="50000"/>
          </a:blip>
          <a:stretch>
            <a:fillRect/>
          </a:stretch>
        </p:blipFill>
        <p:spPr>
          <a:xfrm>
            <a:off x="447675" y="1125936"/>
            <a:ext cx="11296650" cy="5154709"/>
          </a:xfrm>
          <a:prstGeom prst="rect">
            <a:avLst/>
          </a:prstGeom>
        </p:spPr>
      </p:pic>
      <p:sp>
        <p:nvSpPr>
          <p:cNvPr id="2" name="Slide Number Placeholder 1">
            <a:extLst>
              <a:ext uri="{FF2B5EF4-FFF2-40B4-BE49-F238E27FC236}">
                <a16:creationId xmlns:a16="http://schemas.microsoft.com/office/drawing/2014/main" id="{FBC2B707-50CB-3249-9009-E8B1F7217F65}"/>
              </a:ext>
            </a:extLst>
          </p:cNvPr>
          <p:cNvSpPr>
            <a:spLocks noGrp="1"/>
          </p:cNvSpPr>
          <p:nvPr>
            <p:ph type="sldNum" sz="quarter" idx="12"/>
          </p:nvPr>
        </p:nvSpPr>
        <p:spPr/>
        <p:txBody>
          <a:bodyPr/>
          <a:lstStyle/>
          <a:p>
            <a:fld id="{D57F1E4F-1CFF-5643-939E-217C01CDF565}" type="slidenum">
              <a:rPr lang="en-US" smtClean="0"/>
              <a:pPr/>
              <a:t>49</a:t>
            </a:fld>
            <a:endParaRPr lang="en-US" dirty="0"/>
          </a:p>
        </p:txBody>
      </p:sp>
      <p:sp>
        <p:nvSpPr>
          <p:cNvPr id="5" name="Title 3">
            <a:extLst>
              <a:ext uri="{FF2B5EF4-FFF2-40B4-BE49-F238E27FC236}">
                <a16:creationId xmlns:a16="http://schemas.microsoft.com/office/drawing/2014/main" id="{6F51AAEA-E173-734E-A31B-790B957D5AE3}"/>
              </a:ext>
            </a:extLst>
          </p:cNvPr>
          <p:cNvSpPr txBox="1">
            <a:spLocks/>
          </p:cNvSpPr>
          <p:nvPr/>
        </p:nvSpPr>
        <p:spPr>
          <a:xfrm>
            <a:off x="0" y="398712"/>
            <a:ext cx="12192000" cy="651520"/>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b="1" dirty="0">
                <a:solidFill>
                  <a:schemeClr val="accent1"/>
                </a:solidFill>
                <a:latin typeface="+mn-lt"/>
              </a:rPr>
              <a:t>Encouraging</a:t>
            </a:r>
            <a:r>
              <a:rPr lang="en-US" sz="4000" b="1" dirty="0">
                <a:solidFill>
                  <a:srgbClr val="FF0000"/>
                </a:solidFill>
                <a:latin typeface="+mn-lt"/>
              </a:rPr>
              <a:t> </a:t>
            </a:r>
            <a:r>
              <a:rPr lang="en-US" sz="4000" dirty="0">
                <a:solidFill>
                  <a:schemeClr val="tx1"/>
                </a:solidFill>
                <a:latin typeface="+mn-lt"/>
              </a:rPr>
              <a:t>Youth To Use Their Voice</a:t>
            </a:r>
            <a:endParaRPr lang="en-US" sz="4000" b="1" dirty="0">
              <a:solidFill>
                <a:srgbClr val="FF0000"/>
              </a:solidFill>
              <a:latin typeface="+mn-lt"/>
            </a:endParaRPr>
          </a:p>
        </p:txBody>
      </p:sp>
      <p:sp>
        <p:nvSpPr>
          <p:cNvPr id="13" name="Rounded Rectangular Callout 12">
            <a:extLst>
              <a:ext uri="{FF2B5EF4-FFF2-40B4-BE49-F238E27FC236}">
                <a16:creationId xmlns:a16="http://schemas.microsoft.com/office/drawing/2014/main" id="{95AB49D9-11E4-0647-B82C-24807EFF088D}"/>
              </a:ext>
            </a:extLst>
          </p:cNvPr>
          <p:cNvSpPr/>
          <p:nvPr/>
        </p:nvSpPr>
        <p:spPr>
          <a:xfrm rot="10800000" flipV="1">
            <a:off x="1200150" y="2078321"/>
            <a:ext cx="7410450" cy="1424004"/>
          </a:xfrm>
          <a:prstGeom prst="wedgeRoundRectCallout">
            <a:avLst>
              <a:gd name="adj1" fmla="val -63023"/>
              <a:gd name="adj2" fmla="val -29584"/>
              <a:gd name="adj3" fmla="val 16667"/>
            </a:avLst>
          </a:prstGeom>
          <a:solidFill>
            <a:srgbClr val="FFFF00">
              <a:alpha val="8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You have a powerful voice</a:t>
            </a:r>
            <a:r>
              <a:rPr lang="en-US" sz="2400" dirty="0">
                <a:solidFill>
                  <a:schemeClr val="tx1"/>
                </a:solidFill>
              </a:rPr>
              <a:t> and need to let others know that you care...</a:t>
            </a:r>
            <a:r>
              <a:rPr lang="en-US" sz="2400" i="1" dirty="0" err="1">
                <a:solidFill>
                  <a:schemeClr val="tx1"/>
                </a:solidFill>
              </a:rPr>
              <a:t>Todos</a:t>
            </a:r>
            <a:r>
              <a:rPr lang="en-US" sz="2400" i="1" dirty="0">
                <a:solidFill>
                  <a:schemeClr val="tx1"/>
                </a:solidFill>
              </a:rPr>
              <a:t> </a:t>
            </a:r>
            <a:r>
              <a:rPr lang="en-US" sz="2400" i="1" dirty="0" err="1">
                <a:solidFill>
                  <a:schemeClr val="tx1"/>
                </a:solidFill>
              </a:rPr>
              <a:t>ustedes</a:t>
            </a:r>
            <a:r>
              <a:rPr lang="en-US" sz="2400" i="1" dirty="0">
                <a:solidFill>
                  <a:schemeClr val="tx1"/>
                </a:solidFill>
              </a:rPr>
              <a:t> son </a:t>
            </a:r>
            <a:r>
              <a:rPr lang="en-US" sz="2400" i="1" dirty="0" err="1">
                <a:solidFill>
                  <a:schemeClr val="tx1"/>
                </a:solidFill>
              </a:rPr>
              <a:t>líderes</a:t>
            </a:r>
            <a:r>
              <a:rPr lang="en-US" sz="2400" dirty="0">
                <a:solidFill>
                  <a:schemeClr val="tx1"/>
                </a:solidFill>
              </a:rPr>
              <a:t>. You are all leaders. And </a:t>
            </a:r>
            <a:r>
              <a:rPr lang="en-US" sz="2400" b="1" dirty="0">
                <a:solidFill>
                  <a:schemeClr val="tx1"/>
                </a:solidFill>
              </a:rPr>
              <a:t>your voices have the power to enact change</a:t>
            </a:r>
            <a:r>
              <a:rPr lang="en-US" sz="2400" dirty="0">
                <a:solidFill>
                  <a:schemeClr val="tx1"/>
                </a:solidFill>
              </a:rPr>
              <a:t> in your communities.</a:t>
            </a:r>
          </a:p>
        </p:txBody>
      </p:sp>
      <p:sp>
        <p:nvSpPr>
          <p:cNvPr id="8" name="TextBox 7">
            <a:extLst>
              <a:ext uri="{FF2B5EF4-FFF2-40B4-BE49-F238E27FC236}">
                <a16:creationId xmlns:a16="http://schemas.microsoft.com/office/drawing/2014/main" id="{2584A507-D28E-C84A-9DFF-F8E7F679AAE9}"/>
              </a:ext>
            </a:extLst>
          </p:cNvPr>
          <p:cNvSpPr txBox="1"/>
          <p:nvPr/>
        </p:nvSpPr>
        <p:spPr>
          <a:xfrm>
            <a:off x="4426634" y="6356350"/>
            <a:ext cx="6475828" cy="307777"/>
          </a:xfrm>
          <a:prstGeom prst="rect">
            <a:avLst/>
          </a:prstGeom>
          <a:noFill/>
        </p:spPr>
        <p:txBody>
          <a:bodyPr wrap="square" rtlCol="0">
            <a:spAutoFit/>
          </a:bodyPr>
          <a:lstStyle/>
          <a:p>
            <a:pPr marL="57150" algn="r"/>
            <a:r>
              <a:rPr lang="en-US" sz="1400" dirty="0"/>
              <a:t>McGovern, Rosario-Ramos, Rivas-Drake, </a:t>
            </a:r>
            <a:r>
              <a:rPr lang="en-US" sz="1400" dirty="0" err="1"/>
              <a:t>Pinetta</a:t>
            </a:r>
            <a:r>
              <a:rPr lang="en-US" sz="1400" dirty="0"/>
              <a:t>, Montoro, &amp; </a:t>
            </a:r>
            <a:r>
              <a:rPr lang="en-US" sz="1400" dirty="0" err="1"/>
              <a:t>Channey</a:t>
            </a:r>
            <a:r>
              <a:rPr lang="en-US" sz="1400" dirty="0"/>
              <a:t>, in prep</a:t>
            </a:r>
          </a:p>
        </p:txBody>
      </p:sp>
      <p:graphicFrame>
        <p:nvGraphicFramePr>
          <p:cNvPr id="9" name="Diagram 8">
            <a:extLst>
              <a:ext uri="{FF2B5EF4-FFF2-40B4-BE49-F238E27FC236}">
                <a16:creationId xmlns:a16="http://schemas.microsoft.com/office/drawing/2014/main" id="{52922F88-D1E5-034D-8176-F56C4640B1E7}"/>
              </a:ext>
            </a:extLst>
          </p:cNvPr>
          <p:cNvGraphicFramePr/>
          <p:nvPr>
            <p:extLst>
              <p:ext uri="{D42A27DB-BD31-4B8C-83A1-F6EECF244321}">
                <p14:modId xmlns:p14="http://schemas.microsoft.com/office/powerpoint/2010/main" val="1420367858"/>
              </p:ext>
            </p:extLst>
          </p:nvPr>
        </p:nvGraphicFramePr>
        <p:xfrm>
          <a:off x="-4137"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02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6AC76E-4A01-4746-91E1-23E4FACE5241}"/>
              </a:ext>
            </a:extLst>
          </p:cNvPr>
          <p:cNvSpPr>
            <a:spLocks noGrp="1"/>
          </p:cNvSpPr>
          <p:nvPr>
            <p:ph type="sldNum" sz="quarter" idx="12"/>
          </p:nvPr>
        </p:nvSpPr>
        <p:spPr/>
        <p:txBody>
          <a:bodyPr/>
          <a:lstStyle/>
          <a:p>
            <a:fld id="{A42EB90B-1F78-6C44-9D06-BE7C40D81F11}" type="slidenum">
              <a:rPr lang="en-US" smtClean="0"/>
              <a:t>5</a:t>
            </a:fld>
            <a:endParaRPr lang="en-US"/>
          </a:p>
        </p:txBody>
      </p:sp>
      <p:sp>
        <p:nvSpPr>
          <p:cNvPr id="3" name="TextBox 2">
            <a:extLst>
              <a:ext uri="{FF2B5EF4-FFF2-40B4-BE49-F238E27FC236}">
                <a16:creationId xmlns:a16="http://schemas.microsoft.com/office/drawing/2014/main" id="{A464968E-4697-DA4B-B97D-48165D6256DC}"/>
              </a:ext>
            </a:extLst>
          </p:cNvPr>
          <p:cNvSpPr txBox="1"/>
          <p:nvPr/>
        </p:nvSpPr>
        <p:spPr>
          <a:xfrm>
            <a:off x="1524000" y="2798618"/>
            <a:ext cx="9144000" cy="830997"/>
          </a:xfrm>
          <a:prstGeom prst="rect">
            <a:avLst/>
          </a:prstGeom>
          <a:noFill/>
        </p:spPr>
        <p:txBody>
          <a:bodyPr wrap="square" rtlCol="0">
            <a:spAutoFit/>
          </a:bodyPr>
          <a:lstStyle/>
          <a:p>
            <a:pPr algn="ctr"/>
            <a:r>
              <a:rPr lang="en-US" sz="4800" b="1" dirty="0"/>
              <a:t>BUT…</a:t>
            </a:r>
          </a:p>
        </p:txBody>
      </p:sp>
    </p:spTree>
    <p:extLst>
      <p:ext uri="{BB962C8B-B14F-4D97-AF65-F5344CB8AC3E}">
        <p14:creationId xmlns:p14="http://schemas.microsoft.com/office/powerpoint/2010/main" val="3256723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234A0-1500-E54F-98DE-0914C6DE5A23}"/>
              </a:ext>
            </a:extLst>
          </p:cNvPr>
          <p:cNvSpPr>
            <a:spLocks noGrp="1"/>
          </p:cNvSpPr>
          <p:nvPr>
            <p:ph type="sldNum" sz="quarter" idx="12"/>
          </p:nvPr>
        </p:nvSpPr>
        <p:spPr/>
        <p:txBody>
          <a:bodyPr/>
          <a:lstStyle/>
          <a:p>
            <a:fld id="{D57F1E4F-1CFF-5643-939E-217C01CDF565}" type="slidenum">
              <a:rPr lang="en-US" smtClean="0"/>
              <a:pPr/>
              <a:t>50</a:t>
            </a:fld>
            <a:endParaRPr lang="en-US" dirty="0"/>
          </a:p>
        </p:txBody>
      </p:sp>
      <p:graphicFrame>
        <p:nvGraphicFramePr>
          <p:cNvPr id="3" name="Diagram 2">
            <a:extLst>
              <a:ext uri="{FF2B5EF4-FFF2-40B4-BE49-F238E27FC236}">
                <a16:creationId xmlns:a16="http://schemas.microsoft.com/office/drawing/2014/main" id="{56346CC4-F670-024D-B3B5-ADC47125049E}"/>
              </a:ext>
            </a:extLst>
          </p:cNvPr>
          <p:cNvGraphicFramePr/>
          <p:nvPr>
            <p:extLst>
              <p:ext uri="{D42A27DB-BD31-4B8C-83A1-F6EECF244321}">
                <p14:modId xmlns:p14="http://schemas.microsoft.com/office/powerpoint/2010/main" val="3354485617"/>
              </p:ext>
            </p:extLst>
          </p:nvPr>
        </p:nvGraphicFramePr>
        <p:xfrm>
          <a:off x="139700" y="438150"/>
          <a:ext cx="12052300" cy="591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0112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C515F2-5A03-244A-BFB1-6DAA258BC8FD}"/>
              </a:ext>
            </a:extLst>
          </p:cNvPr>
          <p:cNvSpPr>
            <a:spLocks noGrp="1"/>
          </p:cNvSpPr>
          <p:nvPr>
            <p:ph type="sldNum" sz="quarter" idx="12"/>
          </p:nvPr>
        </p:nvSpPr>
        <p:spPr/>
        <p:txBody>
          <a:bodyPr/>
          <a:lstStyle/>
          <a:p>
            <a:fld id="{D57F1E4F-1CFF-5643-939E-217C01CDF565}" type="slidenum">
              <a:rPr lang="en-US" smtClean="0"/>
              <a:pPr/>
              <a:t>51</a:t>
            </a:fld>
            <a:endParaRPr lang="en-US" dirty="0"/>
          </a:p>
        </p:txBody>
      </p:sp>
      <p:sp>
        <p:nvSpPr>
          <p:cNvPr id="29" name="TextBox 28">
            <a:extLst>
              <a:ext uri="{FF2B5EF4-FFF2-40B4-BE49-F238E27FC236}">
                <a16:creationId xmlns:a16="http://schemas.microsoft.com/office/drawing/2014/main" id="{93C8BA32-DC03-904E-A036-3FAE92591C2B}"/>
              </a:ext>
            </a:extLst>
          </p:cNvPr>
          <p:cNvSpPr txBox="1"/>
          <p:nvPr/>
        </p:nvSpPr>
        <p:spPr>
          <a:xfrm>
            <a:off x="4892790" y="6466951"/>
            <a:ext cx="6123651" cy="276999"/>
          </a:xfrm>
          <a:prstGeom prst="rect">
            <a:avLst/>
          </a:prstGeom>
          <a:noFill/>
        </p:spPr>
        <p:txBody>
          <a:bodyPr wrap="square" rtlCol="0">
            <a:spAutoFit/>
          </a:bodyPr>
          <a:lstStyle/>
          <a:p>
            <a:pPr marL="57150" algn="r"/>
            <a:r>
              <a:rPr lang="en-US" sz="1200" dirty="0"/>
              <a:t>e.g., </a:t>
            </a:r>
            <a:r>
              <a:rPr lang="en-US" sz="1200" dirty="0" err="1"/>
              <a:t>Ginwright</a:t>
            </a:r>
            <a:r>
              <a:rPr lang="en-US" sz="1200" dirty="0"/>
              <a:t>, 2010, 2016; Mathews et al., 2020; Rivas-Drake &amp; </a:t>
            </a:r>
            <a:r>
              <a:rPr lang="en-US" sz="1200" dirty="0" err="1"/>
              <a:t>Juang</a:t>
            </a:r>
            <a:r>
              <a:rPr lang="en-US" sz="1200" dirty="0"/>
              <a:t>, in prep</a:t>
            </a:r>
          </a:p>
        </p:txBody>
      </p:sp>
      <p:grpSp>
        <p:nvGrpSpPr>
          <p:cNvPr id="25" name="Group 24">
            <a:extLst>
              <a:ext uri="{FF2B5EF4-FFF2-40B4-BE49-F238E27FC236}">
                <a16:creationId xmlns:a16="http://schemas.microsoft.com/office/drawing/2014/main" id="{3D197BCF-967E-A144-AEF3-E427563CCDD1}"/>
              </a:ext>
            </a:extLst>
          </p:cNvPr>
          <p:cNvGrpSpPr/>
          <p:nvPr/>
        </p:nvGrpSpPr>
        <p:grpSpPr>
          <a:xfrm>
            <a:off x="-260747" y="981266"/>
            <a:ext cx="3447944" cy="3566160"/>
            <a:chOff x="-247539" y="1645920"/>
            <a:chExt cx="3447944" cy="3566160"/>
          </a:xfrm>
        </p:grpSpPr>
        <p:sp>
          <p:nvSpPr>
            <p:cNvPr id="22" name="TextBox 21">
              <a:extLst>
                <a:ext uri="{FF2B5EF4-FFF2-40B4-BE49-F238E27FC236}">
                  <a16:creationId xmlns:a16="http://schemas.microsoft.com/office/drawing/2014/main" id="{5A1E949E-FE9E-F14A-9B78-E9776D5A7F80}"/>
                </a:ext>
              </a:extLst>
            </p:cNvPr>
            <p:cNvSpPr txBox="1"/>
            <p:nvPr/>
          </p:nvSpPr>
          <p:spPr>
            <a:xfrm>
              <a:off x="5" y="1645920"/>
              <a:ext cx="3200400" cy="3566160"/>
            </a:xfrm>
            <a:prstGeom prst="rect">
              <a:avLst/>
            </a:prstGeom>
            <a:solidFill>
              <a:schemeClr val="accent4">
                <a:lumMod val="60000"/>
                <a:lumOff val="40000"/>
              </a:schemeClr>
            </a:solidFill>
          </p:spPr>
          <p:txBody>
            <a:bodyPr wrap="square" rtlCol="0">
              <a:spAutoFit/>
            </a:bodyPr>
            <a:lstStyle/>
            <a:p>
              <a:endParaRPr lang="en-US" dirty="0"/>
            </a:p>
          </p:txBody>
        </p:sp>
        <p:grpSp>
          <p:nvGrpSpPr>
            <p:cNvPr id="14" name="Group 13">
              <a:extLst>
                <a:ext uri="{FF2B5EF4-FFF2-40B4-BE49-F238E27FC236}">
                  <a16:creationId xmlns:a16="http://schemas.microsoft.com/office/drawing/2014/main" id="{52F15DCC-09DC-E548-892B-12B0F26DBC33}"/>
                </a:ext>
              </a:extLst>
            </p:cNvPr>
            <p:cNvGrpSpPr/>
            <p:nvPr/>
          </p:nvGrpSpPr>
          <p:grpSpPr>
            <a:xfrm>
              <a:off x="-247539" y="2191642"/>
              <a:ext cx="3275004" cy="2555649"/>
              <a:chOff x="-123662" y="2178964"/>
              <a:chExt cx="3275004" cy="2555649"/>
            </a:xfrm>
          </p:grpSpPr>
          <p:sp>
            <p:nvSpPr>
              <p:cNvPr id="26" name="TextBox 25">
                <a:extLst>
                  <a:ext uri="{FF2B5EF4-FFF2-40B4-BE49-F238E27FC236}">
                    <a16:creationId xmlns:a16="http://schemas.microsoft.com/office/drawing/2014/main" id="{29BFCA47-366A-C946-A81A-CE723831A48E}"/>
                  </a:ext>
                </a:extLst>
              </p:cNvPr>
              <p:cNvSpPr txBox="1"/>
              <p:nvPr/>
            </p:nvSpPr>
            <p:spPr>
              <a:xfrm>
                <a:off x="-123662" y="2178964"/>
                <a:ext cx="3028815" cy="954107"/>
              </a:xfrm>
              <a:prstGeom prst="rect">
                <a:avLst/>
              </a:prstGeom>
              <a:noFill/>
            </p:spPr>
            <p:txBody>
              <a:bodyPr wrap="square" rtlCol="0">
                <a:spAutoFit/>
              </a:bodyPr>
              <a:lstStyle/>
              <a:p>
                <a:r>
                  <a:rPr lang="en-US" sz="2800" dirty="0"/>
                  <a:t>         Learn </a:t>
                </a:r>
                <a:r>
                  <a:rPr lang="en-US" sz="2800" i="1" dirty="0"/>
                  <a:t>by</a:t>
                </a:r>
                <a:r>
                  <a:rPr lang="en-US" sz="2800" dirty="0"/>
                  <a:t> </a:t>
                </a:r>
              </a:p>
              <a:p>
                <a:pPr algn="ctr"/>
                <a:r>
                  <a:rPr lang="en-US" sz="2800" b="1" dirty="0"/>
                  <a:t>Exposure</a:t>
                </a:r>
              </a:p>
            </p:txBody>
          </p:sp>
          <p:sp>
            <p:nvSpPr>
              <p:cNvPr id="8" name="TextBox 7">
                <a:extLst>
                  <a:ext uri="{FF2B5EF4-FFF2-40B4-BE49-F238E27FC236}">
                    <a16:creationId xmlns:a16="http://schemas.microsoft.com/office/drawing/2014/main" id="{FACE14DD-E8AB-E949-AC8C-AD1DB888F016}"/>
                  </a:ext>
                </a:extLst>
              </p:cNvPr>
              <p:cNvSpPr txBox="1"/>
              <p:nvPr/>
            </p:nvSpPr>
            <p:spPr>
              <a:xfrm>
                <a:off x="638217" y="3164953"/>
                <a:ext cx="2513125" cy="1569660"/>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Self</a:t>
                </a:r>
              </a:p>
              <a:p>
                <a:pPr marL="285750" lvl="0" indent="-285750">
                  <a:buFont typeface="Arial" panose="020B0604020202020204" pitchFamily="34" charset="0"/>
                  <a:buChar char="•"/>
                </a:pPr>
                <a:r>
                  <a:rPr lang="en-US" sz="2400" dirty="0"/>
                  <a:t>Vicarious</a:t>
                </a:r>
              </a:p>
              <a:p>
                <a:pPr marL="285750" lvl="0" indent="-285750">
                  <a:buFont typeface="Arial" panose="020B0604020202020204" pitchFamily="34" charset="0"/>
                  <a:buChar char="•"/>
                </a:pPr>
                <a:r>
                  <a:rPr lang="en-US" sz="2400" dirty="0"/>
                  <a:t>Institutional</a:t>
                </a:r>
              </a:p>
              <a:p>
                <a:pPr marL="285750" lvl="0" indent="-285750">
                  <a:buFont typeface="Arial" panose="020B0604020202020204" pitchFamily="34" charset="0"/>
                  <a:buChar char="•"/>
                </a:pPr>
                <a:r>
                  <a:rPr lang="en-US" sz="2400" dirty="0"/>
                  <a:t>Societal (Media)</a:t>
                </a:r>
              </a:p>
            </p:txBody>
          </p:sp>
        </p:grpSp>
      </p:grpSp>
      <p:grpSp>
        <p:nvGrpSpPr>
          <p:cNvPr id="30" name="Group 29">
            <a:extLst>
              <a:ext uri="{FF2B5EF4-FFF2-40B4-BE49-F238E27FC236}">
                <a16:creationId xmlns:a16="http://schemas.microsoft.com/office/drawing/2014/main" id="{DF5922B3-1C0B-FE4F-8E49-7B2D79A96231}"/>
              </a:ext>
            </a:extLst>
          </p:cNvPr>
          <p:cNvGrpSpPr/>
          <p:nvPr/>
        </p:nvGrpSpPr>
        <p:grpSpPr>
          <a:xfrm>
            <a:off x="8991600" y="980961"/>
            <a:ext cx="3200400" cy="3566160"/>
            <a:chOff x="8988527" y="1645920"/>
            <a:chExt cx="3200400" cy="3566160"/>
          </a:xfrm>
        </p:grpSpPr>
        <p:sp>
          <p:nvSpPr>
            <p:cNvPr id="31" name="TextBox 30">
              <a:extLst>
                <a:ext uri="{FF2B5EF4-FFF2-40B4-BE49-F238E27FC236}">
                  <a16:creationId xmlns:a16="http://schemas.microsoft.com/office/drawing/2014/main" id="{D4120FFA-1202-684F-963D-C4E482E7C799}"/>
                </a:ext>
              </a:extLst>
            </p:cNvPr>
            <p:cNvSpPr txBox="1"/>
            <p:nvPr/>
          </p:nvSpPr>
          <p:spPr>
            <a:xfrm>
              <a:off x="8988527" y="1645920"/>
              <a:ext cx="3200400" cy="3566160"/>
            </a:xfrm>
            <a:prstGeom prst="rect">
              <a:avLst/>
            </a:prstGeom>
            <a:solidFill>
              <a:schemeClr val="accent5">
                <a:lumMod val="40000"/>
                <a:lumOff val="60000"/>
              </a:schemeClr>
            </a:solidFill>
          </p:spPr>
          <p:txBody>
            <a:bodyPr wrap="square" rtlCol="0">
              <a:spAutoFit/>
            </a:bodyPr>
            <a:lstStyle/>
            <a:p>
              <a:endParaRPr lang="en-US" dirty="0"/>
            </a:p>
          </p:txBody>
        </p:sp>
        <p:grpSp>
          <p:nvGrpSpPr>
            <p:cNvPr id="21" name="Group 20">
              <a:extLst>
                <a:ext uri="{FF2B5EF4-FFF2-40B4-BE49-F238E27FC236}">
                  <a16:creationId xmlns:a16="http://schemas.microsoft.com/office/drawing/2014/main" id="{8DC73C62-FD2D-074B-A9A6-F46D82235281}"/>
                </a:ext>
              </a:extLst>
            </p:cNvPr>
            <p:cNvGrpSpPr/>
            <p:nvPr/>
          </p:nvGrpSpPr>
          <p:grpSpPr>
            <a:xfrm>
              <a:off x="9243258" y="2186005"/>
              <a:ext cx="2929558" cy="2855322"/>
              <a:chOff x="9134176" y="1988838"/>
              <a:chExt cx="3024848" cy="2855322"/>
            </a:xfrm>
          </p:grpSpPr>
          <p:sp>
            <p:nvSpPr>
              <p:cNvPr id="27" name="TextBox 26">
                <a:extLst>
                  <a:ext uri="{FF2B5EF4-FFF2-40B4-BE49-F238E27FC236}">
                    <a16:creationId xmlns:a16="http://schemas.microsoft.com/office/drawing/2014/main" id="{767F282F-5318-C14E-A787-AE6EF2FE1266}"/>
                  </a:ext>
                </a:extLst>
              </p:cNvPr>
              <p:cNvSpPr txBox="1"/>
              <p:nvPr/>
            </p:nvSpPr>
            <p:spPr>
              <a:xfrm>
                <a:off x="9134176" y="1988838"/>
                <a:ext cx="2493167" cy="954107"/>
              </a:xfrm>
              <a:prstGeom prst="rect">
                <a:avLst/>
              </a:prstGeom>
              <a:noFill/>
            </p:spPr>
            <p:txBody>
              <a:bodyPr wrap="square" rtlCol="0">
                <a:spAutoFit/>
              </a:bodyPr>
              <a:lstStyle/>
              <a:p>
                <a:r>
                  <a:rPr lang="en-US" sz="2800" dirty="0"/>
                  <a:t>      Learn </a:t>
                </a:r>
                <a:r>
                  <a:rPr lang="en-US" sz="2800" i="1" dirty="0"/>
                  <a:t>to</a:t>
                </a:r>
              </a:p>
              <a:p>
                <a:pPr algn="ctr"/>
                <a:r>
                  <a:rPr lang="en-US" sz="2800" b="1" dirty="0"/>
                  <a:t>Respond </a:t>
                </a:r>
              </a:p>
            </p:txBody>
          </p:sp>
          <p:sp>
            <p:nvSpPr>
              <p:cNvPr id="28" name="TextBox 27">
                <a:extLst>
                  <a:ext uri="{FF2B5EF4-FFF2-40B4-BE49-F238E27FC236}">
                    <a16:creationId xmlns:a16="http://schemas.microsoft.com/office/drawing/2014/main" id="{A1DFFEEA-51BD-7C4F-B965-B58134868B77}"/>
                  </a:ext>
                </a:extLst>
              </p:cNvPr>
              <p:cNvSpPr txBox="1"/>
              <p:nvPr/>
            </p:nvSpPr>
            <p:spPr>
              <a:xfrm>
                <a:off x="9645898" y="2905168"/>
                <a:ext cx="2513126" cy="1938992"/>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Awareness</a:t>
                </a:r>
              </a:p>
              <a:p>
                <a:pPr marL="285750" lvl="0" indent="-285750">
                  <a:buFont typeface="Arial" panose="020B0604020202020204" pitchFamily="34" charset="0"/>
                  <a:buChar char="•"/>
                </a:pPr>
                <a:r>
                  <a:rPr lang="en-US" sz="2400" dirty="0"/>
                  <a:t>Coping</a:t>
                </a:r>
              </a:p>
              <a:p>
                <a:pPr marL="285750" lvl="0" indent="-285750">
                  <a:buFont typeface="Arial" panose="020B0604020202020204" pitchFamily="34" charset="0"/>
                  <a:buChar char="•"/>
                </a:pPr>
                <a:r>
                  <a:rPr lang="en-US" sz="2400" dirty="0"/>
                  <a:t>Resisting</a:t>
                </a:r>
              </a:p>
              <a:p>
                <a:pPr marL="285750" lvl="0" indent="-285750">
                  <a:buFont typeface="Arial" panose="020B0604020202020204" pitchFamily="34" charset="0"/>
                  <a:buChar char="•"/>
                </a:pPr>
                <a:r>
                  <a:rPr lang="en-US" sz="2400" dirty="0"/>
                  <a:t>Solidarity</a:t>
                </a:r>
              </a:p>
              <a:p>
                <a:pPr marL="285750" lvl="0" indent="-285750">
                  <a:buFont typeface="Arial" panose="020B0604020202020204" pitchFamily="34" charset="0"/>
                  <a:buChar char="•"/>
                </a:pPr>
                <a:endParaRPr lang="en-US" sz="2400" dirty="0"/>
              </a:p>
            </p:txBody>
          </p:sp>
        </p:grpSp>
      </p:grpSp>
      <p:grpSp>
        <p:nvGrpSpPr>
          <p:cNvPr id="35" name="Group 34">
            <a:extLst>
              <a:ext uri="{FF2B5EF4-FFF2-40B4-BE49-F238E27FC236}">
                <a16:creationId xmlns:a16="http://schemas.microsoft.com/office/drawing/2014/main" id="{FC8846B1-9DE5-DF4C-8BDB-CB8D72E13110}"/>
              </a:ext>
            </a:extLst>
          </p:cNvPr>
          <p:cNvGrpSpPr/>
          <p:nvPr/>
        </p:nvGrpSpPr>
        <p:grpSpPr>
          <a:xfrm>
            <a:off x="3285213" y="442969"/>
            <a:ext cx="5695026" cy="5658971"/>
            <a:chOff x="3285213" y="442969"/>
            <a:chExt cx="5695026" cy="5658971"/>
          </a:xfrm>
        </p:grpSpPr>
        <p:grpSp>
          <p:nvGrpSpPr>
            <p:cNvPr id="24" name="Group 23">
              <a:extLst>
                <a:ext uri="{FF2B5EF4-FFF2-40B4-BE49-F238E27FC236}">
                  <a16:creationId xmlns:a16="http://schemas.microsoft.com/office/drawing/2014/main" id="{07230B9E-63C5-8D48-BCEE-2D779106C929}"/>
                </a:ext>
              </a:extLst>
            </p:cNvPr>
            <p:cNvGrpSpPr/>
            <p:nvPr/>
          </p:nvGrpSpPr>
          <p:grpSpPr>
            <a:xfrm>
              <a:off x="3285213" y="442969"/>
              <a:ext cx="5695026" cy="4501703"/>
              <a:chOff x="3179889" y="1388979"/>
              <a:chExt cx="5823641" cy="4511905"/>
            </a:xfrm>
          </p:grpSpPr>
          <p:grpSp>
            <p:nvGrpSpPr>
              <p:cNvPr id="7" name="Group 6">
                <a:extLst>
                  <a:ext uri="{FF2B5EF4-FFF2-40B4-BE49-F238E27FC236}">
                    <a16:creationId xmlns:a16="http://schemas.microsoft.com/office/drawing/2014/main" id="{2666314D-8B7A-4547-802A-048569355A8D}"/>
                  </a:ext>
                </a:extLst>
              </p:cNvPr>
              <p:cNvGrpSpPr/>
              <p:nvPr/>
            </p:nvGrpSpPr>
            <p:grpSpPr>
              <a:xfrm>
                <a:off x="3179889" y="1388979"/>
                <a:ext cx="5823641" cy="4080042"/>
                <a:chOff x="3433930" y="1388979"/>
                <a:chExt cx="5823641" cy="4080042"/>
              </a:xfrm>
            </p:grpSpPr>
            <p:grpSp>
              <p:nvGrpSpPr>
                <p:cNvPr id="37" name="Group 36">
                  <a:extLst>
                    <a:ext uri="{FF2B5EF4-FFF2-40B4-BE49-F238E27FC236}">
                      <a16:creationId xmlns:a16="http://schemas.microsoft.com/office/drawing/2014/main" id="{EC788116-2B86-CF4C-9816-0A19816C7574}"/>
                    </a:ext>
                  </a:extLst>
                </p:cNvPr>
                <p:cNvGrpSpPr/>
                <p:nvPr/>
              </p:nvGrpSpPr>
              <p:grpSpPr>
                <a:xfrm>
                  <a:off x="3433930" y="1388979"/>
                  <a:ext cx="5823641" cy="4080042"/>
                  <a:chOff x="2907853" y="1132503"/>
                  <a:chExt cx="6370767" cy="4240875"/>
                </a:xfrm>
              </p:grpSpPr>
              <p:grpSp>
                <p:nvGrpSpPr>
                  <p:cNvPr id="20" name="Group 19">
                    <a:extLst>
                      <a:ext uri="{FF2B5EF4-FFF2-40B4-BE49-F238E27FC236}">
                        <a16:creationId xmlns:a16="http://schemas.microsoft.com/office/drawing/2014/main" id="{D52DC3A8-2E74-D442-957C-98410E4B8E75}"/>
                      </a:ext>
                    </a:extLst>
                  </p:cNvPr>
                  <p:cNvGrpSpPr/>
                  <p:nvPr/>
                </p:nvGrpSpPr>
                <p:grpSpPr>
                  <a:xfrm>
                    <a:off x="5953956" y="1167464"/>
                    <a:ext cx="3324664" cy="1920445"/>
                    <a:chOff x="7016185" y="1715550"/>
                    <a:chExt cx="3324664" cy="1920445"/>
                  </a:xfrm>
                </p:grpSpPr>
                <p:sp>
                  <p:nvSpPr>
                    <p:cNvPr id="5" name="TextBox 4">
                      <a:extLst>
                        <a:ext uri="{FF2B5EF4-FFF2-40B4-BE49-F238E27FC236}">
                          <a16:creationId xmlns:a16="http://schemas.microsoft.com/office/drawing/2014/main" id="{25CA4112-A22A-814A-A0F5-8390C38EEC24}"/>
                        </a:ext>
                      </a:extLst>
                    </p:cNvPr>
                    <p:cNvSpPr txBox="1"/>
                    <p:nvPr/>
                  </p:nvSpPr>
                  <p:spPr>
                    <a:xfrm>
                      <a:off x="7016185" y="1715550"/>
                      <a:ext cx="3324664" cy="523220"/>
                    </a:xfrm>
                    <a:prstGeom prst="rect">
                      <a:avLst/>
                    </a:prstGeom>
                    <a:noFill/>
                  </p:spPr>
                  <p:txBody>
                    <a:bodyPr wrap="square" rtlCol="0">
                      <a:spAutoFit/>
                    </a:bodyPr>
                    <a:lstStyle/>
                    <a:p>
                      <a:pPr algn="ctr"/>
                      <a:r>
                        <a:rPr lang="en-US" sz="2800" b="1" dirty="0"/>
                        <a:t>Consciousness</a:t>
                      </a:r>
                    </a:p>
                  </p:txBody>
                </p:sp>
                <p:grpSp>
                  <p:nvGrpSpPr>
                    <p:cNvPr id="12" name="Group 11">
                      <a:extLst>
                        <a:ext uri="{FF2B5EF4-FFF2-40B4-BE49-F238E27FC236}">
                          <a16:creationId xmlns:a16="http://schemas.microsoft.com/office/drawing/2014/main" id="{D49C21F0-9826-494E-A9B6-1782EF9384C8}"/>
                        </a:ext>
                      </a:extLst>
                    </p:cNvPr>
                    <p:cNvGrpSpPr/>
                    <p:nvPr/>
                  </p:nvGrpSpPr>
                  <p:grpSpPr>
                    <a:xfrm>
                      <a:off x="7914208" y="2165182"/>
                      <a:ext cx="1497495" cy="1470813"/>
                      <a:chOff x="7588532" y="2091357"/>
                      <a:chExt cx="1497495" cy="1470813"/>
                    </a:xfrm>
                  </p:grpSpPr>
                  <p:pic>
                    <p:nvPicPr>
                      <p:cNvPr id="10" name="Picture 9">
                        <a:extLst>
                          <a:ext uri="{FF2B5EF4-FFF2-40B4-BE49-F238E27FC236}">
                            <a16:creationId xmlns:a16="http://schemas.microsoft.com/office/drawing/2014/main" id="{8B4F7A65-D511-394B-A82C-C562BD0015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4384" t="68009" r="30606"/>
                      <a:stretch/>
                    </p:blipFill>
                    <p:spPr>
                      <a:xfrm>
                        <a:off x="7588532" y="2164946"/>
                        <a:ext cx="1497495" cy="1397224"/>
                      </a:xfrm>
                      <a:prstGeom prst="rect">
                        <a:avLst/>
                      </a:prstGeom>
                    </p:spPr>
                  </p:pic>
                  <p:sp>
                    <p:nvSpPr>
                      <p:cNvPr id="11" name="TextBox 10">
                        <a:extLst>
                          <a:ext uri="{FF2B5EF4-FFF2-40B4-BE49-F238E27FC236}">
                            <a16:creationId xmlns:a16="http://schemas.microsoft.com/office/drawing/2014/main" id="{BE6246E4-22CF-CE45-9757-7B6F66B7FE4D}"/>
                          </a:ext>
                        </a:extLst>
                      </p:cNvPr>
                      <p:cNvSpPr txBox="1"/>
                      <p:nvPr/>
                    </p:nvSpPr>
                    <p:spPr>
                      <a:xfrm>
                        <a:off x="8103027" y="2091357"/>
                        <a:ext cx="702365" cy="100584"/>
                      </a:xfrm>
                      <a:prstGeom prst="rect">
                        <a:avLst/>
                      </a:prstGeom>
                      <a:solidFill>
                        <a:schemeClr val="bg1"/>
                      </a:solidFill>
                    </p:spPr>
                    <p:txBody>
                      <a:bodyPr wrap="square" rtlCol="0">
                        <a:spAutoFit/>
                      </a:bodyPr>
                      <a:lstStyle/>
                      <a:p>
                        <a:endParaRPr lang="en-US" dirty="0"/>
                      </a:p>
                    </p:txBody>
                  </p:sp>
                </p:grpSp>
              </p:grpSp>
              <p:grpSp>
                <p:nvGrpSpPr>
                  <p:cNvPr id="19" name="Group 18">
                    <a:extLst>
                      <a:ext uri="{FF2B5EF4-FFF2-40B4-BE49-F238E27FC236}">
                        <a16:creationId xmlns:a16="http://schemas.microsoft.com/office/drawing/2014/main" id="{744D24BA-4F78-2B41-9634-A3DB72872BF8}"/>
                      </a:ext>
                    </a:extLst>
                  </p:cNvPr>
                  <p:cNvGrpSpPr/>
                  <p:nvPr/>
                </p:nvGrpSpPr>
                <p:grpSpPr>
                  <a:xfrm>
                    <a:off x="2907853" y="1132503"/>
                    <a:ext cx="2493167" cy="2059120"/>
                    <a:chOff x="2580117" y="1612166"/>
                    <a:chExt cx="2493167" cy="2059120"/>
                  </a:xfrm>
                </p:grpSpPr>
                <p:sp>
                  <p:nvSpPr>
                    <p:cNvPr id="4" name="TextBox 3">
                      <a:extLst>
                        <a:ext uri="{FF2B5EF4-FFF2-40B4-BE49-F238E27FC236}">
                          <a16:creationId xmlns:a16="http://schemas.microsoft.com/office/drawing/2014/main" id="{4A899A95-9211-0444-89AD-AF4DE9B0C735}"/>
                        </a:ext>
                      </a:extLst>
                    </p:cNvPr>
                    <p:cNvSpPr txBox="1"/>
                    <p:nvPr/>
                  </p:nvSpPr>
                  <p:spPr>
                    <a:xfrm>
                      <a:off x="2580117" y="1612166"/>
                      <a:ext cx="2493167" cy="543845"/>
                    </a:xfrm>
                    <a:prstGeom prst="rect">
                      <a:avLst/>
                    </a:prstGeom>
                    <a:noFill/>
                  </p:spPr>
                  <p:txBody>
                    <a:bodyPr wrap="square" rtlCol="0">
                      <a:spAutoFit/>
                    </a:bodyPr>
                    <a:lstStyle/>
                    <a:p>
                      <a:pPr algn="ctr"/>
                      <a:r>
                        <a:rPr lang="en-US" sz="2800" b="1" dirty="0"/>
                        <a:t>Connection</a:t>
                      </a:r>
                    </a:p>
                  </p:txBody>
                </p:sp>
                <p:grpSp>
                  <p:nvGrpSpPr>
                    <p:cNvPr id="15" name="Group 14">
                      <a:extLst>
                        <a:ext uri="{FF2B5EF4-FFF2-40B4-BE49-F238E27FC236}">
                          <a16:creationId xmlns:a16="http://schemas.microsoft.com/office/drawing/2014/main" id="{AB890569-7A5D-B34E-A83C-74F19FE3E036}"/>
                        </a:ext>
                      </a:extLst>
                    </p:cNvPr>
                    <p:cNvGrpSpPr/>
                    <p:nvPr/>
                  </p:nvGrpSpPr>
                  <p:grpSpPr>
                    <a:xfrm>
                      <a:off x="3200400" y="2148084"/>
                      <a:ext cx="1630018" cy="1523202"/>
                      <a:chOff x="3233528" y="2109315"/>
                      <a:chExt cx="1630018" cy="1523202"/>
                    </a:xfrm>
                  </p:grpSpPr>
                  <p:pic>
                    <p:nvPicPr>
                      <p:cNvPr id="9" name="Picture 8">
                        <a:extLst>
                          <a:ext uri="{FF2B5EF4-FFF2-40B4-BE49-F238E27FC236}">
                            <a16:creationId xmlns:a16="http://schemas.microsoft.com/office/drawing/2014/main" id="{8FA180FB-9838-CD46-8172-F19190D13F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880" r="54782" b="68009"/>
                      <a:stretch/>
                    </p:blipFill>
                    <p:spPr>
                      <a:xfrm>
                        <a:off x="3233528" y="2109315"/>
                        <a:ext cx="1630018" cy="1397224"/>
                      </a:xfrm>
                      <a:prstGeom prst="rect">
                        <a:avLst/>
                      </a:prstGeom>
                    </p:spPr>
                  </p:pic>
                  <p:sp>
                    <p:nvSpPr>
                      <p:cNvPr id="13" name="TextBox 12">
                        <a:extLst>
                          <a:ext uri="{FF2B5EF4-FFF2-40B4-BE49-F238E27FC236}">
                            <a16:creationId xmlns:a16="http://schemas.microsoft.com/office/drawing/2014/main" id="{4094761D-6EF3-A648-8EFC-62BE2C15D6B6}"/>
                          </a:ext>
                        </a:extLst>
                      </p:cNvPr>
                      <p:cNvSpPr txBox="1"/>
                      <p:nvPr/>
                    </p:nvSpPr>
                    <p:spPr>
                      <a:xfrm>
                        <a:off x="3447935" y="3531933"/>
                        <a:ext cx="702365" cy="100584"/>
                      </a:xfrm>
                      <a:prstGeom prst="rect">
                        <a:avLst/>
                      </a:prstGeom>
                      <a:solidFill>
                        <a:schemeClr val="bg1"/>
                      </a:solidFill>
                    </p:spPr>
                    <p:txBody>
                      <a:bodyPr wrap="square" rtlCol="0">
                        <a:spAutoFit/>
                      </a:bodyPr>
                      <a:lstStyle/>
                      <a:p>
                        <a:endParaRPr lang="en-US" dirty="0"/>
                      </a:p>
                    </p:txBody>
                  </p:sp>
                </p:grpSp>
              </p:grpSp>
              <p:grpSp>
                <p:nvGrpSpPr>
                  <p:cNvPr id="18" name="Group 17">
                    <a:extLst>
                      <a:ext uri="{FF2B5EF4-FFF2-40B4-BE49-F238E27FC236}">
                        <a16:creationId xmlns:a16="http://schemas.microsoft.com/office/drawing/2014/main" id="{3AD4713D-5E7A-1D46-9B5B-D355D55280AD}"/>
                      </a:ext>
                    </a:extLst>
                  </p:cNvPr>
                  <p:cNvGrpSpPr/>
                  <p:nvPr/>
                </p:nvGrpSpPr>
                <p:grpSpPr>
                  <a:xfrm>
                    <a:off x="4648181" y="3475936"/>
                    <a:ext cx="2277592" cy="1897442"/>
                    <a:chOff x="4951924" y="3390679"/>
                    <a:chExt cx="2277592" cy="1897442"/>
                  </a:xfrm>
                </p:grpSpPr>
                <p:sp>
                  <p:nvSpPr>
                    <p:cNvPr id="3" name="TextBox 2">
                      <a:extLst>
                        <a:ext uri="{FF2B5EF4-FFF2-40B4-BE49-F238E27FC236}">
                          <a16:creationId xmlns:a16="http://schemas.microsoft.com/office/drawing/2014/main" id="{3C7D4DBE-DC39-BD4B-A876-614D741CB1DF}"/>
                        </a:ext>
                      </a:extLst>
                    </p:cNvPr>
                    <p:cNvSpPr txBox="1"/>
                    <p:nvPr/>
                  </p:nvSpPr>
                  <p:spPr>
                    <a:xfrm>
                      <a:off x="5025121" y="3390679"/>
                      <a:ext cx="2131195" cy="523220"/>
                    </a:xfrm>
                    <a:prstGeom prst="rect">
                      <a:avLst/>
                    </a:prstGeom>
                    <a:solidFill>
                      <a:schemeClr val="bg1"/>
                    </a:solidFill>
                    <a:ln>
                      <a:solidFill>
                        <a:schemeClr val="bg1"/>
                      </a:solidFill>
                    </a:ln>
                  </p:spPr>
                  <p:txBody>
                    <a:bodyPr wrap="square" rtlCol="0">
                      <a:spAutoFit/>
                    </a:bodyPr>
                    <a:lstStyle/>
                    <a:p>
                      <a:pPr algn="ctr"/>
                      <a:r>
                        <a:rPr lang="en-US" sz="2800" b="1" dirty="0"/>
                        <a:t> Identity</a:t>
                      </a:r>
                    </a:p>
                  </p:txBody>
                </p:sp>
                <p:grpSp>
                  <p:nvGrpSpPr>
                    <p:cNvPr id="17" name="Group 16">
                      <a:extLst>
                        <a:ext uri="{FF2B5EF4-FFF2-40B4-BE49-F238E27FC236}">
                          <a16:creationId xmlns:a16="http://schemas.microsoft.com/office/drawing/2014/main" id="{50262E3A-4651-DE40-9479-94807F0DFAC9}"/>
                        </a:ext>
                      </a:extLst>
                    </p:cNvPr>
                    <p:cNvGrpSpPr/>
                    <p:nvPr/>
                  </p:nvGrpSpPr>
                  <p:grpSpPr>
                    <a:xfrm>
                      <a:off x="4951924" y="3824016"/>
                      <a:ext cx="2277592" cy="1464105"/>
                      <a:chOff x="4660684" y="3824016"/>
                      <a:chExt cx="2277592" cy="1464105"/>
                    </a:xfrm>
                  </p:grpSpPr>
                  <p:pic>
                    <p:nvPicPr>
                      <p:cNvPr id="6" name="Picture 5">
                        <a:extLst>
                          <a:ext uri="{FF2B5EF4-FFF2-40B4-BE49-F238E27FC236}">
                            <a16:creationId xmlns:a16="http://schemas.microsoft.com/office/drawing/2014/main" id="{B51F1CB6-A68C-634E-9969-FAF73453A2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8009" r="77170"/>
                      <a:stretch/>
                    </p:blipFill>
                    <p:spPr>
                      <a:xfrm>
                        <a:off x="4660684" y="3890897"/>
                        <a:ext cx="2277592" cy="1397224"/>
                      </a:xfrm>
                      <a:prstGeom prst="rect">
                        <a:avLst/>
                      </a:prstGeom>
                    </p:spPr>
                  </p:pic>
                  <p:sp>
                    <p:nvSpPr>
                      <p:cNvPr id="16" name="TextBox 15">
                        <a:extLst>
                          <a:ext uri="{FF2B5EF4-FFF2-40B4-BE49-F238E27FC236}">
                            <a16:creationId xmlns:a16="http://schemas.microsoft.com/office/drawing/2014/main" id="{229BDEBB-805A-C841-9063-2871B43C552D}"/>
                          </a:ext>
                        </a:extLst>
                      </p:cNvPr>
                      <p:cNvSpPr txBox="1"/>
                      <p:nvPr/>
                    </p:nvSpPr>
                    <p:spPr>
                      <a:xfrm>
                        <a:off x="5461549" y="3824016"/>
                        <a:ext cx="702365" cy="100584"/>
                      </a:xfrm>
                      <a:prstGeom prst="rect">
                        <a:avLst/>
                      </a:prstGeom>
                      <a:solidFill>
                        <a:schemeClr val="bg1"/>
                      </a:solidFill>
                    </p:spPr>
                    <p:txBody>
                      <a:bodyPr wrap="square" rtlCol="0">
                        <a:spAutoFit/>
                      </a:bodyPr>
                      <a:lstStyle/>
                      <a:p>
                        <a:endParaRPr lang="en-US" dirty="0"/>
                      </a:p>
                    </p:txBody>
                  </p:sp>
                </p:grpSp>
              </p:grpSp>
              <p:sp>
                <p:nvSpPr>
                  <p:cNvPr id="36" name="Arc 35">
                    <a:extLst>
                      <a:ext uri="{FF2B5EF4-FFF2-40B4-BE49-F238E27FC236}">
                        <a16:creationId xmlns:a16="http://schemas.microsoft.com/office/drawing/2014/main" id="{58284A4A-2934-2846-B19C-D94C6FC58217}"/>
                      </a:ext>
                    </a:extLst>
                  </p:cNvPr>
                  <p:cNvSpPr/>
                  <p:nvPr/>
                </p:nvSpPr>
                <p:spPr>
                  <a:xfrm rot="18178436">
                    <a:off x="5448461" y="1663748"/>
                    <a:ext cx="1330623" cy="1800553"/>
                  </a:xfrm>
                  <a:prstGeom prst="arc">
                    <a:avLst>
                      <a:gd name="adj1" fmla="val 16053863"/>
                      <a:gd name="adj2" fmla="val 0"/>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2" name="Arc 31">
                  <a:extLst>
                    <a:ext uri="{FF2B5EF4-FFF2-40B4-BE49-F238E27FC236}">
                      <a16:creationId xmlns:a16="http://schemas.microsoft.com/office/drawing/2014/main" id="{86482635-323F-9D4F-A52B-C7F9EDB655CF}"/>
                    </a:ext>
                  </a:extLst>
                </p:cNvPr>
                <p:cNvSpPr/>
                <p:nvPr/>
              </p:nvSpPr>
              <p:spPr>
                <a:xfrm rot="11097212">
                  <a:off x="4578472" y="2785582"/>
                  <a:ext cx="1280160" cy="1553236"/>
                </a:xfrm>
                <a:prstGeom prst="arc">
                  <a:avLst>
                    <a:gd name="adj1" fmla="val 16053863"/>
                    <a:gd name="adj2" fmla="val 0"/>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Arc 32">
                  <a:extLst>
                    <a:ext uri="{FF2B5EF4-FFF2-40B4-BE49-F238E27FC236}">
                      <a16:creationId xmlns:a16="http://schemas.microsoft.com/office/drawing/2014/main" id="{7CB861C2-3F25-1C4A-AF10-C7FC3B8C4DF5}"/>
                    </a:ext>
                  </a:extLst>
                </p:cNvPr>
                <p:cNvSpPr/>
                <p:nvPr/>
              </p:nvSpPr>
              <p:spPr>
                <a:xfrm rot="4424214">
                  <a:off x="6132676" y="3014597"/>
                  <a:ext cx="1280160" cy="1554480"/>
                </a:xfrm>
                <a:prstGeom prst="arc">
                  <a:avLst>
                    <a:gd name="adj1" fmla="val 16053863"/>
                    <a:gd name="adj2" fmla="val 0"/>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3" name="Rectangle 22">
                <a:extLst>
                  <a:ext uri="{FF2B5EF4-FFF2-40B4-BE49-F238E27FC236}">
                    <a16:creationId xmlns:a16="http://schemas.microsoft.com/office/drawing/2014/main" id="{35D6E475-E24C-794E-9B55-4948A19B6D95}"/>
                  </a:ext>
                </a:extLst>
              </p:cNvPr>
              <p:cNvSpPr/>
              <p:nvPr/>
            </p:nvSpPr>
            <p:spPr>
              <a:xfrm>
                <a:off x="3689487" y="5469021"/>
                <a:ext cx="4550368" cy="431863"/>
              </a:xfrm>
              <a:prstGeom prst="rect">
                <a:avLst/>
              </a:prstGeom>
              <a:ln>
                <a:solidFill>
                  <a:schemeClr val="accent6">
                    <a:lumMod val="50000"/>
                  </a:schemeClr>
                </a:solidFill>
              </a:ln>
            </p:spPr>
            <p:txBody>
              <a:bodyPr wrap="none">
                <a:spAutoFit/>
              </a:bodyPr>
              <a:lstStyle/>
              <a:p>
                <a:r>
                  <a:rPr lang="en-US" sz="2200" dirty="0"/>
                  <a:t>Family – School – Community – Peers</a:t>
                </a:r>
              </a:p>
            </p:txBody>
          </p:sp>
        </p:grpSp>
        <p:sp>
          <p:nvSpPr>
            <p:cNvPr id="34" name="TextBox 33">
              <a:extLst>
                <a:ext uri="{FF2B5EF4-FFF2-40B4-BE49-F238E27FC236}">
                  <a16:creationId xmlns:a16="http://schemas.microsoft.com/office/drawing/2014/main" id="{8F69262A-4104-A04A-A2D0-7274D26F3356}"/>
                </a:ext>
              </a:extLst>
            </p:cNvPr>
            <p:cNvSpPr txBox="1"/>
            <p:nvPr/>
          </p:nvSpPr>
          <p:spPr>
            <a:xfrm>
              <a:off x="4228931" y="4993944"/>
              <a:ext cx="3558575" cy="1107996"/>
            </a:xfrm>
            <a:prstGeom prst="rect">
              <a:avLst/>
            </a:prstGeom>
            <a:noFill/>
          </p:spPr>
          <p:txBody>
            <a:bodyPr wrap="square" rtlCol="0">
              <a:spAutoFit/>
            </a:bodyPr>
            <a:lstStyle/>
            <a:p>
              <a:pPr marL="285750" indent="-285750">
                <a:buFontTx/>
                <a:buChar char="-"/>
              </a:pPr>
              <a:r>
                <a:rPr lang="en-US" sz="2200" dirty="0"/>
                <a:t>Evade/avoid? Rationalize?</a:t>
              </a:r>
            </a:p>
            <a:p>
              <a:pPr marL="285750" indent="-285750">
                <a:buFontTx/>
                <a:buChar char="-"/>
              </a:pPr>
              <a:r>
                <a:rPr lang="en-US" sz="2200" dirty="0"/>
                <a:t>Affirm? Clarify? Warn?</a:t>
              </a:r>
            </a:p>
            <a:p>
              <a:pPr marL="285750" indent="-285750">
                <a:buFontTx/>
                <a:buChar char="-"/>
              </a:pPr>
              <a:r>
                <a:rPr lang="en-US" sz="2200" dirty="0"/>
                <a:t>Strategies? Tools? Models? </a:t>
              </a:r>
            </a:p>
          </p:txBody>
        </p:sp>
      </p:grpSp>
    </p:spTree>
    <p:extLst>
      <p:ext uri="{BB962C8B-B14F-4D97-AF65-F5344CB8AC3E}">
        <p14:creationId xmlns:p14="http://schemas.microsoft.com/office/powerpoint/2010/main" val="170946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2068242" y="5332593"/>
            <a:ext cx="2946997" cy="1040466"/>
            <a:chOff x="5856045" y="4790882"/>
            <a:chExt cx="3177315" cy="1044619"/>
          </a:xfrm>
        </p:grpSpPr>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6045" y="4918034"/>
              <a:ext cx="1413575" cy="753907"/>
            </a:xfrm>
            <a:prstGeom prst="rect">
              <a:avLst/>
            </a:prstGeom>
          </p:spPr>
        </p:pic>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9620" y="4790882"/>
              <a:ext cx="1763740" cy="1044619"/>
            </a:xfrm>
            <a:prstGeom prst="rect">
              <a:avLst/>
            </a:prstGeom>
          </p:spPr>
        </p:pic>
        <p:cxnSp>
          <p:nvCxnSpPr>
            <p:cNvPr id="31" name="Straight Connector 30"/>
            <p:cNvCxnSpPr/>
            <p:nvPr/>
          </p:nvCxnSpPr>
          <p:spPr>
            <a:xfrm>
              <a:off x="7331904" y="4885616"/>
              <a:ext cx="0" cy="921728"/>
            </a:xfrm>
            <a:prstGeom prst="line">
              <a:avLst/>
            </a:prstGeom>
            <a:ln>
              <a:solidFill>
                <a:srgbClr val="FAC822"/>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A42EB90B-1F78-6C44-9D06-BE7C40D81F11}" type="slidenum">
              <a:rPr lang="en-US" smtClean="0"/>
              <a:t>52</a:t>
            </a:fld>
            <a:endParaRPr lang="en-US" dirty="0"/>
          </a:p>
        </p:txBody>
      </p:sp>
      <p:grpSp>
        <p:nvGrpSpPr>
          <p:cNvPr id="32" name="Group 31"/>
          <p:cNvGrpSpPr/>
          <p:nvPr/>
        </p:nvGrpSpPr>
        <p:grpSpPr>
          <a:xfrm>
            <a:off x="7289305" y="5332276"/>
            <a:ext cx="2840206" cy="917836"/>
            <a:chOff x="272173" y="4742624"/>
            <a:chExt cx="3327661" cy="1064720"/>
          </a:xfrm>
        </p:grpSpPr>
        <p:pic>
          <p:nvPicPr>
            <p:cNvPr id="26" name="Picture 25" descr="Macintosh HD:Users:Michael:Desktop:Project TIDES-selected:TIDES logo 13 bw_transparent bkgd.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34900" y="4885617"/>
              <a:ext cx="2164934" cy="904158"/>
            </a:xfrm>
            <a:prstGeom prst="rect">
              <a:avLst/>
            </a:prstGeom>
            <a:noFill/>
            <a:ln>
              <a:noFill/>
            </a:ln>
          </p:spPr>
        </p:pic>
        <p:pic>
          <p:nvPicPr>
            <p:cNvPr id="27" name="Picture 26" descr="nsf1v.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2173" y="4742624"/>
              <a:ext cx="1064720" cy="1064720"/>
            </a:xfrm>
            <a:prstGeom prst="rect">
              <a:avLst/>
            </a:prstGeom>
          </p:spPr>
        </p:pic>
        <p:cxnSp>
          <p:nvCxnSpPr>
            <p:cNvPr id="29" name="Straight Connector 28"/>
            <p:cNvCxnSpPr/>
            <p:nvPr/>
          </p:nvCxnSpPr>
          <p:spPr>
            <a:xfrm>
              <a:off x="1408484" y="4885616"/>
              <a:ext cx="0" cy="921728"/>
            </a:xfrm>
            <a:prstGeom prst="line">
              <a:avLst/>
            </a:prstGeom>
            <a:ln>
              <a:solidFill>
                <a:srgbClr val="FAC82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C05A49A-0DF1-6146-8CB7-C8AD55409C2D}"/>
              </a:ext>
            </a:extLst>
          </p:cNvPr>
          <p:cNvGrpSpPr/>
          <p:nvPr/>
        </p:nvGrpSpPr>
        <p:grpSpPr>
          <a:xfrm>
            <a:off x="3165317" y="1175624"/>
            <a:ext cx="5973909" cy="4050415"/>
            <a:chOff x="163835" y="1645920"/>
            <a:chExt cx="6349140" cy="4267610"/>
          </a:xfrm>
        </p:grpSpPr>
        <p:grpSp>
          <p:nvGrpSpPr>
            <p:cNvPr id="25" name="Google Shape;5518;p48">
              <a:extLst>
                <a:ext uri="{FF2B5EF4-FFF2-40B4-BE49-F238E27FC236}">
                  <a16:creationId xmlns:a16="http://schemas.microsoft.com/office/drawing/2014/main" id="{598B0F6E-93EC-EE42-9A67-4080695BFFA7}"/>
                </a:ext>
              </a:extLst>
            </p:cNvPr>
            <p:cNvGrpSpPr/>
            <p:nvPr/>
          </p:nvGrpSpPr>
          <p:grpSpPr>
            <a:xfrm>
              <a:off x="163835" y="1645920"/>
              <a:ext cx="6349140" cy="4267610"/>
              <a:chOff x="5412842" y="3065264"/>
              <a:chExt cx="2362935" cy="1596336"/>
            </a:xfrm>
          </p:grpSpPr>
          <p:sp>
            <p:nvSpPr>
              <p:cNvPr id="30" name="Google Shape;5519;p48">
                <a:extLst>
                  <a:ext uri="{FF2B5EF4-FFF2-40B4-BE49-F238E27FC236}">
                    <a16:creationId xmlns:a16="http://schemas.microsoft.com/office/drawing/2014/main" id="{355BA46A-E99C-9043-A91C-B0F21B3954FA}"/>
                  </a:ext>
                </a:extLst>
              </p:cNvPr>
              <p:cNvSpPr/>
              <p:nvPr/>
            </p:nvSpPr>
            <p:spPr>
              <a:xfrm>
                <a:off x="5498325" y="4499625"/>
                <a:ext cx="2277445" cy="161975"/>
              </a:xfrm>
              <a:custGeom>
                <a:avLst/>
                <a:gdLst/>
                <a:ahLst/>
                <a:cxnLst/>
                <a:rect l="l" t="t" r="r" b="b"/>
                <a:pathLst>
                  <a:path w="67390" h="12158" extrusionOk="0">
                    <a:moveTo>
                      <a:pt x="33695" y="1"/>
                    </a:moveTo>
                    <a:cubicBezTo>
                      <a:pt x="15086" y="1"/>
                      <a:pt x="1" y="2727"/>
                      <a:pt x="1" y="6085"/>
                    </a:cubicBezTo>
                    <a:cubicBezTo>
                      <a:pt x="1" y="9443"/>
                      <a:pt x="15086" y="12157"/>
                      <a:pt x="33695" y="12157"/>
                    </a:cubicBezTo>
                    <a:cubicBezTo>
                      <a:pt x="52305" y="12157"/>
                      <a:pt x="67390" y="9443"/>
                      <a:pt x="67390" y="6085"/>
                    </a:cubicBezTo>
                    <a:cubicBezTo>
                      <a:pt x="67390" y="2727"/>
                      <a:pt x="52305" y="1"/>
                      <a:pt x="33695" y="1"/>
                    </a:cubicBezTo>
                    <a:close/>
                  </a:path>
                </a:pathLst>
              </a:custGeom>
              <a:solidFill>
                <a:srgbClr val="E9E5E3"/>
              </a:solidFill>
              <a:ln>
                <a:noFill/>
              </a:ln>
            </p:spPr>
            <p:txBody>
              <a:bodyPr spcFirstLastPara="1" wrap="square" lIns="91425" tIns="91425" rIns="91425" bIns="91425" anchor="ctr" anchorCtr="0">
                <a:noAutofit/>
              </a:bodyPr>
              <a:lstStyle/>
              <a:p>
                <a:endParaRPr/>
              </a:p>
            </p:txBody>
          </p:sp>
          <p:grpSp>
            <p:nvGrpSpPr>
              <p:cNvPr id="34" name="Google Shape;5520;p48">
                <a:extLst>
                  <a:ext uri="{FF2B5EF4-FFF2-40B4-BE49-F238E27FC236}">
                    <a16:creationId xmlns:a16="http://schemas.microsoft.com/office/drawing/2014/main" id="{E807D032-2CFF-2444-AD8D-CBDF2D08315E}"/>
                  </a:ext>
                </a:extLst>
              </p:cNvPr>
              <p:cNvGrpSpPr/>
              <p:nvPr/>
            </p:nvGrpSpPr>
            <p:grpSpPr>
              <a:xfrm>
                <a:off x="5412842" y="3065264"/>
                <a:ext cx="2362935" cy="1542963"/>
                <a:chOff x="713775" y="833650"/>
                <a:chExt cx="6195425" cy="4045525"/>
              </a:xfrm>
            </p:grpSpPr>
            <p:sp>
              <p:nvSpPr>
                <p:cNvPr id="35" name="Google Shape;5521;p48">
                  <a:extLst>
                    <a:ext uri="{FF2B5EF4-FFF2-40B4-BE49-F238E27FC236}">
                      <a16:creationId xmlns:a16="http://schemas.microsoft.com/office/drawing/2014/main" id="{75021A3E-CCE0-0B4F-B2CE-4FBD7CDFF71A}"/>
                    </a:ext>
                  </a:extLst>
                </p:cNvPr>
                <p:cNvSpPr/>
                <p:nvPr/>
              </p:nvSpPr>
              <p:spPr>
                <a:xfrm>
                  <a:off x="5938225" y="2012575"/>
                  <a:ext cx="272675" cy="888225"/>
                </a:xfrm>
                <a:custGeom>
                  <a:avLst/>
                  <a:gdLst/>
                  <a:ahLst/>
                  <a:cxnLst/>
                  <a:rect l="l" t="t" r="r" b="b"/>
                  <a:pathLst>
                    <a:path w="10907" h="35529" extrusionOk="0">
                      <a:moveTo>
                        <a:pt x="10907" y="1"/>
                      </a:moveTo>
                      <a:cubicBezTo>
                        <a:pt x="10907" y="1"/>
                        <a:pt x="6978" y="3704"/>
                        <a:pt x="6549" y="4358"/>
                      </a:cubicBezTo>
                      <a:cubicBezTo>
                        <a:pt x="6109" y="5013"/>
                        <a:pt x="1" y="28992"/>
                        <a:pt x="1" y="28992"/>
                      </a:cubicBezTo>
                      <a:lnTo>
                        <a:pt x="10907" y="35529"/>
                      </a:lnTo>
                      <a:lnTo>
                        <a:pt x="10907" y="1"/>
                      </a:ln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39" name="Google Shape;5522;p48">
                  <a:extLst>
                    <a:ext uri="{FF2B5EF4-FFF2-40B4-BE49-F238E27FC236}">
                      <a16:creationId xmlns:a16="http://schemas.microsoft.com/office/drawing/2014/main" id="{7AD07107-6597-6A4F-A58B-7A4EDF030CC6}"/>
                    </a:ext>
                  </a:extLst>
                </p:cNvPr>
                <p:cNvSpPr/>
                <p:nvPr/>
              </p:nvSpPr>
              <p:spPr>
                <a:xfrm>
                  <a:off x="6237675" y="1402600"/>
                  <a:ext cx="450675" cy="480825"/>
                </a:xfrm>
                <a:custGeom>
                  <a:avLst/>
                  <a:gdLst/>
                  <a:ahLst/>
                  <a:cxnLst/>
                  <a:rect l="l" t="t" r="r" b="b"/>
                  <a:pathLst>
                    <a:path w="18027" h="19233" extrusionOk="0">
                      <a:moveTo>
                        <a:pt x="12789" y="1"/>
                      </a:moveTo>
                      <a:cubicBezTo>
                        <a:pt x="12371" y="1"/>
                        <a:pt x="11958" y="126"/>
                        <a:pt x="11633" y="397"/>
                      </a:cubicBezTo>
                      <a:lnTo>
                        <a:pt x="12788" y="2468"/>
                      </a:lnTo>
                      <a:cubicBezTo>
                        <a:pt x="9597" y="2564"/>
                        <a:pt x="6418" y="2659"/>
                        <a:pt x="3227" y="2742"/>
                      </a:cubicBezTo>
                      <a:cubicBezTo>
                        <a:pt x="2263" y="2778"/>
                        <a:pt x="1143" y="2921"/>
                        <a:pt x="620" y="4123"/>
                      </a:cubicBezTo>
                      <a:cubicBezTo>
                        <a:pt x="322" y="4814"/>
                        <a:pt x="298" y="5683"/>
                        <a:pt x="286" y="6505"/>
                      </a:cubicBezTo>
                      <a:cubicBezTo>
                        <a:pt x="262" y="8624"/>
                        <a:pt x="239" y="10743"/>
                        <a:pt x="215" y="12863"/>
                      </a:cubicBezTo>
                      <a:cubicBezTo>
                        <a:pt x="191" y="14577"/>
                        <a:pt x="0" y="16351"/>
                        <a:pt x="1322" y="17589"/>
                      </a:cubicBezTo>
                      <a:cubicBezTo>
                        <a:pt x="2417" y="18601"/>
                        <a:pt x="3810" y="19220"/>
                        <a:pt x="5311" y="19232"/>
                      </a:cubicBezTo>
                      <a:cubicBezTo>
                        <a:pt x="5325" y="19232"/>
                        <a:pt x="5340" y="19233"/>
                        <a:pt x="5355" y="19233"/>
                      </a:cubicBezTo>
                      <a:cubicBezTo>
                        <a:pt x="6938" y="19233"/>
                        <a:pt x="8620" y="18604"/>
                        <a:pt x="9811" y="17577"/>
                      </a:cubicBezTo>
                      <a:cubicBezTo>
                        <a:pt x="11133" y="16434"/>
                        <a:pt x="11978" y="15982"/>
                        <a:pt x="13716" y="15410"/>
                      </a:cubicBezTo>
                      <a:cubicBezTo>
                        <a:pt x="14312" y="15220"/>
                        <a:pt x="14943" y="14994"/>
                        <a:pt x="15276" y="14482"/>
                      </a:cubicBezTo>
                      <a:cubicBezTo>
                        <a:pt x="15621" y="13958"/>
                        <a:pt x="15419" y="13077"/>
                        <a:pt x="14800" y="13005"/>
                      </a:cubicBezTo>
                      <a:cubicBezTo>
                        <a:pt x="15740" y="12755"/>
                        <a:pt x="16252" y="11767"/>
                        <a:pt x="16657" y="10874"/>
                      </a:cubicBezTo>
                      <a:cubicBezTo>
                        <a:pt x="16931" y="10267"/>
                        <a:pt x="17193" y="9660"/>
                        <a:pt x="17467" y="9064"/>
                      </a:cubicBezTo>
                      <a:cubicBezTo>
                        <a:pt x="17705" y="8529"/>
                        <a:pt x="17943" y="7981"/>
                        <a:pt x="17979" y="7386"/>
                      </a:cubicBezTo>
                      <a:cubicBezTo>
                        <a:pt x="18026" y="6493"/>
                        <a:pt x="17574" y="5659"/>
                        <a:pt x="17133" y="4873"/>
                      </a:cubicBezTo>
                      <a:cubicBezTo>
                        <a:pt x="16395" y="3576"/>
                        <a:pt x="15657" y="2254"/>
                        <a:pt x="14645" y="1159"/>
                      </a:cubicBezTo>
                      <a:cubicBezTo>
                        <a:pt x="14359" y="431"/>
                        <a:pt x="13565" y="1"/>
                        <a:pt x="12789" y="1"/>
                      </a:cubicBezTo>
                      <a:close/>
                    </a:path>
                  </a:pathLst>
                </a:custGeom>
                <a:solidFill>
                  <a:schemeClr val="tx1"/>
                </a:solidFill>
                <a:ln>
                  <a:noFill/>
                </a:ln>
              </p:spPr>
              <p:txBody>
                <a:bodyPr spcFirstLastPara="1" wrap="square" lIns="91425" tIns="91425" rIns="91425" bIns="91425" anchor="ctr" anchorCtr="0">
                  <a:noAutofit/>
                </a:bodyPr>
                <a:lstStyle/>
                <a:p>
                  <a:endParaRPr/>
                </a:p>
              </p:txBody>
            </p:sp>
            <p:sp>
              <p:nvSpPr>
                <p:cNvPr id="41" name="Google Shape;5523;p48">
                  <a:extLst>
                    <a:ext uri="{FF2B5EF4-FFF2-40B4-BE49-F238E27FC236}">
                      <a16:creationId xmlns:a16="http://schemas.microsoft.com/office/drawing/2014/main" id="{51DAD8A9-7CAF-9A4F-BF5A-D7288BB68CE8}"/>
                    </a:ext>
                  </a:extLst>
                </p:cNvPr>
                <p:cNvSpPr/>
                <p:nvPr/>
              </p:nvSpPr>
              <p:spPr>
                <a:xfrm>
                  <a:off x="6300775" y="1779225"/>
                  <a:ext cx="240225" cy="234925"/>
                </a:xfrm>
                <a:custGeom>
                  <a:avLst/>
                  <a:gdLst/>
                  <a:ahLst/>
                  <a:cxnLst/>
                  <a:rect l="l" t="t" r="r" b="b"/>
                  <a:pathLst>
                    <a:path w="9609" h="9397" extrusionOk="0">
                      <a:moveTo>
                        <a:pt x="6061" y="0"/>
                      </a:moveTo>
                      <a:lnTo>
                        <a:pt x="1" y="405"/>
                      </a:lnTo>
                      <a:lnTo>
                        <a:pt x="2060" y="6787"/>
                      </a:lnTo>
                      <a:cubicBezTo>
                        <a:pt x="2593" y="8431"/>
                        <a:pt x="4099" y="9396"/>
                        <a:pt x="5654" y="9396"/>
                      </a:cubicBezTo>
                      <a:cubicBezTo>
                        <a:pt x="6463" y="9396"/>
                        <a:pt x="7285" y="9135"/>
                        <a:pt x="7990" y="8573"/>
                      </a:cubicBezTo>
                      <a:lnTo>
                        <a:pt x="9609" y="7263"/>
                      </a:lnTo>
                      <a:lnTo>
                        <a:pt x="6061" y="0"/>
                      </a:lnTo>
                      <a:close/>
                    </a:path>
                  </a:pathLst>
                </a:custGeom>
                <a:solidFill>
                  <a:srgbClr val="FFCCB0"/>
                </a:solidFill>
                <a:ln>
                  <a:noFill/>
                </a:ln>
              </p:spPr>
              <p:txBody>
                <a:bodyPr spcFirstLastPara="1" wrap="square" lIns="91425" tIns="91425" rIns="91425" bIns="91425" anchor="ctr" anchorCtr="0">
                  <a:noAutofit/>
                </a:bodyPr>
                <a:lstStyle/>
                <a:p>
                  <a:endParaRPr/>
                </a:p>
              </p:txBody>
            </p:sp>
            <p:sp>
              <p:nvSpPr>
                <p:cNvPr id="45" name="Google Shape;5524;p48">
                  <a:extLst>
                    <a:ext uri="{FF2B5EF4-FFF2-40B4-BE49-F238E27FC236}">
                      <a16:creationId xmlns:a16="http://schemas.microsoft.com/office/drawing/2014/main" id="{7ED595E8-C684-3748-AEE8-001893846873}"/>
                    </a:ext>
                  </a:extLst>
                </p:cNvPr>
                <p:cNvSpPr/>
                <p:nvPr/>
              </p:nvSpPr>
              <p:spPr>
                <a:xfrm>
                  <a:off x="6292450" y="1779525"/>
                  <a:ext cx="203025" cy="163425"/>
                </a:xfrm>
                <a:custGeom>
                  <a:avLst/>
                  <a:gdLst/>
                  <a:ahLst/>
                  <a:cxnLst/>
                  <a:rect l="l" t="t" r="r" b="b"/>
                  <a:pathLst>
                    <a:path w="8121" h="6537" extrusionOk="0">
                      <a:moveTo>
                        <a:pt x="6322" y="0"/>
                      </a:moveTo>
                      <a:lnTo>
                        <a:pt x="0" y="476"/>
                      </a:lnTo>
                      <a:lnTo>
                        <a:pt x="2596" y="6537"/>
                      </a:lnTo>
                      <a:cubicBezTo>
                        <a:pt x="4548" y="6429"/>
                        <a:pt x="6430" y="5977"/>
                        <a:pt x="8120" y="4834"/>
                      </a:cubicBezTo>
                      <a:lnTo>
                        <a:pt x="6322" y="0"/>
                      </a:lnTo>
                      <a:close/>
                    </a:path>
                  </a:pathLst>
                </a:custGeom>
                <a:solidFill>
                  <a:srgbClr val="FFC09A"/>
                </a:solidFill>
                <a:ln>
                  <a:noFill/>
                </a:ln>
              </p:spPr>
              <p:txBody>
                <a:bodyPr spcFirstLastPara="1" wrap="square" lIns="91425" tIns="91425" rIns="91425" bIns="91425" anchor="ctr" anchorCtr="0">
                  <a:noAutofit/>
                </a:bodyPr>
                <a:lstStyle/>
                <a:p>
                  <a:endParaRPr/>
                </a:p>
              </p:txBody>
            </p:sp>
            <p:sp>
              <p:nvSpPr>
                <p:cNvPr id="46" name="Google Shape;5525;p48">
                  <a:extLst>
                    <a:ext uri="{FF2B5EF4-FFF2-40B4-BE49-F238E27FC236}">
                      <a16:creationId xmlns:a16="http://schemas.microsoft.com/office/drawing/2014/main" id="{59523DDD-08E0-1A42-9543-25BDB08AEC0D}"/>
                    </a:ext>
                  </a:extLst>
                </p:cNvPr>
                <p:cNvSpPr/>
                <p:nvPr/>
              </p:nvSpPr>
              <p:spPr>
                <a:xfrm>
                  <a:off x="6193025" y="1459450"/>
                  <a:ext cx="371800" cy="423450"/>
                </a:xfrm>
                <a:custGeom>
                  <a:avLst/>
                  <a:gdLst/>
                  <a:ahLst/>
                  <a:cxnLst/>
                  <a:rect l="l" t="t" r="r" b="b"/>
                  <a:pathLst>
                    <a:path w="14872" h="16938" extrusionOk="0">
                      <a:moveTo>
                        <a:pt x="4714" y="1"/>
                      </a:moveTo>
                      <a:cubicBezTo>
                        <a:pt x="3643" y="1"/>
                        <a:pt x="2626" y="338"/>
                        <a:pt x="1905" y="1361"/>
                      </a:cubicBezTo>
                      <a:cubicBezTo>
                        <a:pt x="1024" y="2588"/>
                        <a:pt x="1274" y="5052"/>
                        <a:pt x="917" y="6576"/>
                      </a:cubicBezTo>
                      <a:cubicBezTo>
                        <a:pt x="536" y="8172"/>
                        <a:pt x="0" y="9803"/>
                        <a:pt x="155" y="11505"/>
                      </a:cubicBezTo>
                      <a:cubicBezTo>
                        <a:pt x="274" y="12696"/>
                        <a:pt x="762" y="13851"/>
                        <a:pt x="1370" y="14791"/>
                      </a:cubicBezTo>
                      <a:cubicBezTo>
                        <a:pt x="2001" y="15756"/>
                        <a:pt x="2787" y="16077"/>
                        <a:pt x="3751" y="16435"/>
                      </a:cubicBezTo>
                      <a:cubicBezTo>
                        <a:pt x="4610" y="16757"/>
                        <a:pt x="5706" y="16938"/>
                        <a:pt x="6849" y="16938"/>
                      </a:cubicBezTo>
                      <a:cubicBezTo>
                        <a:pt x="9337" y="16938"/>
                        <a:pt x="12051" y="16082"/>
                        <a:pt x="13038" y="13970"/>
                      </a:cubicBezTo>
                      <a:cubicBezTo>
                        <a:pt x="13240" y="13529"/>
                        <a:pt x="13324" y="13053"/>
                        <a:pt x="13395" y="12577"/>
                      </a:cubicBezTo>
                      <a:cubicBezTo>
                        <a:pt x="14002" y="8862"/>
                        <a:pt x="14871" y="4624"/>
                        <a:pt x="11276" y="2218"/>
                      </a:cubicBezTo>
                      <a:cubicBezTo>
                        <a:pt x="10276" y="1540"/>
                        <a:pt x="9168" y="1135"/>
                        <a:pt x="8073" y="742"/>
                      </a:cubicBezTo>
                      <a:cubicBezTo>
                        <a:pt x="7095" y="396"/>
                        <a:pt x="5873" y="1"/>
                        <a:pt x="4714" y="1"/>
                      </a:cubicBezTo>
                      <a:close/>
                    </a:path>
                  </a:pathLst>
                </a:custGeom>
                <a:solidFill>
                  <a:srgbClr val="F8BE19"/>
                </a:solidFill>
                <a:ln>
                  <a:noFill/>
                </a:ln>
              </p:spPr>
              <p:txBody>
                <a:bodyPr spcFirstLastPara="1" wrap="square" lIns="91425" tIns="91425" rIns="91425" bIns="91425" anchor="ctr" anchorCtr="0">
                  <a:noAutofit/>
                </a:bodyPr>
                <a:lstStyle/>
                <a:p>
                  <a:endParaRPr dirty="0"/>
                </a:p>
              </p:txBody>
            </p:sp>
            <p:sp>
              <p:nvSpPr>
                <p:cNvPr id="47" name="Google Shape;5526;p48">
                  <a:extLst>
                    <a:ext uri="{FF2B5EF4-FFF2-40B4-BE49-F238E27FC236}">
                      <a16:creationId xmlns:a16="http://schemas.microsoft.com/office/drawing/2014/main" id="{1BB4E778-2D63-E24C-A3A2-292AD719A093}"/>
                    </a:ext>
                  </a:extLst>
                </p:cNvPr>
                <p:cNvSpPr/>
                <p:nvPr/>
              </p:nvSpPr>
              <p:spPr>
                <a:xfrm>
                  <a:off x="6498725" y="1619625"/>
                  <a:ext cx="107175" cy="132625"/>
                </a:xfrm>
                <a:custGeom>
                  <a:avLst/>
                  <a:gdLst/>
                  <a:ahLst/>
                  <a:cxnLst/>
                  <a:rect l="l" t="t" r="r" b="b"/>
                  <a:pathLst>
                    <a:path w="4287" h="5305" extrusionOk="0">
                      <a:moveTo>
                        <a:pt x="2994" y="1"/>
                      </a:moveTo>
                      <a:cubicBezTo>
                        <a:pt x="1760" y="1"/>
                        <a:pt x="614" y="2769"/>
                        <a:pt x="298" y="3598"/>
                      </a:cubicBezTo>
                      <a:cubicBezTo>
                        <a:pt x="119" y="4062"/>
                        <a:pt x="0" y="4634"/>
                        <a:pt x="322" y="5015"/>
                      </a:cubicBezTo>
                      <a:cubicBezTo>
                        <a:pt x="505" y="5226"/>
                        <a:pt x="774" y="5304"/>
                        <a:pt x="1057" y="5304"/>
                      </a:cubicBezTo>
                      <a:cubicBezTo>
                        <a:pt x="1270" y="5304"/>
                        <a:pt x="1492" y="5260"/>
                        <a:pt x="1691" y="5194"/>
                      </a:cubicBezTo>
                      <a:cubicBezTo>
                        <a:pt x="3227" y="4682"/>
                        <a:pt x="4286" y="3039"/>
                        <a:pt x="4132" y="1419"/>
                      </a:cubicBezTo>
                      <a:cubicBezTo>
                        <a:pt x="4072" y="884"/>
                        <a:pt x="3846" y="288"/>
                        <a:pt x="3334" y="74"/>
                      </a:cubicBezTo>
                      <a:cubicBezTo>
                        <a:pt x="3220" y="24"/>
                        <a:pt x="3107" y="1"/>
                        <a:pt x="2994" y="1"/>
                      </a:cubicBezTo>
                      <a:close/>
                    </a:path>
                  </a:pathLst>
                </a:custGeom>
                <a:solidFill>
                  <a:srgbClr val="F8BE19"/>
                </a:solidFill>
                <a:ln>
                  <a:noFill/>
                </a:ln>
              </p:spPr>
              <p:txBody>
                <a:bodyPr spcFirstLastPara="1" wrap="square" lIns="91425" tIns="91425" rIns="91425" bIns="91425" anchor="ctr" anchorCtr="0">
                  <a:noAutofit/>
                </a:bodyPr>
                <a:lstStyle/>
                <a:p>
                  <a:endParaRPr/>
                </a:p>
              </p:txBody>
            </p:sp>
            <p:sp>
              <p:nvSpPr>
                <p:cNvPr id="48" name="Google Shape;5527;p48">
                  <a:extLst>
                    <a:ext uri="{FF2B5EF4-FFF2-40B4-BE49-F238E27FC236}">
                      <a16:creationId xmlns:a16="http://schemas.microsoft.com/office/drawing/2014/main" id="{65157890-6C43-E54A-8BC4-20D9EF46C308}"/>
                    </a:ext>
                  </a:extLst>
                </p:cNvPr>
                <p:cNvSpPr/>
                <p:nvPr/>
              </p:nvSpPr>
              <p:spPr>
                <a:xfrm>
                  <a:off x="6139325" y="1344575"/>
                  <a:ext cx="472825" cy="281075"/>
                </a:xfrm>
                <a:custGeom>
                  <a:avLst/>
                  <a:gdLst/>
                  <a:ahLst/>
                  <a:cxnLst/>
                  <a:rect l="l" t="t" r="r" b="b"/>
                  <a:pathLst>
                    <a:path w="18913" h="11243" extrusionOk="0">
                      <a:moveTo>
                        <a:pt x="12561" y="0"/>
                      </a:moveTo>
                      <a:cubicBezTo>
                        <a:pt x="12161" y="0"/>
                        <a:pt x="11760" y="40"/>
                        <a:pt x="11364" y="122"/>
                      </a:cubicBezTo>
                      <a:cubicBezTo>
                        <a:pt x="9993" y="416"/>
                        <a:pt x="8672" y="1167"/>
                        <a:pt x="7291" y="1167"/>
                      </a:cubicBezTo>
                      <a:cubicBezTo>
                        <a:pt x="7161" y="1167"/>
                        <a:pt x="7030" y="1160"/>
                        <a:pt x="6899" y="1146"/>
                      </a:cubicBezTo>
                      <a:cubicBezTo>
                        <a:pt x="5677" y="1008"/>
                        <a:pt x="4532" y="216"/>
                        <a:pt x="3343" y="216"/>
                      </a:cubicBezTo>
                      <a:cubicBezTo>
                        <a:pt x="3200" y="216"/>
                        <a:pt x="3055" y="227"/>
                        <a:pt x="2910" y="253"/>
                      </a:cubicBezTo>
                      <a:cubicBezTo>
                        <a:pt x="2006" y="420"/>
                        <a:pt x="1232" y="1170"/>
                        <a:pt x="1053" y="2075"/>
                      </a:cubicBezTo>
                      <a:cubicBezTo>
                        <a:pt x="874" y="2980"/>
                        <a:pt x="1303" y="3968"/>
                        <a:pt x="2077" y="4456"/>
                      </a:cubicBezTo>
                      <a:cubicBezTo>
                        <a:pt x="1944" y="4405"/>
                        <a:pt x="1807" y="4381"/>
                        <a:pt x="1671" y="4381"/>
                      </a:cubicBezTo>
                      <a:cubicBezTo>
                        <a:pt x="989" y="4381"/>
                        <a:pt x="319" y="4978"/>
                        <a:pt x="220" y="5682"/>
                      </a:cubicBezTo>
                      <a:cubicBezTo>
                        <a:pt x="0" y="7338"/>
                        <a:pt x="1677" y="8033"/>
                        <a:pt x="3095" y="8033"/>
                      </a:cubicBezTo>
                      <a:cubicBezTo>
                        <a:pt x="3370" y="8033"/>
                        <a:pt x="3635" y="8007"/>
                        <a:pt x="3875" y="7956"/>
                      </a:cubicBezTo>
                      <a:lnTo>
                        <a:pt x="3875" y="7956"/>
                      </a:lnTo>
                      <a:cubicBezTo>
                        <a:pt x="3208" y="8123"/>
                        <a:pt x="2732" y="8528"/>
                        <a:pt x="3280" y="8861"/>
                      </a:cubicBezTo>
                      <a:cubicBezTo>
                        <a:pt x="3387" y="8928"/>
                        <a:pt x="3553" y="8954"/>
                        <a:pt x="3751" y="8954"/>
                      </a:cubicBezTo>
                      <a:cubicBezTo>
                        <a:pt x="4407" y="8954"/>
                        <a:pt x="5413" y="8669"/>
                        <a:pt x="5816" y="8623"/>
                      </a:cubicBezTo>
                      <a:cubicBezTo>
                        <a:pt x="6498" y="8562"/>
                        <a:pt x="7230" y="8494"/>
                        <a:pt x="7953" y="8494"/>
                      </a:cubicBezTo>
                      <a:cubicBezTo>
                        <a:pt x="8505" y="8494"/>
                        <a:pt x="9051" y="8534"/>
                        <a:pt x="9566" y="8647"/>
                      </a:cubicBezTo>
                      <a:cubicBezTo>
                        <a:pt x="10551" y="8866"/>
                        <a:pt x="11434" y="9400"/>
                        <a:pt x="12372" y="9400"/>
                      </a:cubicBezTo>
                      <a:cubicBezTo>
                        <a:pt x="12761" y="9400"/>
                        <a:pt x="13159" y="9308"/>
                        <a:pt x="13578" y="9064"/>
                      </a:cubicBezTo>
                      <a:lnTo>
                        <a:pt x="13578" y="9064"/>
                      </a:lnTo>
                      <a:cubicBezTo>
                        <a:pt x="13450" y="9145"/>
                        <a:pt x="14724" y="11242"/>
                        <a:pt x="15965" y="11242"/>
                      </a:cubicBezTo>
                      <a:cubicBezTo>
                        <a:pt x="16377" y="11242"/>
                        <a:pt x="16786" y="11011"/>
                        <a:pt x="17138" y="10397"/>
                      </a:cubicBezTo>
                      <a:cubicBezTo>
                        <a:pt x="17567" y="9647"/>
                        <a:pt x="17829" y="8457"/>
                        <a:pt x="18162" y="7635"/>
                      </a:cubicBezTo>
                      <a:cubicBezTo>
                        <a:pt x="18603" y="6540"/>
                        <a:pt x="18912" y="5349"/>
                        <a:pt x="18615" y="4170"/>
                      </a:cubicBezTo>
                      <a:cubicBezTo>
                        <a:pt x="18424" y="3432"/>
                        <a:pt x="17996" y="2706"/>
                        <a:pt x="17269" y="1980"/>
                      </a:cubicBezTo>
                      <a:cubicBezTo>
                        <a:pt x="16040" y="750"/>
                        <a:pt x="14306" y="0"/>
                        <a:pt x="12561" y="0"/>
                      </a:cubicBezTo>
                      <a:close/>
                    </a:path>
                  </a:pathLst>
                </a:custGeom>
                <a:solidFill>
                  <a:schemeClr val="tx1"/>
                </a:solidFill>
                <a:ln>
                  <a:noFill/>
                </a:ln>
              </p:spPr>
              <p:txBody>
                <a:bodyPr spcFirstLastPara="1" wrap="square" lIns="91425" tIns="91425" rIns="91425" bIns="91425" anchor="ctr" anchorCtr="0">
                  <a:noAutofit/>
                </a:bodyPr>
                <a:lstStyle/>
                <a:p>
                  <a:endParaRPr/>
                </a:p>
              </p:txBody>
            </p:sp>
            <p:sp>
              <p:nvSpPr>
                <p:cNvPr id="49" name="Google Shape;5528;p48">
                  <a:extLst>
                    <a:ext uri="{FF2B5EF4-FFF2-40B4-BE49-F238E27FC236}">
                      <a16:creationId xmlns:a16="http://schemas.microsoft.com/office/drawing/2014/main" id="{E56C1481-A3F6-B549-8EC1-A46623E798A8}"/>
                    </a:ext>
                  </a:extLst>
                </p:cNvPr>
                <p:cNvSpPr/>
                <p:nvPr/>
              </p:nvSpPr>
              <p:spPr>
                <a:xfrm>
                  <a:off x="6346900" y="4560225"/>
                  <a:ext cx="273275" cy="318950"/>
                </a:xfrm>
                <a:custGeom>
                  <a:avLst/>
                  <a:gdLst/>
                  <a:ahLst/>
                  <a:cxnLst/>
                  <a:rect l="l" t="t" r="r" b="b"/>
                  <a:pathLst>
                    <a:path w="10931" h="12758" extrusionOk="0">
                      <a:moveTo>
                        <a:pt x="4263" y="0"/>
                      </a:moveTo>
                      <a:lnTo>
                        <a:pt x="4263" y="0"/>
                      </a:lnTo>
                      <a:cubicBezTo>
                        <a:pt x="4918" y="3608"/>
                        <a:pt x="3109" y="5572"/>
                        <a:pt x="1275" y="8346"/>
                      </a:cubicBezTo>
                      <a:cubicBezTo>
                        <a:pt x="656" y="9287"/>
                        <a:pt x="1" y="10489"/>
                        <a:pt x="465" y="11501"/>
                      </a:cubicBezTo>
                      <a:cubicBezTo>
                        <a:pt x="879" y="12400"/>
                        <a:pt x="1835" y="12758"/>
                        <a:pt x="2995" y="12758"/>
                      </a:cubicBezTo>
                      <a:cubicBezTo>
                        <a:pt x="5108" y="12758"/>
                        <a:pt x="7897" y="11571"/>
                        <a:pt x="9312" y="10311"/>
                      </a:cubicBezTo>
                      <a:cubicBezTo>
                        <a:pt x="9693" y="9977"/>
                        <a:pt x="9967" y="9632"/>
                        <a:pt x="10109" y="9311"/>
                      </a:cubicBezTo>
                      <a:cubicBezTo>
                        <a:pt x="10931" y="7465"/>
                        <a:pt x="10169" y="5822"/>
                        <a:pt x="9788" y="4036"/>
                      </a:cubicBezTo>
                      <a:cubicBezTo>
                        <a:pt x="9705" y="3705"/>
                        <a:pt x="9328" y="714"/>
                        <a:pt x="9593" y="714"/>
                      </a:cubicBezTo>
                      <a:cubicBezTo>
                        <a:pt x="9594" y="714"/>
                        <a:pt x="9596" y="714"/>
                        <a:pt x="9597" y="714"/>
                      </a:cubicBezTo>
                      <a:cubicBezTo>
                        <a:pt x="7823" y="476"/>
                        <a:pt x="6037" y="238"/>
                        <a:pt x="4263"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50" name="Google Shape;5529;p48">
                  <a:extLst>
                    <a:ext uri="{FF2B5EF4-FFF2-40B4-BE49-F238E27FC236}">
                      <a16:creationId xmlns:a16="http://schemas.microsoft.com/office/drawing/2014/main" id="{1816026D-D7D9-B84E-8691-93A62665E8CB}"/>
                    </a:ext>
                  </a:extLst>
                </p:cNvPr>
                <p:cNvSpPr/>
                <p:nvPr/>
              </p:nvSpPr>
              <p:spPr>
                <a:xfrm>
                  <a:off x="5759925" y="4560225"/>
                  <a:ext cx="409300" cy="199175"/>
                </a:xfrm>
                <a:custGeom>
                  <a:avLst/>
                  <a:gdLst/>
                  <a:ahLst/>
                  <a:cxnLst/>
                  <a:rect l="l" t="t" r="r" b="b"/>
                  <a:pathLst>
                    <a:path w="16372" h="7967" extrusionOk="0">
                      <a:moveTo>
                        <a:pt x="15169" y="0"/>
                      </a:moveTo>
                      <a:lnTo>
                        <a:pt x="15169" y="0"/>
                      </a:lnTo>
                      <a:cubicBezTo>
                        <a:pt x="14004" y="262"/>
                        <a:pt x="13210" y="368"/>
                        <a:pt x="12428" y="368"/>
                      </a:cubicBezTo>
                      <a:cubicBezTo>
                        <a:pt x="11573" y="368"/>
                        <a:pt x="10731" y="241"/>
                        <a:pt x="9431" y="48"/>
                      </a:cubicBezTo>
                      <a:lnTo>
                        <a:pt x="5037" y="3060"/>
                      </a:lnTo>
                      <a:cubicBezTo>
                        <a:pt x="5037" y="3060"/>
                        <a:pt x="1" y="6275"/>
                        <a:pt x="382" y="7632"/>
                      </a:cubicBezTo>
                      <a:cubicBezTo>
                        <a:pt x="447" y="7869"/>
                        <a:pt x="916" y="7967"/>
                        <a:pt x="1646" y="7967"/>
                      </a:cubicBezTo>
                      <a:cubicBezTo>
                        <a:pt x="5053" y="7967"/>
                        <a:pt x="14134" y="5834"/>
                        <a:pt x="14134" y="5834"/>
                      </a:cubicBezTo>
                      <a:cubicBezTo>
                        <a:pt x="14134" y="5834"/>
                        <a:pt x="16372" y="5310"/>
                        <a:pt x="15717" y="2941"/>
                      </a:cubicBezTo>
                      <a:cubicBezTo>
                        <a:pt x="15324" y="1512"/>
                        <a:pt x="14907" y="1238"/>
                        <a:pt x="15169"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51" name="Google Shape;5530;p48">
                  <a:extLst>
                    <a:ext uri="{FF2B5EF4-FFF2-40B4-BE49-F238E27FC236}">
                      <a16:creationId xmlns:a16="http://schemas.microsoft.com/office/drawing/2014/main" id="{C2B632B6-D7A1-7047-90E8-2F75896E3ECA}"/>
                    </a:ext>
                  </a:extLst>
                </p:cNvPr>
                <p:cNvSpPr/>
                <p:nvPr/>
              </p:nvSpPr>
              <p:spPr>
                <a:xfrm>
                  <a:off x="5898650" y="3001975"/>
                  <a:ext cx="797150" cy="1644150"/>
                </a:xfrm>
                <a:custGeom>
                  <a:avLst/>
                  <a:gdLst/>
                  <a:ahLst/>
                  <a:cxnLst/>
                  <a:rect l="l" t="t" r="r" b="b"/>
                  <a:pathLst>
                    <a:path w="31886" h="65766" extrusionOk="0">
                      <a:moveTo>
                        <a:pt x="28111" y="65449"/>
                      </a:moveTo>
                      <a:cubicBezTo>
                        <a:pt x="28111" y="65449"/>
                        <a:pt x="28110" y="65450"/>
                        <a:pt x="28107" y="65450"/>
                      </a:cubicBezTo>
                      <a:lnTo>
                        <a:pt x="28107" y="65450"/>
                      </a:lnTo>
                      <a:cubicBezTo>
                        <a:pt x="28108" y="65453"/>
                        <a:pt x="28108" y="65454"/>
                        <a:pt x="28109" y="65454"/>
                      </a:cubicBezTo>
                      <a:cubicBezTo>
                        <a:pt x="28109" y="65454"/>
                        <a:pt x="28110" y="65453"/>
                        <a:pt x="28111" y="65449"/>
                      </a:cubicBezTo>
                      <a:close/>
                      <a:moveTo>
                        <a:pt x="10097" y="1"/>
                      </a:moveTo>
                      <a:lnTo>
                        <a:pt x="0" y="32160"/>
                      </a:lnTo>
                      <a:cubicBezTo>
                        <a:pt x="0" y="32160"/>
                        <a:pt x="2381" y="61020"/>
                        <a:pt x="2798" y="62616"/>
                      </a:cubicBezTo>
                      <a:cubicBezTo>
                        <a:pt x="2967" y="63263"/>
                        <a:pt x="4117" y="63464"/>
                        <a:pt x="5485" y="63464"/>
                      </a:cubicBezTo>
                      <a:cubicBezTo>
                        <a:pt x="7489" y="63464"/>
                        <a:pt x="9962" y="63034"/>
                        <a:pt x="10513" y="62949"/>
                      </a:cubicBezTo>
                      <a:cubicBezTo>
                        <a:pt x="11454" y="62806"/>
                        <a:pt x="10001" y="34339"/>
                        <a:pt x="10001" y="34339"/>
                      </a:cubicBezTo>
                      <a:lnTo>
                        <a:pt x="14835" y="16324"/>
                      </a:lnTo>
                      <a:lnTo>
                        <a:pt x="17300" y="16574"/>
                      </a:lnTo>
                      <a:cubicBezTo>
                        <a:pt x="17300" y="16574"/>
                        <a:pt x="19836" y="63533"/>
                        <a:pt x="22110" y="64973"/>
                      </a:cubicBezTo>
                      <a:cubicBezTo>
                        <a:pt x="23087" y="65589"/>
                        <a:pt x="24326" y="65766"/>
                        <a:pt x="25424" y="65766"/>
                      </a:cubicBezTo>
                      <a:cubicBezTo>
                        <a:pt x="26846" y="65766"/>
                        <a:pt x="28032" y="65470"/>
                        <a:pt x="28107" y="65450"/>
                      </a:cubicBezTo>
                      <a:lnTo>
                        <a:pt x="28107" y="65450"/>
                      </a:lnTo>
                      <a:cubicBezTo>
                        <a:pt x="28027" y="64969"/>
                        <a:pt x="30657" y="19578"/>
                        <a:pt x="31516" y="13515"/>
                      </a:cubicBezTo>
                      <a:cubicBezTo>
                        <a:pt x="31885" y="10848"/>
                        <a:pt x="31599" y="870"/>
                        <a:pt x="31599" y="870"/>
                      </a:cubicBezTo>
                      <a:lnTo>
                        <a:pt x="10097" y="1"/>
                      </a:ln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52" name="Google Shape;5531;p48">
                  <a:extLst>
                    <a:ext uri="{FF2B5EF4-FFF2-40B4-BE49-F238E27FC236}">
                      <a16:creationId xmlns:a16="http://schemas.microsoft.com/office/drawing/2014/main" id="{61BF5ACE-268B-8945-9855-27E92C3ABABE}"/>
                    </a:ext>
                  </a:extLst>
                </p:cNvPr>
                <p:cNvSpPr/>
                <p:nvPr/>
              </p:nvSpPr>
              <p:spPr>
                <a:xfrm>
                  <a:off x="6123675" y="1912025"/>
                  <a:ext cx="715275" cy="1165625"/>
                </a:xfrm>
                <a:custGeom>
                  <a:avLst/>
                  <a:gdLst/>
                  <a:ahLst/>
                  <a:cxnLst/>
                  <a:rect l="l" t="t" r="r" b="b"/>
                  <a:pathLst>
                    <a:path w="28611" h="46625" extrusionOk="0">
                      <a:moveTo>
                        <a:pt x="28611" y="5582"/>
                      </a:moveTo>
                      <a:cubicBezTo>
                        <a:pt x="28611" y="5583"/>
                        <a:pt x="28611" y="5583"/>
                        <a:pt x="28611" y="5583"/>
                      </a:cubicBezTo>
                      <a:lnTo>
                        <a:pt x="28611" y="5583"/>
                      </a:lnTo>
                      <a:cubicBezTo>
                        <a:pt x="28611" y="5583"/>
                        <a:pt x="28611" y="5583"/>
                        <a:pt x="28611" y="5582"/>
                      </a:cubicBezTo>
                      <a:close/>
                      <a:moveTo>
                        <a:pt x="15182" y="1"/>
                      </a:moveTo>
                      <a:cubicBezTo>
                        <a:pt x="14929" y="1"/>
                        <a:pt x="14674" y="8"/>
                        <a:pt x="14419" y="22"/>
                      </a:cubicBezTo>
                      <a:cubicBezTo>
                        <a:pt x="11299" y="201"/>
                        <a:pt x="9073" y="939"/>
                        <a:pt x="6049" y="1701"/>
                      </a:cubicBezTo>
                      <a:cubicBezTo>
                        <a:pt x="5489" y="1832"/>
                        <a:pt x="1655" y="4177"/>
                        <a:pt x="1310" y="7333"/>
                      </a:cubicBezTo>
                      <a:cubicBezTo>
                        <a:pt x="846" y="11536"/>
                        <a:pt x="1072" y="18620"/>
                        <a:pt x="869" y="24894"/>
                      </a:cubicBezTo>
                      <a:cubicBezTo>
                        <a:pt x="738" y="28657"/>
                        <a:pt x="643" y="32407"/>
                        <a:pt x="572" y="36158"/>
                      </a:cubicBezTo>
                      <a:cubicBezTo>
                        <a:pt x="560" y="36908"/>
                        <a:pt x="0" y="44480"/>
                        <a:pt x="477" y="44659"/>
                      </a:cubicBezTo>
                      <a:cubicBezTo>
                        <a:pt x="3911" y="45970"/>
                        <a:pt x="7584" y="46625"/>
                        <a:pt x="11257" y="46625"/>
                      </a:cubicBezTo>
                      <a:cubicBezTo>
                        <a:pt x="13618" y="46625"/>
                        <a:pt x="15979" y="46354"/>
                        <a:pt x="18276" y="45814"/>
                      </a:cubicBezTo>
                      <a:cubicBezTo>
                        <a:pt x="20146" y="45373"/>
                        <a:pt x="23063" y="45194"/>
                        <a:pt x="23325" y="43027"/>
                      </a:cubicBezTo>
                      <a:cubicBezTo>
                        <a:pt x="23551" y="41099"/>
                        <a:pt x="22848" y="39003"/>
                        <a:pt x="22729" y="37086"/>
                      </a:cubicBezTo>
                      <a:cubicBezTo>
                        <a:pt x="22325" y="30740"/>
                        <a:pt x="24599" y="24132"/>
                        <a:pt x="24194" y="17798"/>
                      </a:cubicBezTo>
                      <a:cubicBezTo>
                        <a:pt x="23849" y="12369"/>
                        <a:pt x="26753" y="10690"/>
                        <a:pt x="28611" y="5583"/>
                      </a:cubicBezTo>
                      <a:lnTo>
                        <a:pt x="28611" y="5583"/>
                      </a:lnTo>
                      <a:cubicBezTo>
                        <a:pt x="28610" y="5584"/>
                        <a:pt x="28609" y="5584"/>
                        <a:pt x="28608" y="5584"/>
                      </a:cubicBezTo>
                      <a:cubicBezTo>
                        <a:pt x="28441" y="5584"/>
                        <a:pt x="22328" y="1"/>
                        <a:pt x="15182" y="1"/>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53" name="Google Shape;5532;p48">
                  <a:extLst>
                    <a:ext uri="{FF2B5EF4-FFF2-40B4-BE49-F238E27FC236}">
                      <a16:creationId xmlns:a16="http://schemas.microsoft.com/office/drawing/2014/main" id="{D76EC1F9-C2A2-E64F-A079-6CE5F883DD21}"/>
                    </a:ext>
                  </a:extLst>
                </p:cNvPr>
                <p:cNvSpPr/>
                <p:nvPr/>
              </p:nvSpPr>
              <p:spPr>
                <a:xfrm>
                  <a:off x="6237675" y="1875575"/>
                  <a:ext cx="416750" cy="130950"/>
                </a:xfrm>
                <a:custGeom>
                  <a:avLst/>
                  <a:gdLst/>
                  <a:ahLst/>
                  <a:cxnLst/>
                  <a:rect l="l" t="t" r="r" b="b"/>
                  <a:pathLst>
                    <a:path w="16670" h="5238" extrusionOk="0">
                      <a:moveTo>
                        <a:pt x="11808" y="0"/>
                      </a:moveTo>
                      <a:cubicBezTo>
                        <a:pt x="11494" y="0"/>
                        <a:pt x="11182" y="45"/>
                        <a:pt x="10895" y="135"/>
                      </a:cubicBezTo>
                      <a:cubicBezTo>
                        <a:pt x="10145" y="373"/>
                        <a:pt x="9585" y="885"/>
                        <a:pt x="8859" y="1147"/>
                      </a:cubicBezTo>
                      <a:cubicBezTo>
                        <a:pt x="8240" y="1373"/>
                        <a:pt x="7525" y="1397"/>
                        <a:pt x="6846" y="1421"/>
                      </a:cubicBezTo>
                      <a:cubicBezTo>
                        <a:pt x="5906" y="1456"/>
                        <a:pt x="4965" y="1480"/>
                        <a:pt x="4025" y="1516"/>
                      </a:cubicBezTo>
                      <a:cubicBezTo>
                        <a:pt x="3870" y="1516"/>
                        <a:pt x="3715" y="1528"/>
                        <a:pt x="3572" y="1528"/>
                      </a:cubicBezTo>
                      <a:cubicBezTo>
                        <a:pt x="2977" y="1552"/>
                        <a:pt x="2394" y="1611"/>
                        <a:pt x="1846" y="1778"/>
                      </a:cubicBezTo>
                      <a:cubicBezTo>
                        <a:pt x="0" y="2337"/>
                        <a:pt x="429" y="3576"/>
                        <a:pt x="1834" y="4409"/>
                      </a:cubicBezTo>
                      <a:cubicBezTo>
                        <a:pt x="2854" y="5018"/>
                        <a:pt x="4185" y="5237"/>
                        <a:pt x="5546" y="5237"/>
                      </a:cubicBezTo>
                      <a:cubicBezTo>
                        <a:pt x="7060" y="5237"/>
                        <a:pt x="8613" y="4966"/>
                        <a:pt x="9823" y="4659"/>
                      </a:cubicBezTo>
                      <a:cubicBezTo>
                        <a:pt x="11621" y="4207"/>
                        <a:pt x="16669" y="2028"/>
                        <a:pt x="13181" y="313"/>
                      </a:cubicBezTo>
                      <a:cubicBezTo>
                        <a:pt x="12771" y="105"/>
                        <a:pt x="12287" y="0"/>
                        <a:pt x="11808"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54" name="Google Shape;5533;p48">
                  <a:extLst>
                    <a:ext uri="{FF2B5EF4-FFF2-40B4-BE49-F238E27FC236}">
                      <a16:creationId xmlns:a16="http://schemas.microsoft.com/office/drawing/2014/main" id="{E9FB9271-36EB-0F4C-B8F1-368F3E453D22}"/>
                    </a:ext>
                  </a:extLst>
                </p:cNvPr>
                <p:cNvSpPr/>
                <p:nvPr/>
              </p:nvSpPr>
              <p:spPr>
                <a:xfrm>
                  <a:off x="4715750" y="4561400"/>
                  <a:ext cx="406325" cy="227450"/>
                </a:xfrm>
                <a:custGeom>
                  <a:avLst/>
                  <a:gdLst/>
                  <a:ahLst/>
                  <a:cxnLst/>
                  <a:rect l="l" t="t" r="r" b="b"/>
                  <a:pathLst>
                    <a:path w="16253" h="9098" extrusionOk="0">
                      <a:moveTo>
                        <a:pt x="14610" y="1"/>
                      </a:moveTo>
                      <a:lnTo>
                        <a:pt x="14610" y="1"/>
                      </a:lnTo>
                      <a:cubicBezTo>
                        <a:pt x="13081" y="482"/>
                        <a:pt x="12190" y="630"/>
                        <a:pt x="11086" y="630"/>
                      </a:cubicBezTo>
                      <a:cubicBezTo>
                        <a:pt x="10471" y="630"/>
                        <a:pt x="9790" y="584"/>
                        <a:pt x="8895" y="525"/>
                      </a:cubicBezTo>
                      <a:lnTo>
                        <a:pt x="4763" y="3894"/>
                      </a:lnTo>
                      <a:cubicBezTo>
                        <a:pt x="4763" y="3894"/>
                        <a:pt x="1" y="7525"/>
                        <a:pt x="489" y="8847"/>
                      </a:cubicBezTo>
                      <a:cubicBezTo>
                        <a:pt x="554" y="9022"/>
                        <a:pt x="844" y="9098"/>
                        <a:pt x="1297" y="9098"/>
                      </a:cubicBezTo>
                      <a:cubicBezTo>
                        <a:pt x="4237" y="9098"/>
                        <a:pt x="14062" y="5906"/>
                        <a:pt x="14062" y="5906"/>
                      </a:cubicBezTo>
                      <a:cubicBezTo>
                        <a:pt x="14062" y="5906"/>
                        <a:pt x="16253" y="5204"/>
                        <a:pt x="15407" y="2894"/>
                      </a:cubicBezTo>
                      <a:cubicBezTo>
                        <a:pt x="14884" y="1489"/>
                        <a:pt x="14443" y="1251"/>
                        <a:pt x="14610" y="1"/>
                      </a:cubicBezTo>
                      <a:close/>
                    </a:path>
                  </a:pathLst>
                </a:custGeom>
                <a:solidFill>
                  <a:srgbClr val="001E40"/>
                </a:solidFill>
                <a:ln>
                  <a:noFill/>
                </a:ln>
              </p:spPr>
              <p:txBody>
                <a:bodyPr spcFirstLastPara="1" wrap="square" lIns="91425" tIns="91425" rIns="91425" bIns="91425" anchor="ctr" anchorCtr="0">
                  <a:noAutofit/>
                </a:bodyPr>
                <a:lstStyle/>
                <a:p>
                  <a:endParaRPr/>
                </a:p>
              </p:txBody>
            </p:sp>
            <p:sp>
              <p:nvSpPr>
                <p:cNvPr id="55" name="Google Shape;5534;p48">
                  <a:extLst>
                    <a:ext uri="{FF2B5EF4-FFF2-40B4-BE49-F238E27FC236}">
                      <a16:creationId xmlns:a16="http://schemas.microsoft.com/office/drawing/2014/main" id="{A98BA0DC-15C7-1543-849E-E41B159937A4}"/>
                    </a:ext>
                  </a:extLst>
                </p:cNvPr>
                <p:cNvSpPr/>
                <p:nvPr/>
              </p:nvSpPr>
              <p:spPr>
                <a:xfrm>
                  <a:off x="5331600" y="4570325"/>
                  <a:ext cx="409900" cy="196575"/>
                </a:xfrm>
                <a:custGeom>
                  <a:avLst/>
                  <a:gdLst/>
                  <a:ahLst/>
                  <a:cxnLst/>
                  <a:rect l="l" t="t" r="r" b="b"/>
                  <a:pathLst>
                    <a:path w="16396" h="7863" extrusionOk="0">
                      <a:moveTo>
                        <a:pt x="6894" y="1"/>
                      </a:moveTo>
                      <a:cubicBezTo>
                        <a:pt x="5554" y="214"/>
                        <a:pt x="4701" y="353"/>
                        <a:pt x="3814" y="353"/>
                      </a:cubicBezTo>
                      <a:cubicBezTo>
                        <a:pt x="3063" y="353"/>
                        <a:pt x="2287" y="253"/>
                        <a:pt x="1168" y="13"/>
                      </a:cubicBezTo>
                      <a:lnTo>
                        <a:pt x="1168" y="13"/>
                      </a:lnTo>
                      <a:cubicBezTo>
                        <a:pt x="1441" y="1239"/>
                        <a:pt x="1013" y="1525"/>
                        <a:pt x="632" y="2966"/>
                      </a:cubicBezTo>
                      <a:cubicBezTo>
                        <a:pt x="1" y="5335"/>
                        <a:pt x="2251" y="5835"/>
                        <a:pt x="2251" y="5835"/>
                      </a:cubicBezTo>
                      <a:cubicBezTo>
                        <a:pt x="2251" y="5835"/>
                        <a:pt x="11214" y="7863"/>
                        <a:pt x="14691" y="7863"/>
                      </a:cubicBezTo>
                      <a:cubicBezTo>
                        <a:pt x="15468" y="7863"/>
                        <a:pt x="15971" y="7762"/>
                        <a:pt x="16038" y="7514"/>
                      </a:cubicBezTo>
                      <a:cubicBezTo>
                        <a:pt x="16396" y="6168"/>
                        <a:pt x="11324" y="2977"/>
                        <a:pt x="11324" y="2977"/>
                      </a:cubicBezTo>
                      <a:lnTo>
                        <a:pt x="6894" y="1"/>
                      </a:lnTo>
                      <a:close/>
                    </a:path>
                  </a:pathLst>
                </a:custGeom>
                <a:solidFill>
                  <a:srgbClr val="001E40"/>
                </a:solidFill>
                <a:ln>
                  <a:noFill/>
                </a:ln>
              </p:spPr>
              <p:txBody>
                <a:bodyPr spcFirstLastPara="1" wrap="square" lIns="91425" tIns="91425" rIns="91425" bIns="91425" anchor="ctr" anchorCtr="0">
                  <a:noAutofit/>
                </a:bodyPr>
                <a:lstStyle/>
                <a:p>
                  <a:endParaRPr/>
                </a:p>
              </p:txBody>
            </p:sp>
            <p:sp>
              <p:nvSpPr>
                <p:cNvPr id="56" name="Google Shape;5535;p48">
                  <a:extLst>
                    <a:ext uri="{FF2B5EF4-FFF2-40B4-BE49-F238E27FC236}">
                      <a16:creationId xmlns:a16="http://schemas.microsoft.com/office/drawing/2014/main" id="{7198CDBD-A17F-DA40-A702-2C9250300CF9}"/>
                    </a:ext>
                  </a:extLst>
                </p:cNvPr>
                <p:cNvSpPr/>
                <p:nvPr/>
              </p:nvSpPr>
              <p:spPr>
                <a:xfrm>
                  <a:off x="5000025" y="1050150"/>
                  <a:ext cx="292725" cy="223425"/>
                </a:xfrm>
                <a:custGeom>
                  <a:avLst/>
                  <a:gdLst/>
                  <a:ahLst/>
                  <a:cxnLst/>
                  <a:rect l="l" t="t" r="r" b="b"/>
                  <a:pathLst>
                    <a:path w="11709" h="8937" extrusionOk="0">
                      <a:moveTo>
                        <a:pt x="9969" y="0"/>
                      </a:moveTo>
                      <a:cubicBezTo>
                        <a:pt x="9611" y="0"/>
                        <a:pt x="9253" y="45"/>
                        <a:pt x="9013" y="100"/>
                      </a:cubicBezTo>
                      <a:cubicBezTo>
                        <a:pt x="7239" y="529"/>
                        <a:pt x="4727" y="1779"/>
                        <a:pt x="3393" y="3065"/>
                      </a:cubicBezTo>
                      <a:cubicBezTo>
                        <a:pt x="2227" y="4172"/>
                        <a:pt x="0" y="6482"/>
                        <a:pt x="1584" y="8113"/>
                      </a:cubicBezTo>
                      <a:cubicBezTo>
                        <a:pt x="2157" y="8706"/>
                        <a:pt x="2872" y="8937"/>
                        <a:pt x="3651" y="8937"/>
                      </a:cubicBezTo>
                      <a:cubicBezTo>
                        <a:pt x="5749" y="8937"/>
                        <a:pt x="8304" y="7257"/>
                        <a:pt x="9763" y="6458"/>
                      </a:cubicBezTo>
                      <a:cubicBezTo>
                        <a:pt x="9120" y="5720"/>
                        <a:pt x="8263" y="5910"/>
                        <a:pt x="7430" y="5791"/>
                      </a:cubicBezTo>
                      <a:cubicBezTo>
                        <a:pt x="7858" y="5220"/>
                        <a:pt x="9382" y="4089"/>
                        <a:pt x="9882" y="3577"/>
                      </a:cubicBezTo>
                      <a:cubicBezTo>
                        <a:pt x="10049" y="3422"/>
                        <a:pt x="10192" y="3255"/>
                        <a:pt x="10347" y="3077"/>
                      </a:cubicBezTo>
                      <a:cubicBezTo>
                        <a:pt x="10561" y="2803"/>
                        <a:pt x="11156" y="2315"/>
                        <a:pt x="11156" y="1946"/>
                      </a:cubicBezTo>
                      <a:cubicBezTo>
                        <a:pt x="11167" y="1914"/>
                        <a:pt x="11054" y="1236"/>
                        <a:pt x="10911" y="1236"/>
                      </a:cubicBezTo>
                      <a:cubicBezTo>
                        <a:pt x="10895" y="1236"/>
                        <a:pt x="10878" y="1244"/>
                        <a:pt x="10862" y="1264"/>
                      </a:cubicBezTo>
                      <a:lnTo>
                        <a:pt x="10862" y="1264"/>
                      </a:lnTo>
                      <a:cubicBezTo>
                        <a:pt x="11709" y="262"/>
                        <a:pt x="10840" y="0"/>
                        <a:pt x="9969" y="0"/>
                      </a:cubicBezTo>
                      <a:close/>
                    </a:path>
                  </a:pathLst>
                </a:custGeom>
                <a:solidFill>
                  <a:srgbClr val="DCB18D"/>
                </a:solidFill>
                <a:ln>
                  <a:noFill/>
                </a:ln>
              </p:spPr>
              <p:txBody>
                <a:bodyPr spcFirstLastPara="1" wrap="square" lIns="91425" tIns="91425" rIns="91425" bIns="91425" anchor="ctr" anchorCtr="0">
                  <a:noAutofit/>
                </a:bodyPr>
                <a:lstStyle/>
                <a:p>
                  <a:endParaRPr/>
                </a:p>
              </p:txBody>
            </p:sp>
            <p:sp>
              <p:nvSpPr>
                <p:cNvPr id="57" name="Google Shape;5536;p48">
                  <a:extLst>
                    <a:ext uri="{FF2B5EF4-FFF2-40B4-BE49-F238E27FC236}">
                      <a16:creationId xmlns:a16="http://schemas.microsoft.com/office/drawing/2014/main" id="{196A5EED-4232-6348-B5BE-371023915978}"/>
                    </a:ext>
                  </a:extLst>
                </p:cNvPr>
                <p:cNvSpPr/>
                <p:nvPr/>
              </p:nvSpPr>
              <p:spPr>
                <a:xfrm>
                  <a:off x="4621700" y="1172800"/>
                  <a:ext cx="643550" cy="1012150"/>
                </a:xfrm>
                <a:custGeom>
                  <a:avLst/>
                  <a:gdLst/>
                  <a:ahLst/>
                  <a:cxnLst/>
                  <a:rect l="l" t="t" r="r" b="b"/>
                  <a:pathLst>
                    <a:path w="25742" h="40486" extrusionOk="0">
                      <a:moveTo>
                        <a:pt x="16616" y="1"/>
                      </a:moveTo>
                      <a:cubicBezTo>
                        <a:pt x="16472" y="1"/>
                        <a:pt x="16345" y="43"/>
                        <a:pt x="16240" y="135"/>
                      </a:cubicBezTo>
                      <a:cubicBezTo>
                        <a:pt x="15312" y="957"/>
                        <a:pt x="4346" y="13625"/>
                        <a:pt x="560" y="17709"/>
                      </a:cubicBezTo>
                      <a:cubicBezTo>
                        <a:pt x="572" y="17721"/>
                        <a:pt x="572" y="17721"/>
                        <a:pt x="572" y="17721"/>
                      </a:cubicBezTo>
                      <a:cubicBezTo>
                        <a:pt x="667" y="18066"/>
                        <a:pt x="358" y="20364"/>
                        <a:pt x="131" y="21924"/>
                      </a:cubicBezTo>
                      <a:cubicBezTo>
                        <a:pt x="0" y="22840"/>
                        <a:pt x="310" y="23781"/>
                        <a:pt x="965" y="24448"/>
                      </a:cubicBezTo>
                      <a:lnTo>
                        <a:pt x="16991" y="40485"/>
                      </a:lnTo>
                      <a:lnTo>
                        <a:pt x="25742" y="29686"/>
                      </a:lnTo>
                      <a:lnTo>
                        <a:pt x="19122" y="28353"/>
                      </a:lnTo>
                      <a:lnTo>
                        <a:pt x="9894" y="20483"/>
                      </a:lnTo>
                      <a:cubicBezTo>
                        <a:pt x="9466" y="20114"/>
                        <a:pt x="9394" y="19483"/>
                        <a:pt x="9740" y="19030"/>
                      </a:cubicBezTo>
                      <a:lnTo>
                        <a:pt x="21027" y="3933"/>
                      </a:lnTo>
                      <a:cubicBezTo>
                        <a:pt x="21027" y="3933"/>
                        <a:pt x="18014" y="1"/>
                        <a:pt x="16616" y="1"/>
                      </a:cubicBez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58" name="Google Shape;5537;p48">
                  <a:extLst>
                    <a:ext uri="{FF2B5EF4-FFF2-40B4-BE49-F238E27FC236}">
                      <a16:creationId xmlns:a16="http://schemas.microsoft.com/office/drawing/2014/main" id="{703A5B65-F1B1-DA4F-9549-8625C6DB4474}"/>
                    </a:ext>
                  </a:extLst>
                </p:cNvPr>
                <p:cNvSpPr/>
                <p:nvPr/>
              </p:nvSpPr>
              <p:spPr>
                <a:xfrm>
                  <a:off x="4903275" y="2854350"/>
                  <a:ext cx="379550" cy="1733675"/>
                </a:xfrm>
                <a:custGeom>
                  <a:avLst/>
                  <a:gdLst/>
                  <a:ahLst/>
                  <a:cxnLst/>
                  <a:rect l="l" t="t" r="r" b="b"/>
                  <a:pathLst>
                    <a:path w="15182" h="69347" extrusionOk="0">
                      <a:moveTo>
                        <a:pt x="3061" y="0"/>
                      </a:moveTo>
                      <a:lnTo>
                        <a:pt x="1" y="69009"/>
                      </a:lnTo>
                      <a:cubicBezTo>
                        <a:pt x="1" y="69009"/>
                        <a:pt x="2173" y="69347"/>
                        <a:pt x="4333" y="69347"/>
                      </a:cubicBezTo>
                      <a:cubicBezTo>
                        <a:pt x="6246" y="69347"/>
                        <a:pt x="8151" y="69082"/>
                        <a:pt x="8526" y="68080"/>
                      </a:cubicBezTo>
                      <a:cubicBezTo>
                        <a:pt x="9323" y="65949"/>
                        <a:pt x="15181" y="3465"/>
                        <a:pt x="15181" y="3465"/>
                      </a:cubicBezTo>
                      <a:lnTo>
                        <a:pt x="3061" y="0"/>
                      </a:lnTo>
                      <a:close/>
                    </a:path>
                  </a:pathLst>
                </a:custGeom>
                <a:solidFill>
                  <a:srgbClr val="EAE6E4"/>
                </a:solidFill>
                <a:ln>
                  <a:noFill/>
                </a:ln>
              </p:spPr>
              <p:txBody>
                <a:bodyPr spcFirstLastPara="1" wrap="square" lIns="91425" tIns="91425" rIns="91425" bIns="91425" anchor="ctr" anchorCtr="0">
                  <a:noAutofit/>
                </a:bodyPr>
                <a:lstStyle/>
                <a:p>
                  <a:endParaRPr/>
                </a:p>
              </p:txBody>
            </p:sp>
            <p:sp>
              <p:nvSpPr>
                <p:cNvPr id="59" name="Google Shape;5538;p48">
                  <a:extLst>
                    <a:ext uri="{FF2B5EF4-FFF2-40B4-BE49-F238E27FC236}">
                      <a16:creationId xmlns:a16="http://schemas.microsoft.com/office/drawing/2014/main" id="{DAE62611-A2D7-774C-955A-EF1416923EE0}"/>
                    </a:ext>
                  </a:extLst>
                </p:cNvPr>
                <p:cNvSpPr/>
                <p:nvPr/>
              </p:nvSpPr>
              <p:spPr>
                <a:xfrm>
                  <a:off x="5003300" y="2857625"/>
                  <a:ext cx="609325" cy="1744775"/>
                </a:xfrm>
                <a:custGeom>
                  <a:avLst/>
                  <a:gdLst/>
                  <a:ahLst/>
                  <a:cxnLst/>
                  <a:rect l="l" t="t" r="r" b="b"/>
                  <a:pathLst>
                    <a:path w="24373" h="69791" extrusionOk="0">
                      <a:moveTo>
                        <a:pt x="0" y="0"/>
                      </a:moveTo>
                      <a:lnTo>
                        <a:pt x="7453" y="9859"/>
                      </a:lnTo>
                      <a:lnTo>
                        <a:pt x="10382" y="14526"/>
                      </a:lnTo>
                      <a:cubicBezTo>
                        <a:pt x="10382" y="14526"/>
                        <a:pt x="12514" y="67675"/>
                        <a:pt x="13311" y="69140"/>
                      </a:cubicBezTo>
                      <a:cubicBezTo>
                        <a:pt x="13581" y="69628"/>
                        <a:pt x="14708" y="69791"/>
                        <a:pt x="16091" y="69791"/>
                      </a:cubicBezTo>
                      <a:cubicBezTo>
                        <a:pt x="18857" y="69791"/>
                        <a:pt x="22646" y="69140"/>
                        <a:pt x="22646" y="69140"/>
                      </a:cubicBezTo>
                      <a:lnTo>
                        <a:pt x="24372" y="3191"/>
                      </a:lnTo>
                      <a:lnTo>
                        <a:pt x="0" y="0"/>
                      </a:lnTo>
                      <a:close/>
                    </a:path>
                  </a:pathLst>
                </a:custGeom>
                <a:solidFill>
                  <a:srgbClr val="EAE6E4"/>
                </a:solidFill>
                <a:ln>
                  <a:noFill/>
                </a:ln>
              </p:spPr>
              <p:txBody>
                <a:bodyPr spcFirstLastPara="1" wrap="square" lIns="91425" tIns="91425" rIns="91425" bIns="91425" anchor="ctr" anchorCtr="0">
                  <a:noAutofit/>
                </a:bodyPr>
                <a:lstStyle/>
                <a:p>
                  <a:endParaRPr/>
                </a:p>
              </p:txBody>
            </p:sp>
            <p:sp>
              <p:nvSpPr>
                <p:cNvPr id="60" name="Google Shape;5539;p48">
                  <a:extLst>
                    <a:ext uri="{FF2B5EF4-FFF2-40B4-BE49-F238E27FC236}">
                      <a16:creationId xmlns:a16="http://schemas.microsoft.com/office/drawing/2014/main" id="{BFE6EC50-38D5-CA4D-9504-962FDDC74EF6}"/>
                    </a:ext>
                  </a:extLst>
                </p:cNvPr>
                <p:cNvSpPr/>
                <p:nvPr/>
              </p:nvSpPr>
              <p:spPr>
                <a:xfrm>
                  <a:off x="4978300" y="1867925"/>
                  <a:ext cx="622400" cy="1157600"/>
                </a:xfrm>
                <a:custGeom>
                  <a:avLst/>
                  <a:gdLst/>
                  <a:ahLst/>
                  <a:cxnLst/>
                  <a:rect l="l" t="t" r="r" b="b"/>
                  <a:pathLst>
                    <a:path w="24896" h="46304" extrusionOk="0">
                      <a:moveTo>
                        <a:pt x="23813" y="33897"/>
                      </a:moveTo>
                      <a:cubicBezTo>
                        <a:pt x="23360" y="37362"/>
                        <a:pt x="22765" y="40851"/>
                        <a:pt x="23217" y="44303"/>
                      </a:cubicBezTo>
                      <a:cubicBezTo>
                        <a:pt x="17812" y="46244"/>
                        <a:pt x="11763" y="46304"/>
                        <a:pt x="6322" y="44458"/>
                      </a:cubicBezTo>
                      <a:cubicBezTo>
                        <a:pt x="4489" y="43839"/>
                        <a:pt x="2643" y="42934"/>
                        <a:pt x="1572" y="41327"/>
                      </a:cubicBezTo>
                      <a:cubicBezTo>
                        <a:pt x="0" y="38981"/>
                        <a:pt x="500" y="35886"/>
                        <a:pt x="1084" y="33123"/>
                      </a:cubicBezTo>
                      <a:cubicBezTo>
                        <a:pt x="2786" y="25039"/>
                        <a:pt x="4679" y="17002"/>
                        <a:pt x="6775" y="9013"/>
                      </a:cubicBezTo>
                      <a:cubicBezTo>
                        <a:pt x="7215" y="7299"/>
                        <a:pt x="7739" y="4846"/>
                        <a:pt x="8858" y="3477"/>
                      </a:cubicBezTo>
                      <a:cubicBezTo>
                        <a:pt x="10716" y="1215"/>
                        <a:pt x="13799" y="1286"/>
                        <a:pt x="16585" y="1512"/>
                      </a:cubicBezTo>
                      <a:cubicBezTo>
                        <a:pt x="18383" y="1655"/>
                        <a:pt x="21098" y="0"/>
                        <a:pt x="22574" y="1215"/>
                      </a:cubicBezTo>
                      <a:cubicBezTo>
                        <a:pt x="24515" y="2810"/>
                        <a:pt x="24467" y="8323"/>
                        <a:pt x="24598" y="10537"/>
                      </a:cubicBezTo>
                      <a:cubicBezTo>
                        <a:pt x="24825" y="14192"/>
                        <a:pt x="24896" y="17848"/>
                        <a:pt x="24789" y="21503"/>
                      </a:cubicBezTo>
                      <a:cubicBezTo>
                        <a:pt x="24670" y="25646"/>
                        <a:pt x="24348" y="29790"/>
                        <a:pt x="23813" y="33897"/>
                      </a:cubicBezTo>
                      <a:close/>
                    </a:path>
                  </a:pathLst>
                </a:custGeom>
                <a:solidFill>
                  <a:srgbClr val="F99900"/>
                </a:solidFill>
                <a:ln>
                  <a:noFill/>
                </a:ln>
              </p:spPr>
              <p:txBody>
                <a:bodyPr spcFirstLastPara="1" wrap="square" lIns="91425" tIns="91425" rIns="91425" bIns="91425" anchor="ctr" anchorCtr="0">
                  <a:noAutofit/>
                </a:bodyPr>
                <a:lstStyle/>
                <a:p>
                  <a:endParaRPr/>
                </a:p>
              </p:txBody>
            </p:sp>
            <p:sp>
              <p:nvSpPr>
                <p:cNvPr id="61" name="Google Shape;5540;p48">
                  <a:extLst>
                    <a:ext uri="{FF2B5EF4-FFF2-40B4-BE49-F238E27FC236}">
                      <a16:creationId xmlns:a16="http://schemas.microsoft.com/office/drawing/2014/main" id="{D6F11CFE-4530-1F44-9D84-40BC67108A1A}"/>
                    </a:ext>
                  </a:extLst>
                </p:cNvPr>
                <p:cNvSpPr/>
                <p:nvPr/>
              </p:nvSpPr>
              <p:spPr>
                <a:xfrm>
                  <a:off x="5636100" y="2045025"/>
                  <a:ext cx="303050" cy="859350"/>
                </a:xfrm>
                <a:custGeom>
                  <a:avLst/>
                  <a:gdLst/>
                  <a:ahLst/>
                  <a:cxnLst/>
                  <a:rect l="l" t="t" r="r" b="b"/>
                  <a:pathLst>
                    <a:path w="12122" h="34374" extrusionOk="0">
                      <a:moveTo>
                        <a:pt x="5859" y="0"/>
                      </a:moveTo>
                      <a:lnTo>
                        <a:pt x="1" y="34374"/>
                      </a:lnTo>
                      <a:lnTo>
                        <a:pt x="1" y="34374"/>
                      </a:lnTo>
                      <a:lnTo>
                        <a:pt x="12121" y="23706"/>
                      </a:lnTo>
                      <a:lnTo>
                        <a:pt x="5859"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2" name="Google Shape;5541;p48">
                  <a:extLst>
                    <a:ext uri="{FF2B5EF4-FFF2-40B4-BE49-F238E27FC236}">
                      <a16:creationId xmlns:a16="http://schemas.microsoft.com/office/drawing/2014/main" id="{E21D5BDA-8DD7-0748-AE97-5C27A9B11EF0}"/>
                    </a:ext>
                  </a:extLst>
                </p:cNvPr>
                <p:cNvSpPr/>
                <p:nvPr/>
              </p:nvSpPr>
              <p:spPr>
                <a:xfrm>
                  <a:off x="5636100" y="2045025"/>
                  <a:ext cx="303050" cy="859350"/>
                </a:xfrm>
                <a:custGeom>
                  <a:avLst/>
                  <a:gdLst/>
                  <a:ahLst/>
                  <a:cxnLst/>
                  <a:rect l="l" t="t" r="r" b="b"/>
                  <a:pathLst>
                    <a:path w="12122" h="34374" extrusionOk="0">
                      <a:moveTo>
                        <a:pt x="5859" y="0"/>
                      </a:moveTo>
                      <a:lnTo>
                        <a:pt x="1" y="34374"/>
                      </a:lnTo>
                      <a:lnTo>
                        <a:pt x="1" y="34374"/>
                      </a:lnTo>
                      <a:lnTo>
                        <a:pt x="12121" y="23706"/>
                      </a:lnTo>
                      <a:lnTo>
                        <a:pt x="5859" y="0"/>
                      </a:ln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63" name="Google Shape;5542;p48">
                  <a:extLst>
                    <a:ext uri="{FF2B5EF4-FFF2-40B4-BE49-F238E27FC236}">
                      <a16:creationId xmlns:a16="http://schemas.microsoft.com/office/drawing/2014/main" id="{31684247-FE2C-0B46-BD00-4BD76B6BBD51}"/>
                    </a:ext>
                  </a:extLst>
                </p:cNvPr>
                <p:cNvSpPr/>
                <p:nvPr/>
              </p:nvSpPr>
              <p:spPr>
                <a:xfrm>
                  <a:off x="5550375" y="1540175"/>
                  <a:ext cx="116725" cy="143000"/>
                </a:xfrm>
                <a:custGeom>
                  <a:avLst/>
                  <a:gdLst/>
                  <a:ahLst/>
                  <a:cxnLst/>
                  <a:rect l="l" t="t" r="r" b="b"/>
                  <a:pathLst>
                    <a:path w="4669" h="5720" extrusionOk="0">
                      <a:moveTo>
                        <a:pt x="3297" y="1"/>
                      </a:moveTo>
                      <a:cubicBezTo>
                        <a:pt x="1954" y="1"/>
                        <a:pt x="682" y="2978"/>
                        <a:pt x="334" y="3859"/>
                      </a:cubicBezTo>
                      <a:cubicBezTo>
                        <a:pt x="144" y="4359"/>
                        <a:pt x="1" y="4978"/>
                        <a:pt x="346" y="5395"/>
                      </a:cubicBezTo>
                      <a:cubicBezTo>
                        <a:pt x="551" y="5629"/>
                        <a:pt x="858" y="5719"/>
                        <a:pt x="1177" y="5719"/>
                      </a:cubicBezTo>
                      <a:cubicBezTo>
                        <a:pt x="1395" y="5719"/>
                        <a:pt x="1620" y="5677"/>
                        <a:pt x="1823" y="5609"/>
                      </a:cubicBezTo>
                      <a:cubicBezTo>
                        <a:pt x="3489" y="5074"/>
                        <a:pt x="4668" y="3300"/>
                        <a:pt x="4513" y="1561"/>
                      </a:cubicBezTo>
                      <a:cubicBezTo>
                        <a:pt x="4454" y="966"/>
                        <a:pt x="4216" y="323"/>
                        <a:pt x="3680" y="85"/>
                      </a:cubicBezTo>
                      <a:cubicBezTo>
                        <a:pt x="3552" y="27"/>
                        <a:pt x="3424" y="1"/>
                        <a:pt x="3297" y="1"/>
                      </a:cubicBezTo>
                      <a:close/>
                    </a:path>
                  </a:pathLst>
                </a:custGeom>
                <a:solidFill>
                  <a:srgbClr val="DCB18D"/>
                </a:solidFill>
                <a:ln>
                  <a:noFill/>
                </a:ln>
              </p:spPr>
              <p:txBody>
                <a:bodyPr spcFirstLastPara="1" wrap="square" lIns="91425" tIns="91425" rIns="91425" bIns="91425" anchor="ctr" anchorCtr="0">
                  <a:noAutofit/>
                </a:bodyPr>
                <a:lstStyle/>
                <a:p>
                  <a:endParaRPr/>
                </a:p>
              </p:txBody>
            </p:sp>
            <p:sp>
              <p:nvSpPr>
                <p:cNvPr id="64" name="Google Shape;5543;p48">
                  <a:extLst>
                    <a:ext uri="{FF2B5EF4-FFF2-40B4-BE49-F238E27FC236}">
                      <a16:creationId xmlns:a16="http://schemas.microsoft.com/office/drawing/2014/main" id="{88789E59-683E-A645-A5D2-684854A0C171}"/>
                    </a:ext>
                  </a:extLst>
                </p:cNvPr>
                <p:cNvSpPr/>
                <p:nvPr/>
              </p:nvSpPr>
              <p:spPr>
                <a:xfrm>
                  <a:off x="5164625" y="1540175"/>
                  <a:ext cx="116700" cy="143000"/>
                </a:xfrm>
                <a:custGeom>
                  <a:avLst/>
                  <a:gdLst/>
                  <a:ahLst/>
                  <a:cxnLst/>
                  <a:rect l="l" t="t" r="r" b="b"/>
                  <a:pathLst>
                    <a:path w="4668" h="5720" extrusionOk="0">
                      <a:moveTo>
                        <a:pt x="1371" y="1"/>
                      </a:moveTo>
                      <a:cubicBezTo>
                        <a:pt x="1244" y="1"/>
                        <a:pt x="1116" y="27"/>
                        <a:pt x="989" y="85"/>
                      </a:cubicBezTo>
                      <a:cubicBezTo>
                        <a:pt x="453" y="323"/>
                        <a:pt x="203" y="966"/>
                        <a:pt x="155" y="1561"/>
                      </a:cubicBezTo>
                      <a:cubicBezTo>
                        <a:pt x="0" y="3300"/>
                        <a:pt x="1179" y="5074"/>
                        <a:pt x="2846" y="5609"/>
                      </a:cubicBezTo>
                      <a:cubicBezTo>
                        <a:pt x="3049" y="5677"/>
                        <a:pt x="3273" y="5719"/>
                        <a:pt x="3491" y="5719"/>
                      </a:cubicBezTo>
                      <a:cubicBezTo>
                        <a:pt x="3811" y="5719"/>
                        <a:pt x="4117" y="5629"/>
                        <a:pt x="4322" y="5395"/>
                      </a:cubicBezTo>
                      <a:cubicBezTo>
                        <a:pt x="4668" y="4978"/>
                        <a:pt x="4525" y="4359"/>
                        <a:pt x="4322" y="3859"/>
                      </a:cubicBezTo>
                      <a:cubicBezTo>
                        <a:pt x="3985" y="2978"/>
                        <a:pt x="2714" y="1"/>
                        <a:pt x="1371" y="1"/>
                      </a:cubicBezTo>
                      <a:close/>
                    </a:path>
                  </a:pathLst>
                </a:custGeom>
                <a:solidFill>
                  <a:srgbClr val="DCB18D"/>
                </a:solidFill>
                <a:ln>
                  <a:noFill/>
                </a:ln>
              </p:spPr>
              <p:txBody>
                <a:bodyPr spcFirstLastPara="1" wrap="square" lIns="91425" tIns="91425" rIns="91425" bIns="91425" anchor="ctr" anchorCtr="0">
                  <a:noAutofit/>
                </a:bodyPr>
                <a:lstStyle/>
                <a:p>
                  <a:endParaRPr/>
                </a:p>
              </p:txBody>
            </p:sp>
            <p:sp>
              <p:nvSpPr>
                <p:cNvPr id="65" name="Google Shape;5544;p48">
                  <a:extLst>
                    <a:ext uri="{FF2B5EF4-FFF2-40B4-BE49-F238E27FC236}">
                      <a16:creationId xmlns:a16="http://schemas.microsoft.com/office/drawing/2014/main" id="{BB239F55-9CDC-4E40-B00A-651AEE7E9ECA}"/>
                    </a:ext>
                  </a:extLst>
                </p:cNvPr>
                <p:cNvSpPr/>
                <p:nvPr/>
              </p:nvSpPr>
              <p:spPr>
                <a:xfrm>
                  <a:off x="5324175" y="1714925"/>
                  <a:ext cx="167300" cy="228625"/>
                </a:xfrm>
                <a:custGeom>
                  <a:avLst/>
                  <a:gdLst/>
                  <a:ahLst/>
                  <a:cxnLst/>
                  <a:rect l="l" t="t" r="r" b="b"/>
                  <a:pathLst>
                    <a:path w="6692" h="9145" extrusionOk="0">
                      <a:moveTo>
                        <a:pt x="6691" y="0"/>
                      </a:moveTo>
                      <a:lnTo>
                        <a:pt x="393" y="1882"/>
                      </a:lnTo>
                      <a:lnTo>
                        <a:pt x="83" y="6680"/>
                      </a:lnTo>
                      <a:cubicBezTo>
                        <a:pt x="0" y="8013"/>
                        <a:pt x="1060" y="9144"/>
                        <a:pt x="2405" y="9144"/>
                      </a:cubicBezTo>
                      <a:lnTo>
                        <a:pt x="3536" y="9144"/>
                      </a:lnTo>
                      <a:cubicBezTo>
                        <a:pt x="4715" y="9144"/>
                        <a:pt x="5703" y="8263"/>
                        <a:pt x="5846" y="7097"/>
                      </a:cubicBezTo>
                      <a:lnTo>
                        <a:pt x="6691" y="0"/>
                      </a:lnTo>
                      <a:close/>
                    </a:path>
                  </a:pathLst>
                </a:custGeom>
                <a:solidFill>
                  <a:srgbClr val="DCB18D"/>
                </a:solidFill>
                <a:ln>
                  <a:noFill/>
                </a:ln>
              </p:spPr>
              <p:txBody>
                <a:bodyPr spcFirstLastPara="1" wrap="square" lIns="91425" tIns="91425" rIns="91425" bIns="91425" anchor="ctr" anchorCtr="0">
                  <a:noAutofit/>
                </a:bodyPr>
                <a:lstStyle/>
                <a:p>
                  <a:endParaRPr/>
                </a:p>
              </p:txBody>
            </p:sp>
            <p:sp>
              <p:nvSpPr>
                <p:cNvPr id="66" name="Google Shape;5545;p48">
                  <a:extLst>
                    <a:ext uri="{FF2B5EF4-FFF2-40B4-BE49-F238E27FC236}">
                      <a16:creationId xmlns:a16="http://schemas.microsoft.com/office/drawing/2014/main" id="{49452DD7-419E-9D47-A547-F487FE45DA37}"/>
                    </a:ext>
                  </a:extLst>
                </p:cNvPr>
                <p:cNvSpPr/>
                <p:nvPr/>
              </p:nvSpPr>
              <p:spPr>
                <a:xfrm>
                  <a:off x="5326850" y="1714925"/>
                  <a:ext cx="164625" cy="164275"/>
                </a:xfrm>
                <a:custGeom>
                  <a:avLst/>
                  <a:gdLst/>
                  <a:ahLst/>
                  <a:cxnLst/>
                  <a:rect l="l" t="t" r="r" b="b"/>
                  <a:pathLst>
                    <a:path w="6585" h="6571" extrusionOk="0">
                      <a:moveTo>
                        <a:pt x="6584" y="0"/>
                      </a:moveTo>
                      <a:lnTo>
                        <a:pt x="286" y="1882"/>
                      </a:lnTo>
                      <a:lnTo>
                        <a:pt x="0" y="6442"/>
                      </a:lnTo>
                      <a:cubicBezTo>
                        <a:pt x="545" y="6530"/>
                        <a:pt x="1087" y="6570"/>
                        <a:pt x="1628" y="6570"/>
                      </a:cubicBezTo>
                      <a:cubicBezTo>
                        <a:pt x="3062" y="6570"/>
                        <a:pt x="4481" y="6284"/>
                        <a:pt x="5882" y="5835"/>
                      </a:cubicBezTo>
                      <a:lnTo>
                        <a:pt x="6584" y="0"/>
                      </a:lnTo>
                      <a:close/>
                    </a:path>
                  </a:pathLst>
                </a:custGeom>
                <a:solidFill>
                  <a:srgbClr val="D1A482"/>
                </a:solidFill>
                <a:ln>
                  <a:noFill/>
                </a:ln>
              </p:spPr>
              <p:txBody>
                <a:bodyPr spcFirstLastPara="1" wrap="square" lIns="91425" tIns="91425" rIns="91425" bIns="91425" anchor="ctr" anchorCtr="0">
                  <a:noAutofit/>
                </a:bodyPr>
                <a:lstStyle/>
                <a:p>
                  <a:endParaRPr/>
                </a:p>
              </p:txBody>
            </p:sp>
            <p:sp>
              <p:nvSpPr>
                <p:cNvPr id="67" name="Google Shape;5546;p48">
                  <a:extLst>
                    <a:ext uri="{FF2B5EF4-FFF2-40B4-BE49-F238E27FC236}">
                      <a16:creationId xmlns:a16="http://schemas.microsoft.com/office/drawing/2014/main" id="{669C11C7-16DF-D343-A83A-7D83D6C4057B}"/>
                    </a:ext>
                  </a:extLst>
                </p:cNvPr>
                <p:cNvSpPr/>
                <p:nvPr/>
              </p:nvSpPr>
              <p:spPr>
                <a:xfrm>
                  <a:off x="5226225" y="1363250"/>
                  <a:ext cx="373000" cy="460850"/>
                </a:xfrm>
                <a:custGeom>
                  <a:avLst/>
                  <a:gdLst/>
                  <a:ahLst/>
                  <a:cxnLst/>
                  <a:rect l="l" t="t" r="r" b="b"/>
                  <a:pathLst>
                    <a:path w="14920" h="18434" extrusionOk="0">
                      <a:moveTo>
                        <a:pt x="4680" y="1"/>
                      </a:moveTo>
                      <a:cubicBezTo>
                        <a:pt x="3598" y="1"/>
                        <a:pt x="2568" y="359"/>
                        <a:pt x="1823" y="1435"/>
                      </a:cubicBezTo>
                      <a:cubicBezTo>
                        <a:pt x="1" y="4066"/>
                        <a:pt x="239" y="9091"/>
                        <a:pt x="477" y="12127"/>
                      </a:cubicBezTo>
                      <a:cubicBezTo>
                        <a:pt x="477" y="12162"/>
                        <a:pt x="477" y="12198"/>
                        <a:pt x="489" y="12234"/>
                      </a:cubicBezTo>
                      <a:cubicBezTo>
                        <a:pt x="644" y="13889"/>
                        <a:pt x="1406" y="15472"/>
                        <a:pt x="2597" y="16627"/>
                      </a:cubicBezTo>
                      <a:cubicBezTo>
                        <a:pt x="3894" y="17890"/>
                        <a:pt x="5365" y="18433"/>
                        <a:pt x="6909" y="18433"/>
                      </a:cubicBezTo>
                      <a:cubicBezTo>
                        <a:pt x="7987" y="18433"/>
                        <a:pt x="9101" y="18169"/>
                        <a:pt x="10217" y="17699"/>
                      </a:cubicBezTo>
                      <a:cubicBezTo>
                        <a:pt x="12467" y="16758"/>
                        <a:pt x="13562" y="15568"/>
                        <a:pt x="13884" y="13139"/>
                      </a:cubicBezTo>
                      <a:cubicBezTo>
                        <a:pt x="14217" y="10615"/>
                        <a:pt x="14919" y="8114"/>
                        <a:pt x="13979" y="5662"/>
                      </a:cubicBezTo>
                      <a:cubicBezTo>
                        <a:pt x="13467" y="4281"/>
                        <a:pt x="12538" y="3233"/>
                        <a:pt x="11502" y="2495"/>
                      </a:cubicBezTo>
                      <a:cubicBezTo>
                        <a:pt x="10478" y="1745"/>
                        <a:pt x="9335" y="1292"/>
                        <a:pt x="8204" y="852"/>
                      </a:cubicBezTo>
                      <a:cubicBezTo>
                        <a:pt x="7183" y="454"/>
                        <a:pt x="5898" y="1"/>
                        <a:pt x="4680" y="1"/>
                      </a:cubicBezTo>
                      <a:close/>
                    </a:path>
                  </a:pathLst>
                </a:custGeom>
                <a:solidFill>
                  <a:srgbClr val="DCB18D"/>
                </a:solidFill>
                <a:ln>
                  <a:noFill/>
                </a:ln>
              </p:spPr>
              <p:txBody>
                <a:bodyPr spcFirstLastPara="1" wrap="square" lIns="91425" tIns="91425" rIns="91425" bIns="91425" anchor="ctr" anchorCtr="0">
                  <a:noAutofit/>
                </a:bodyPr>
                <a:lstStyle/>
                <a:p>
                  <a:endParaRPr/>
                </a:p>
              </p:txBody>
            </p:sp>
            <p:sp>
              <p:nvSpPr>
                <p:cNvPr id="68" name="Google Shape;5547;p48">
                  <a:extLst>
                    <a:ext uri="{FF2B5EF4-FFF2-40B4-BE49-F238E27FC236}">
                      <a16:creationId xmlns:a16="http://schemas.microsoft.com/office/drawing/2014/main" id="{012E978C-99CF-3742-932C-004E6BEC731A}"/>
                    </a:ext>
                  </a:extLst>
                </p:cNvPr>
                <p:cNvSpPr/>
                <p:nvPr/>
              </p:nvSpPr>
              <p:spPr>
                <a:xfrm>
                  <a:off x="5206600" y="1548225"/>
                  <a:ext cx="389650" cy="299500"/>
                </a:xfrm>
                <a:custGeom>
                  <a:avLst/>
                  <a:gdLst/>
                  <a:ahLst/>
                  <a:cxnLst/>
                  <a:rect l="l" t="t" r="r" b="b"/>
                  <a:pathLst>
                    <a:path w="15586" h="11980" extrusionOk="0">
                      <a:moveTo>
                        <a:pt x="1536" y="1"/>
                      </a:moveTo>
                      <a:cubicBezTo>
                        <a:pt x="1119" y="727"/>
                        <a:pt x="1119" y="1680"/>
                        <a:pt x="1536" y="2418"/>
                      </a:cubicBezTo>
                      <a:cubicBezTo>
                        <a:pt x="929" y="3097"/>
                        <a:pt x="786" y="4132"/>
                        <a:pt x="1167" y="4966"/>
                      </a:cubicBezTo>
                      <a:cubicBezTo>
                        <a:pt x="0" y="5680"/>
                        <a:pt x="548" y="8240"/>
                        <a:pt x="1143" y="9181"/>
                      </a:cubicBezTo>
                      <a:cubicBezTo>
                        <a:pt x="1691" y="10038"/>
                        <a:pt x="2560" y="10645"/>
                        <a:pt x="3477" y="11086"/>
                      </a:cubicBezTo>
                      <a:cubicBezTo>
                        <a:pt x="4705" y="11678"/>
                        <a:pt x="6070" y="11980"/>
                        <a:pt x="7436" y="11980"/>
                      </a:cubicBezTo>
                      <a:cubicBezTo>
                        <a:pt x="8348" y="11980"/>
                        <a:pt x="9260" y="11845"/>
                        <a:pt x="10132" y="11574"/>
                      </a:cubicBezTo>
                      <a:cubicBezTo>
                        <a:pt x="11823" y="11050"/>
                        <a:pt x="14597" y="9514"/>
                        <a:pt x="15109" y="7645"/>
                      </a:cubicBezTo>
                      <a:cubicBezTo>
                        <a:pt x="15585" y="5930"/>
                        <a:pt x="14561" y="3930"/>
                        <a:pt x="14812" y="2180"/>
                      </a:cubicBezTo>
                      <a:cubicBezTo>
                        <a:pt x="14847" y="1894"/>
                        <a:pt x="14895" y="1573"/>
                        <a:pt x="14776" y="1299"/>
                      </a:cubicBezTo>
                      <a:cubicBezTo>
                        <a:pt x="14688" y="1074"/>
                        <a:pt x="14456" y="890"/>
                        <a:pt x="14224" y="890"/>
                      </a:cubicBezTo>
                      <a:cubicBezTo>
                        <a:pt x="14173" y="890"/>
                        <a:pt x="14123" y="898"/>
                        <a:pt x="14073" y="918"/>
                      </a:cubicBezTo>
                      <a:cubicBezTo>
                        <a:pt x="13228" y="1275"/>
                        <a:pt x="13371" y="3966"/>
                        <a:pt x="12395" y="4561"/>
                      </a:cubicBezTo>
                      <a:cubicBezTo>
                        <a:pt x="11216" y="5275"/>
                        <a:pt x="8787" y="5347"/>
                        <a:pt x="7442" y="5359"/>
                      </a:cubicBezTo>
                      <a:cubicBezTo>
                        <a:pt x="7408" y="5359"/>
                        <a:pt x="7375" y="5359"/>
                        <a:pt x="7340" y="5359"/>
                      </a:cubicBezTo>
                      <a:cubicBezTo>
                        <a:pt x="5937" y="5359"/>
                        <a:pt x="3445" y="5113"/>
                        <a:pt x="2643" y="3835"/>
                      </a:cubicBezTo>
                      <a:cubicBezTo>
                        <a:pt x="2000" y="2799"/>
                        <a:pt x="2322" y="989"/>
                        <a:pt x="1536" y="1"/>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69" name="Google Shape;5548;p48">
                  <a:extLst>
                    <a:ext uri="{FF2B5EF4-FFF2-40B4-BE49-F238E27FC236}">
                      <a16:creationId xmlns:a16="http://schemas.microsoft.com/office/drawing/2014/main" id="{C2A93FC9-13A4-C544-9A49-3739BC3D2FCE}"/>
                    </a:ext>
                  </a:extLst>
                </p:cNvPr>
                <p:cNvSpPr/>
                <p:nvPr/>
              </p:nvSpPr>
              <p:spPr>
                <a:xfrm>
                  <a:off x="5188600" y="1198500"/>
                  <a:ext cx="420150" cy="271800"/>
                </a:xfrm>
                <a:custGeom>
                  <a:avLst/>
                  <a:gdLst/>
                  <a:ahLst/>
                  <a:cxnLst/>
                  <a:rect l="l" t="t" r="r" b="b"/>
                  <a:pathLst>
                    <a:path w="16806" h="10872" extrusionOk="0">
                      <a:moveTo>
                        <a:pt x="8293" y="0"/>
                      </a:moveTo>
                      <a:cubicBezTo>
                        <a:pt x="7292" y="286"/>
                        <a:pt x="6638" y="1453"/>
                        <a:pt x="6911" y="2453"/>
                      </a:cubicBezTo>
                      <a:cubicBezTo>
                        <a:pt x="5245" y="2477"/>
                        <a:pt x="3566" y="2512"/>
                        <a:pt x="1899" y="2536"/>
                      </a:cubicBezTo>
                      <a:cubicBezTo>
                        <a:pt x="1292" y="3012"/>
                        <a:pt x="1077" y="3929"/>
                        <a:pt x="1411" y="4632"/>
                      </a:cubicBezTo>
                      <a:cubicBezTo>
                        <a:pt x="1359" y="4623"/>
                        <a:pt x="1309" y="4619"/>
                        <a:pt x="1258" y="4619"/>
                      </a:cubicBezTo>
                      <a:cubicBezTo>
                        <a:pt x="555" y="4619"/>
                        <a:pt x="1" y="5446"/>
                        <a:pt x="101" y="6179"/>
                      </a:cubicBezTo>
                      <a:cubicBezTo>
                        <a:pt x="196" y="6953"/>
                        <a:pt x="792" y="7584"/>
                        <a:pt x="1399" y="8084"/>
                      </a:cubicBezTo>
                      <a:cubicBezTo>
                        <a:pt x="3953" y="10216"/>
                        <a:pt x="6713" y="10871"/>
                        <a:pt x="9675" y="10871"/>
                      </a:cubicBezTo>
                      <a:cubicBezTo>
                        <a:pt x="10801" y="10871"/>
                        <a:pt x="11955" y="10777"/>
                        <a:pt x="13138" y="10632"/>
                      </a:cubicBezTo>
                      <a:cubicBezTo>
                        <a:pt x="13210" y="10632"/>
                        <a:pt x="13269" y="10621"/>
                        <a:pt x="13341" y="10609"/>
                      </a:cubicBezTo>
                      <a:cubicBezTo>
                        <a:pt x="14924" y="10382"/>
                        <a:pt x="15972" y="9799"/>
                        <a:pt x="16413" y="8025"/>
                      </a:cubicBezTo>
                      <a:cubicBezTo>
                        <a:pt x="16805" y="6406"/>
                        <a:pt x="16163" y="4715"/>
                        <a:pt x="14639" y="3953"/>
                      </a:cubicBezTo>
                      <a:cubicBezTo>
                        <a:pt x="13436" y="3358"/>
                        <a:pt x="12031" y="3286"/>
                        <a:pt x="10769" y="2834"/>
                      </a:cubicBezTo>
                      <a:cubicBezTo>
                        <a:pt x="9495" y="2393"/>
                        <a:pt x="8233" y="1346"/>
                        <a:pt x="8293"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70" name="Google Shape;5549;p48">
                  <a:extLst>
                    <a:ext uri="{FF2B5EF4-FFF2-40B4-BE49-F238E27FC236}">
                      <a16:creationId xmlns:a16="http://schemas.microsoft.com/office/drawing/2014/main" id="{1074A588-2054-B348-AC38-0095DD9FD589}"/>
                    </a:ext>
                  </a:extLst>
                </p:cNvPr>
                <p:cNvSpPr/>
                <p:nvPr/>
              </p:nvSpPr>
              <p:spPr>
                <a:xfrm>
                  <a:off x="5188725" y="1317275"/>
                  <a:ext cx="449200" cy="323850"/>
                </a:xfrm>
                <a:custGeom>
                  <a:avLst/>
                  <a:gdLst/>
                  <a:ahLst/>
                  <a:cxnLst/>
                  <a:rect l="l" t="t" r="r" b="b"/>
                  <a:pathLst>
                    <a:path w="17968" h="12954" extrusionOk="0">
                      <a:moveTo>
                        <a:pt x="3730" y="0"/>
                      </a:moveTo>
                      <a:cubicBezTo>
                        <a:pt x="2888" y="0"/>
                        <a:pt x="2110" y="215"/>
                        <a:pt x="1691" y="726"/>
                      </a:cubicBezTo>
                      <a:cubicBezTo>
                        <a:pt x="548" y="2107"/>
                        <a:pt x="72" y="4357"/>
                        <a:pt x="36" y="6120"/>
                      </a:cubicBezTo>
                      <a:cubicBezTo>
                        <a:pt x="1" y="7322"/>
                        <a:pt x="275" y="8560"/>
                        <a:pt x="941" y="9584"/>
                      </a:cubicBezTo>
                      <a:cubicBezTo>
                        <a:pt x="1489" y="10430"/>
                        <a:pt x="2989" y="11811"/>
                        <a:pt x="2537" y="12954"/>
                      </a:cubicBezTo>
                      <a:cubicBezTo>
                        <a:pt x="3477" y="10584"/>
                        <a:pt x="2858" y="7810"/>
                        <a:pt x="3858" y="5465"/>
                      </a:cubicBezTo>
                      <a:cubicBezTo>
                        <a:pt x="4466" y="4012"/>
                        <a:pt x="5716" y="2833"/>
                        <a:pt x="7204" y="2345"/>
                      </a:cubicBezTo>
                      <a:cubicBezTo>
                        <a:pt x="7735" y="2168"/>
                        <a:pt x="8294" y="2081"/>
                        <a:pt x="8851" y="2081"/>
                      </a:cubicBezTo>
                      <a:cubicBezTo>
                        <a:pt x="9868" y="2081"/>
                        <a:pt x="10883" y="2372"/>
                        <a:pt x="11728" y="2941"/>
                      </a:cubicBezTo>
                      <a:cubicBezTo>
                        <a:pt x="13193" y="3929"/>
                        <a:pt x="14026" y="5643"/>
                        <a:pt x="14348" y="7382"/>
                      </a:cubicBezTo>
                      <a:cubicBezTo>
                        <a:pt x="14467" y="8072"/>
                        <a:pt x="14514" y="8763"/>
                        <a:pt x="14526" y="9465"/>
                      </a:cubicBezTo>
                      <a:cubicBezTo>
                        <a:pt x="14526" y="9953"/>
                        <a:pt x="14241" y="11168"/>
                        <a:pt x="14443" y="11561"/>
                      </a:cubicBezTo>
                      <a:cubicBezTo>
                        <a:pt x="14605" y="11878"/>
                        <a:pt x="14776" y="12005"/>
                        <a:pt x="14949" y="12005"/>
                      </a:cubicBezTo>
                      <a:cubicBezTo>
                        <a:pt x="15488" y="12005"/>
                        <a:pt x="16039" y="10771"/>
                        <a:pt x="16336" y="10275"/>
                      </a:cubicBezTo>
                      <a:cubicBezTo>
                        <a:pt x="16562" y="9906"/>
                        <a:pt x="16789" y="9537"/>
                        <a:pt x="16979" y="9144"/>
                      </a:cubicBezTo>
                      <a:cubicBezTo>
                        <a:pt x="17848" y="7370"/>
                        <a:pt x="17967" y="5238"/>
                        <a:pt x="17301" y="3381"/>
                      </a:cubicBezTo>
                      <a:cubicBezTo>
                        <a:pt x="16860" y="2155"/>
                        <a:pt x="15943" y="964"/>
                        <a:pt x="14657" y="797"/>
                      </a:cubicBezTo>
                      <a:lnTo>
                        <a:pt x="6906" y="1095"/>
                      </a:lnTo>
                      <a:cubicBezTo>
                        <a:pt x="6301" y="448"/>
                        <a:pt x="4948" y="0"/>
                        <a:pt x="3730"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71" name="Google Shape;5550;p48">
                  <a:extLst>
                    <a:ext uri="{FF2B5EF4-FFF2-40B4-BE49-F238E27FC236}">
                      <a16:creationId xmlns:a16="http://schemas.microsoft.com/office/drawing/2014/main" id="{E98BE32F-8517-F14E-B7DF-D4EE058B2DCD}"/>
                    </a:ext>
                  </a:extLst>
                </p:cNvPr>
                <p:cNvSpPr/>
                <p:nvPr/>
              </p:nvSpPr>
              <p:spPr>
                <a:xfrm>
                  <a:off x="5486100" y="1898275"/>
                  <a:ext cx="296475" cy="1392475"/>
                </a:xfrm>
                <a:custGeom>
                  <a:avLst/>
                  <a:gdLst/>
                  <a:ahLst/>
                  <a:cxnLst/>
                  <a:rect l="l" t="t" r="r" b="b"/>
                  <a:pathLst>
                    <a:path w="11859" h="55699" extrusionOk="0">
                      <a:moveTo>
                        <a:pt x="2262" y="1"/>
                      </a:moveTo>
                      <a:cubicBezTo>
                        <a:pt x="2262" y="1"/>
                        <a:pt x="0" y="49828"/>
                        <a:pt x="536" y="51698"/>
                      </a:cubicBezTo>
                      <a:cubicBezTo>
                        <a:pt x="1072" y="53555"/>
                        <a:pt x="6799" y="55698"/>
                        <a:pt x="6799" y="55698"/>
                      </a:cubicBezTo>
                      <a:lnTo>
                        <a:pt x="11859" y="5870"/>
                      </a:lnTo>
                      <a:lnTo>
                        <a:pt x="2262" y="1"/>
                      </a:ln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72" name="Google Shape;5551;p48">
                  <a:extLst>
                    <a:ext uri="{FF2B5EF4-FFF2-40B4-BE49-F238E27FC236}">
                      <a16:creationId xmlns:a16="http://schemas.microsoft.com/office/drawing/2014/main" id="{BBB02E4A-EB66-D54D-891A-E9FD8E0A3AF5}"/>
                    </a:ext>
                  </a:extLst>
                </p:cNvPr>
                <p:cNvSpPr/>
                <p:nvPr/>
              </p:nvSpPr>
              <p:spPr>
                <a:xfrm>
                  <a:off x="4865150" y="1914950"/>
                  <a:ext cx="400100" cy="1262450"/>
                </a:xfrm>
                <a:custGeom>
                  <a:avLst/>
                  <a:gdLst/>
                  <a:ahLst/>
                  <a:cxnLst/>
                  <a:rect l="l" t="t" r="r" b="b"/>
                  <a:pathLst>
                    <a:path w="16004" h="50498" extrusionOk="0">
                      <a:moveTo>
                        <a:pt x="16004" y="0"/>
                      </a:moveTo>
                      <a:lnTo>
                        <a:pt x="8705" y="417"/>
                      </a:lnTo>
                      <a:cubicBezTo>
                        <a:pt x="8705" y="417"/>
                        <a:pt x="0" y="50497"/>
                        <a:pt x="2695" y="50497"/>
                      </a:cubicBezTo>
                      <a:cubicBezTo>
                        <a:pt x="2706" y="50497"/>
                        <a:pt x="2717" y="50496"/>
                        <a:pt x="2728" y="50495"/>
                      </a:cubicBezTo>
                      <a:cubicBezTo>
                        <a:pt x="5526" y="50102"/>
                        <a:pt x="6991" y="45828"/>
                        <a:pt x="6991" y="45828"/>
                      </a:cubicBezTo>
                      <a:lnTo>
                        <a:pt x="16004" y="0"/>
                      </a:ln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73" name="Google Shape;5552;p48">
                  <a:extLst>
                    <a:ext uri="{FF2B5EF4-FFF2-40B4-BE49-F238E27FC236}">
                      <a16:creationId xmlns:a16="http://schemas.microsoft.com/office/drawing/2014/main" id="{876B6480-EAED-8441-B764-9672F6D3C519}"/>
                    </a:ext>
                  </a:extLst>
                </p:cNvPr>
                <p:cNvSpPr/>
                <p:nvPr/>
              </p:nvSpPr>
              <p:spPr>
                <a:xfrm>
                  <a:off x="5138125" y="2717675"/>
                  <a:ext cx="325975" cy="132525"/>
                </a:xfrm>
                <a:custGeom>
                  <a:avLst/>
                  <a:gdLst/>
                  <a:ahLst/>
                  <a:cxnLst/>
                  <a:rect l="l" t="t" r="r" b="b"/>
                  <a:pathLst>
                    <a:path w="13039" h="5301" extrusionOk="0">
                      <a:moveTo>
                        <a:pt x="2559" y="0"/>
                      </a:moveTo>
                      <a:cubicBezTo>
                        <a:pt x="2410" y="0"/>
                        <a:pt x="2238" y="16"/>
                        <a:pt x="2037" y="50"/>
                      </a:cubicBezTo>
                      <a:cubicBezTo>
                        <a:pt x="1108" y="217"/>
                        <a:pt x="489" y="1074"/>
                        <a:pt x="298" y="1550"/>
                      </a:cubicBezTo>
                      <a:cubicBezTo>
                        <a:pt x="1" y="2348"/>
                        <a:pt x="358" y="3205"/>
                        <a:pt x="1263" y="3836"/>
                      </a:cubicBezTo>
                      <a:cubicBezTo>
                        <a:pt x="2703" y="4848"/>
                        <a:pt x="5180" y="5134"/>
                        <a:pt x="7466" y="5241"/>
                      </a:cubicBezTo>
                      <a:cubicBezTo>
                        <a:pt x="8430" y="5277"/>
                        <a:pt x="9407" y="5301"/>
                        <a:pt x="10371" y="5301"/>
                      </a:cubicBezTo>
                      <a:cubicBezTo>
                        <a:pt x="11228" y="5289"/>
                        <a:pt x="12252" y="5217"/>
                        <a:pt x="12633" y="4777"/>
                      </a:cubicBezTo>
                      <a:cubicBezTo>
                        <a:pt x="13038" y="4324"/>
                        <a:pt x="12407" y="3765"/>
                        <a:pt x="11597" y="3551"/>
                      </a:cubicBezTo>
                      <a:cubicBezTo>
                        <a:pt x="10788" y="3324"/>
                        <a:pt x="9859" y="3324"/>
                        <a:pt x="8978" y="3229"/>
                      </a:cubicBezTo>
                      <a:cubicBezTo>
                        <a:pt x="6656" y="2991"/>
                        <a:pt x="4989" y="2074"/>
                        <a:pt x="3930" y="931"/>
                      </a:cubicBezTo>
                      <a:cubicBezTo>
                        <a:pt x="3506" y="487"/>
                        <a:pt x="3390" y="0"/>
                        <a:pt x="2559" y="0"/>
                      </a:cubicBezTo>
                      <a:close/>
                    </a:path>
                  </a:pathLst>
                </a:custGeom>
                <a:solidFill>
                  <a:srgbClr val="DCB18D"/>
                </a:solidFill>
                <a:ln>
                  <a:noFill/>
                </a:ln>
              </p:spPr>
              <p:txBody>
                <a:bodyPr spcFirstLastPara="1" wrap="square" lIns="91425" tIns="91425" rIns="91425" bIns="91425" anchor="ctr" anchorCtr="0">
                  <a:noAutofit/>
                </a:bodyPr>
                <a:lstStyle/>
                <a:p>
                  <a:endParaRPr/>
                </a:p>
              </p:txBody>
            </p:sp>
            <p:sp>
              <p:nvSpPr>
                <p:cNvPr id="74" name="Google Shape;5553;p48">
                  <a:extLst>
                    <a:ext uri="{FF2B5EF4-FFF2-40B4-BE49-F238E27FC236}">
                      <a16:creationId xmlns:a16="http://schemas.microsoft.com/office/drawing/2014/main" id="{12D96DB1-C873-AF4C-97B2-9737AC904EF6}"/>
                    </a:ext>
                  </a:extLst>
                </p:cNvPr>
                <p:cNvSpPr/>
                <p:nvPr/>
              </p:nvSpPr>
              <p:spPr>
                <a:xfrm>
                  <a:off x="5244400" y="1495550"/>
                  <a:ext cx="144975" cy="144975"/>
                </a:xfrm>
                <a:custGeom>
                  <a:avLst/>
                  <a:gdLst/>
                  <a:ahLst/>
                  <a:cxnLst/>
                  <a:rect l="l" t="t" r="r" b="b"/>
                  <a:pathLst>
                    <a:path w="5799" h="5799" fill="none" extrusionOk="0">
                      <a:moveTo>
                        <a:pt x="5799" y="2906"/>
                      </a:moveTo>
                      <a:cubicBezTo>
                        <a:pt x="5799" y="4501"/>
                        <a:pt x="4501" y="5799"/>
                        <a:pt x="2905" y="5799"/>
                      </a:cubicBezTo>
                      <a:cubicBezTo>
                        <a:pt x="1298" y="5799"/>
                        <a:pt x="0" y="4501"/>
                        <a:pt x="0" y="2906"/>
                      </a:cubicBezTo>
                      <a:cubicBezTo>
                        <a:pt x="0" y="1298"/>
                        <a:pt x="1298" y="1"/>
                        <a:pt x="2905" y="1"/>
                      </a:cubicBezTo>
                      <a:cubicBezTo>
                        <a:pt x="4501" y="1"/>
                        <a:pt x="5799" y="1298"/>
                        <a:pt x="5799" y="2906"/>
                      </a:cubicBezTo>
                      <a:close/>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5" name="Google Shape;5554;p48">
                  <a:extLst>
                    <a:ext uri="{FF2B5EF4-FFF2-40B4-BE49-F238E27FC236}">
                      <a16:creationId xmlns:a16="http://schemas.microsoft.com/office/drawing/2014/main" id="{2D0E640C-E4C2-3A49-9AA7-336028BE1009}"/>
                    </a:ext>
                  </a:extLst>
                </p:cNvPr>
                <p:cNvSpPr/>
                <p:nvPr/>
              </p:nvSpPr>
              <p:spPr>
                <a:xfrm>
                  <a:off x="5423875" y="1504475"/>
                  <a:ext cx="145000" cy="145000"/>
                </a:xfrm>
                <a:custGeom>
                  <a:avLst/>
                  <a:gdLst/>
                  <a:ahLst/>
                  <a:cxnLst/>
                  <a:rect l="l" t="t" r="r" b="b"/>
                  <a:pathLst>
                    <a:path w="5800" h="5800" fill="none" extrusionOk="0">
                      <a:moveTo>
                        <a:pt x="5799" y="2906"/>
                      </a:moveTo>
                      <a:cubicBezTo>
                        <a:pt x="5799" y="4501"/>
                        <a:pt x="4501" y="5799"/>
                        <a:pt x="2906" y="5799"/>
                      </a:cubicBezTo>
                      <a:cubicBezTo>
                        <a:pt x="1298" y="5799"/>
                        <a:pt x="1" y="4501"/>
                        <a:pt x="1" y="2906"/>
                      </a:cubicBezTo>
                      <a:cubicBezTo>
                        <a:pt x="1" y="1299"/>
                        <a:pt x="1298" y="1"/>
                        <a:pt x="2906" y="1"/>
                      </a:cubicBezTo>
                      <a:cubicBezTo>
                        <a:pt x="4501" y="1"/>
                        <a:pt x="5799" y="1299"/>
                        <a:pt x="5799" y="2906"/>
                      </a:cubicBezTo>
                      <a:close/>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6" name="Google Shape;5555;p48">
                  <a:extLst>
                    <a:ext uri="{FF2B5EF4-FFF2-40B4-BE49-F238E27FC236}">
                      <a16:creationId xmlns:a16="http://schemas.microsoft.com/office/drawing/2014/main" id="{FB9EEE82-B725-4042-BE40-4E7575EC3F90}"/>
                    </a:ext>
                  </a:extLst>
                </p:cNvPr>
                <p:cNvSpPr/>
                <p:nvPr/>
              </p:nvSpPr>
              <p:spPr>
                <a:xfrm>
                  <a:off x="5378625" y="1572650"/>
                  <a:ext cx="56600" cy="13125"/>
                </a:xfrm>
                <a:custGeom>
                  <a:avLst/>
                  <a:gdLst/>
                  <a:ahLst/>
                  <a:cxnLst/>
                  <a:rect l="l" t="t" r="r" b="b"/>
                  <a:pathLst>
                    <a:path w="2264" h="525" fill="none" extrusionOk="0">
                      <a:moveTo>
                        <a:pt x="1" y="524"/>
                      </a:moveTo>
                      <a:cubicBezTo>
                        <a:pt x="656" y="84"/>
                        <a:pt x="1537" y="0"/>
                        <a:pt x="2263" y="310"/>
                      </a:cubicBezTo>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77" name="Google Shape;5556;p48">
                  <a:extLst>
                    <a:ext uri="{FF2B5EF4-FFF2-40B4-BE49-F238E27FC236}">
                      <a16:creationId xmlns:a16="http://schemas.microsoft.com/office/drawing/2014/main" id="{7B438942-44AB-2A41-8208-B2F191933A75}"/>
                    </a:ext>
                  </a:extLst>
                </p:cNvPr>
                <p:cNvSpPr/>
                <p:nvPr/>
              </p:nvSpPr>
              <p:spPr>
                <a:xfrm>
                  <a:off x="2741400" y="4557525"/>
                  <a:ext cx="413775" cy="231250"/>
                </a:xfrm>
                <a:custGeom>
                  <a:avLst/>
                  <a:gdLst/>
                  <a:ahLst/>
                  <a:cxnLst/>
                  <a:rect l="l" t="t" r="r" b="b"/>
                  <a:pathLst>
                    <a:path w="16551" h="9250" extrusionOk="0">
                      <a:moveTo>
                        <a:pt x="1691" y="1"/>
                      </a:moveTo>
                      <a:cubicBezTo>
                        <a:pt x="1846" y="1263"/>
                        <a:pt x="1394" y="1513"/>
                        <a:pt x="870" y="2930"/>
                      </a:cubicBezTo>
                      <a:cubicBezTo>
                        <a:pt x="1" y="5287"/>
                        <a:pt x="2239" y="6002"/>
                        <a:pt x="2239" y="6002"/>
                      </a:cubicBezTo>
                      <a:cubicBezTo>
                        <a:pt x="2239" y="6002"/>
                        <a:pt x="12222" y="9249"/>
                        <a:pt x="15222" y="9249"/>
                      </a:cubicBezTo>
                      <a:cubicBezTo>
                        <a:pt x="15687" y="9249"/>
                        <a:pt x="15985" y="9171"/>
                        <a:pt x="16050" y="8990"/>
                      </a:cubicBezTo>
                      <a:cubicBezTo>
                        <a:pt x="16550" y="7657"/>
                        <a:pt x="11704" y="3954"/>
                        <a:pt x="11704" y="3954"/>
                      </a:cubicBezTo>
                      <a:lnTo>
                        <a:pt x="7502" y="525"/>
                      </a:lnTo>
                      <a:cubicBezTo>
                        <a:pt x="6590" y="584"/>
                        <a:pt x="5896" y="630"/>
                        <a:pt x="5270" y="630"/>
                      </a:cubicBezTo>
                      <a:cubicBezTo>
                        <a:pt x="4147" y="630"/>
                        <a:pt x="3243" y="483"/>
                        <a:pt x="1691" y="1"/>
                      </a:cubicBezTo>
                      <a:close/>
                    </a:path>
                  </a:pathLst>
                </a:custGeom>
                <a:solidFill>
                  <a:srgbClr val="FC461A"/>
                </a:solidFill>
                <a:ln>
                  <a:noFill/>
                </a:ln>
              </p:spPr>
              <p:txBody>
                <a:bodyPr spcFirstLastPara="1" wrap="square" lIns="91425" tIns="91425" rIns="91425" bIns="91425" anchor="ctr" anchorCtr="0">
                  <a:noAutofit/>
                </a:bodyPr>
                <a:lstStyle/>
                <a:p>
                  <a:endParaRPr/>
                </a:p>
              </p:txBody>
            </p:sp>
            <p:sp>
              <p:nvSpPr>
                <p:cNvPr id="78" name="Google Shape;5557;p48">
                  <a:extLst>
                    <a:ext uri="{FF2B5EF4-FFF2-40B4-BE49-F238E27FC236}">
                      <a16:creationId xmlns:a16="http://schemas.microsoft.com/office/drawing/2014/main" id="{8D8F864B-53CF-4443-89EA-E81A5F2A968F}"/>
                    </a:ext>
                  </a:extLst>
                </p:cNvPr>
                <p:cNvSpPr/>
                <p:nvPr/>
              </p:nvSpPr>
              <p:spPr>
                <a:xfrm>
                  <a:off x="2110975" y="4566475"/>
                  <a:ext cx="417325" cy="200000"/>
                </a:xfrm>
                <a:custGeom>
                  <a:avLst/>
                  <a:gdLst/>
                  <a:ahLst/>
                  <a:cxnLst/>
                  <a:rect l="l" t="t" r="r" b="b"/>
                  <a:pathLst>
                    <a:path w="16693" h="8000" extrusionOk="0">
                      <a:moveTo>
                        <a:pt x="9668" y="0"/>
                      </a:moveTo>
                      <a:lnTo>
                        <a:pt x="5167" y="3036"/>
                      </a:lnTo>
                      <a:cubicBezTo>
                        <a:pt x="5167" y="3036"/>
                        <a:pt x="0" y="6275"/>
                        <a:pt x="369" y="7644"/>
                      </a:cubicBezTo>
                      <a:cubicBezTo>
                        <a:pt x="437" y="7897"/>
                        <a:pt x="949" y="8000"/>
                        <a:pt x="1741" y="8000"/>
                      </a:cubicBezTo>
                      <a:cubicBezTo>
                        <a:pt x="5278" y="8000"/>
                        <a:pt x="14395" y="5941"/>
                        <a:pt x="14395" y="5941"/>
                      </a:cubicBezTo>
                      <a:cubicBezTo>
                        <a:pt x="14395" y="5941"/>
                        <a:pt x="16693" y="5429"/>
                        <a:pt x="16050" y="3012"/>
                      </a:cubicBezTo>
                      <a:cubicBezTo>
                        <a:pt x="15657" y="1548"/>
                        <a:pt x="15228" y="1262"/>
                        <a:pt x="15502" y="12"/>
                      </a:cubicBezTo>
                      <a:lnTo>
                        <a:pt x="15502" y="12"/>
                      </a:lnTo>
                      <a:cubicBezTo>
                        <a:pt x="14364" y="258"/>
                        <a:pt x="13573" y="361"/>
                        <a:pt x="12805" y="361"/>
                      </a:cubicBezTo>
                      <a:cubicBezTo>
                        <a:pt x="11902" y="361"/>
                        <a:pt x="11032" y="219"/>
                        <a:pt x="9668" y="0"/>
                      </a:cubicBezTo>
                      <a:close/>
                    </a:path>
                  </a:pathLst>
                </a:custGeom>
                <a:solidFill>
                  <a:srgbClr val="FC461A"/>
                </a:solidFill>
                <a:ln>
                  <a:noFill/>
                </a:ln>
              </p:spPr>
              <p:txBody>
                <a:bodyPr spcFirstLastPara="1" wrap="square" lIns="91425" tIns="91425" rIns="91425" bIns="91425" anchor="ctr" anchorCtr="0">
                  <a:noAutofit/>
                </a:bodyPr>
                <a:lstStyle/>
                <a:p>
                  <a:endParaRPr/>
                </a:p>
              </p:txBody>
            </p:sp>
            <p:sp>
              <p:nvSpPr>
                <p:cNvPr id="79" name="Google Shape;5558;p48">
                  <a:extLst>
                    <a:ext uri="{FF2B5EF4-FFF2-40B4-BE49-F238E27FC236}">
                      <a16:creationId xmlns:a16="http://schemas.microsoft.com/office/drawing/2014/main" id="{5D822498-CDDE-B24E-99E3-75B9C14F79A3}"/>
                    </a:ext>
                  </a:extLst>
                </p:cNvPr>
                <p:cNvSpPr/>
                <p:nvPr/>
              </p:nvSpPr>
              <p:spPr>
                <a:xfrm>
                  <a:off x="3270050" y="833650"/>
                  <a:ext cx="172050" cy="311775"/>
                </a:xfrm>
                <a:custGeom>
                  <a:avLst/>
                  <a:gdLst/>
                  <a:ahLst/>
                  <a:cxnLst/>
                  <a:rect l="l" t="t" r="r" b="b"/>
                  <a:pathLst>
                    <a:path w="6882" h="12471" extrusionOk="0">
                      <a:moveTo>
                        <a:pt x="4730" y="0"/>
                      </a:moveTo>
                      <a:cubicBezTo>
                        <a:pt x="4496" y="0"/>
                        <a:pt x="4272" y="203"/>
                        <a:pt x="4096" y="735"/>
                      </a:cubicBezTo>
                      <a:cubicBezTo>
                        <a:pt x="4120" y="660"/>
                        <a:pt x="4071" y="633"/>
                        <a:pt x="3989" y="633"/>
                      </a:cubicBezTo>
                      <a:cubicBezTo>
                        <a:pt x="3785" y="633"/>
                        <a:pt x="3371" y="802"/>
                        <a:pt x="3346" y="819"/>
                      </a:cubicBezTo>
                      <a:cubicBezTo>
                        <a:pt x="3024" y="1021"/>
                        <a:pt x="2905" y="1795"/>
                        <a:pt x="2786" y="2128"/>
                      </a:cubicBezTo>
                      <a:cubicBezTo>
                        <a:pt x="2715" y="2343"/>
                        <a:pt x="2655" y="2569"/>
                        <a:pt x="2596" y="2795"/>
                      </a:cubicBezTo>
                      <a:cubicBezTo>
                        <a:pt x="2417" y="3498"/>
                        <a:pt x="2238" y="5414"/>
                        <a:pt x="1965" y="6105"/>
                      </a:cubicBezTo>
                      <a:cubicBezTo>
                        <a:pt x="1417" y="5426"/>
                        <a:pt x="1143" y="4593"/>
                        <a:pt x="155" y="4414"/>
                      </a:cubicBezTo>
                      <a:lnTo>
                        <a:pt x="155" y="4414"/>
                      </a:lnTo>
                      <a:cubicBezTo>
                        <a:pt x="250" y="6736"/>
                        <a:pt x="0" y="11713"/>
                        <a:pt x="3024" y="12415"/>
                      </a:cubicBezTo>
                      <a:cubicBezTo>
                        <a:pt x="3190" y="12453"/>
                        <a:pt x="3348" y="12471"/>
                        <a:pt x="3499" y="12471"/>
                      </a:cubicBezTo>
                      <a:cubicBezTo>
                        <a:pt x="5396" y="12471"/>
                        <a:pt x="6145" y="9655"/>
                        <a:pt x="6465" y="8177"/>
                      </a:cubicBezTo>
                      <a:cubicBezTo>
                        <a:pt x="6882" y="6331"/>
                        <a:pt x="6644" y="3486"/>
                        <a:pt x="6084" y="1712"/>
                      </a:cubicBezTo>
                      <a:cubicBezTo>
                        <a:pt x="5900" y="1142"/>
                        <a:pt x="5285" y="0"/>
                        <a:pt x="4730" y="0"/>
                      </a:cubicBezTo>
                      <a:close/>
                    </a:path>
                  </a:pathLst>
                </a:custGeom>
                <a:solidFill>
                  <a:srgbClr val="E6A766"/>
                </a:solidFill>
                <a:ln>
                  <a:noFill/>
                </a:ln>
              </p:spPr>
              <p:txBody>
                <a:bodyPr spcFirstLastPara="1" wrap="square" lIns="91425" tIns="91425" rIns="91425" bIns="91425" anchor="ctr" anchorCtr="0">
                  <a:noAutofit/>
                </a:bodyPr>
                <a:lstStyle/>
                <a:p>
                  <a:endParaRPr/>
                </a:p>
              </p:txBody>
            </p:sp>
            <p:sp>
              <p:nvSpPr>
                <p:cNvPr id="80" name="Google Shape;5559;p48">
                  <a:extLst>
                    <a:ext uri="{FF2B5EF4-FFF2-40B4-BE49-F238E27FC236}">
                      <a16:creationId xmlns:a16="http://schemas.microsoft.com/office/drawing/2014/main" id="{5593D430-BB34-5D45-ACF3-D603FA3C4B34}"/>
                    </a:ext>
                  </a:extLst>
                </p:cNvPr>
                <p:cNvSpPr/>
                <p:nvPr/>
              </p:nvSpPr>
              <p:spPr>
                <a:xfrm>
                  <a:off x="2595850" y="1059475"/>
                  <a:ext cx="829600" cy="1078450"/>
                </a:xfrm>
                <a:custGeom>
                  <a:avLst/>
                  <a:gdLst/>
                  <a:ahLst/>
                  <a:cxnLst/>
                  <a:rect l="l" t="t" r="r" b="b"/>
                  <a:pathLst>
                    <a:path w="33184" h="43138" extrusionOk="0">
                      <a:moveTo>
                        <a:pt x="0" y="32148"/>
                      </a:moveTo>
                      <a:lnTo>
                        <a:pt x="6739" y="30790"/>
                      </a:lnTo>
                      <a:lnTo>
                        <a:pt x="18812" y="20480"/>
                      </a:lnTo>
                      <a:lnTo>
                        <a:pt x="27087" y="1"/>
                      </a:lnTo>
                      <a:cubicBezTo>
                        <a:pt x="27087" y="1"/>
                        <a:pt x="33183" y="680"/>
                        <a:pt x="32909" y="2180"/>
                      </a:cubicBezTo>
                      <a:cubicBezTo>
                        <a:pt x="32647" y="3668"/>
                        <a:pt x="25861" y="27135"/>
                        <a:pt x="25861" y="27135"/>
                      </a:cubicBezTo>
                      <a:lnTo>
                        <a:pt x="8906" y="43137"/>
                      </a:ln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endParaRPr/>
                </a:p>
              </p:txBody>
            </p:sp>
            <p:sp>
              <p:nvSpPr>
                <p:cNvPr id="81" name="Google Shape;5560;p48">
                  <a:extLst>
                    <a:ext uri="{FF2B5EF4-FFF2-40B4-BE49-F238E27FC236}">
                      <a16:creationId xmlns:a16="http://schemas.microsoft.com/office/drawing/2014/main" id="{BAD337CE-16C2-4845-85BD-6B208CE47E5D}"/>
                    </a:ext>
                  </a:extLst>
                </p:cNvPr>
                <p:cNvSpPr/>
                <p:nvPr/>
              </p:nvSpPr>
              <p:spPr>
                <a:xfrm>
                  <a:off x="1460300" y="833650"/>
                  <a:ext cx="172050" cy="311775"/>
                </a:xfrm>
                <a:custGeom>
                  <a:avLst/>
                  <a:gdLst/>
                  <a:ahLst/>
                  <a:cxnLst/>
                  <a:rect l="l" t="t" r="r" b="b"/>
                  <a:pathLst>
                    <a:path w="6882" h="12471" extrusionOk="0">
                      <a:moveTo>
                        <a:pt x="2152" y="0"/>
                      </a:moveTo>
                      <a:cubicBezTo>
                        <a:pt x="1597" y="0"/>
                        <a:pt x="982" y="1142"/>
                        <a:pt x="798" y="1712"/>
                      </a:cubicBezTo>
                      <a:cubicBezTo>
                        <a:pt x="238" y="3486"/>
                        <a:pt x="0" y="6331"/>
                        <a:pt x="405" y="8177"/>
                      </a:cubicBezTo>
                      <a:cubicBezTo>
                        <a:pt x="736" y="9655"/>
                        <a:pt x="1485" y="12471"/>
                        <a:pt x="3373" y="12471"/>
                      </a:cubicBezTo>
                      <a:cubicBezTo>
                        <a:pt x="3524" y="12471"/>
                        <a:pt x="3681" y="12453"/>
                        <a:pt x="3846" y="12415"/>
                      </a:cubicBezTo>
                      <a:cubicBezTo>
                        <a:pt x="6882" y="11713"/>
                        <a:pt x="6632" y="6736"/>
                        <a:pt x="6727" y="4414"/>
                      </a:cubicBezTo>
                      <a:lnTo>
                        <a:pt x="6727" y="4414"/>
                      </a:lnTo>
                      <a:cubicBezTo>
                        <a:pt x="5739" y="4593"/>
                        <a:pt x="5465" y="5426"/>
                        <a:pt x="4917" y="6105"/>
                      </a:cubicBezTo>
                      <a:cubicBezTo>
                        <a:pt x="4644" y="5414"/>
                        <a:pt x="4465" y="3498"/>
                        <a:pt x="4286" y="2795"/>
                      </a:cubicBezTo>
                      <a:cubicBezTo>
                        <a:pt x="4227" y="2569"/>
                        <a:pt x="4167" y="2343"/>
                        <a:pt x="4096" y="2128"/>
                      </a:cubicBezTo>
                      <a:cubicBezTo>
                        <a:pt x="3977" y="1795"/>
                        <a:pt x="3858" y="1021"/>
                        <a:pt x="3536" y="819"/>
                      </a:cubicBezTo>
                      <a:cubicBezTo>
                        <a:pt x="3511" y="802"/>
                        <a:pt x="3097" y="633"/>
                        <a:pt x="2893" y="633"/>
                      </a:cubicBezTo>
                      <a:cubicBezTo>
                        <a:pt x="2811" y="633"/>
                        <a:pt x="2762" y="660"/>
                        <a:pt x="2786" y="735"/>
                      </a:cubicBezTo>
                      <a:cubicBezTo>
                        <a:pt x="2610" y="203"/>
                        <a:pt x="2386" y="0"/>
                        <a:pt x="2152" y="0"/>
                      </a:cubicBezTo>
                      <a:close/>
                    </a:path>
                  </a:pathLst>
                </a:custGeom>
                <a:solidFill>
                  <a:srgbClr val="E6A766"/>
                </a:solidFill>
                <a:ln>
                  <a:noFill/>
                </a:ln>
              </p:spPr>
              <p:txBody>
                <a:bodyPr spcFirstLastPara="1" wrap="square" lIns="91425" tIns="91425" rIns="91425" bIns="91425" anchor="ctr" anchorCtr="0">
                  <a:noAutofit/>
                </a:bodyPr>
                <a:lstStyle/>
                <a:p>
                  <a:endParaRPr/>
                </a:p>
              </p:txBody>
            </p:sp>
            <p:sp>
              <p:nvSpPr>
                <p:cNvPr id="82" name="Google Shape;5561;p48">
                  <a:extLst>
                    <a:ext uri="{FF2B5EF4-FFF2-40B4-BE49-F238E27FC236}">
                      <a16:creationId xmlns:a16="http://schemas.microsoft.com/office/drawing/2014/main" id="{BB8E4D3C-33FF-4E44-B12C-779CAFC144B2}"/>
                    </a:ext>
                  </a:extLst>
                </p:cNvPr>
                <p:cNvSpPr/>
                <p:nvPr/>
              </p:nvSpPr>
              <p:spPr>
                <a:xfrm>
                  <a:off x="1476950" y="1059475"/>
                  <a:ext cx="829600" cy="1112075"/>
                </a:xfrm>
                <a:custGeom>
                  <a:avLst/>
                  <a:gdLst/>
                  <a:ahLst/>
                  <a:cxnLst/>
                  <a:rect l="l" t="t" r="r" b="b"/>
                  <a:pathLst>
                    <a:path w="33184" h="44483" extrusionOk="0">
                      <a:moveTo>
                        <a:pt x="6097" y="1"/>
                      </a:moveTo>
                      <a:cubicBezTo>
                        <a:pt x="6097" y="1"/>
                        <a:pt x="1" y="680"/>
                        <a:pt x="263" y="2180"/>
                      </a:cubicBezTo>
                      <a:cubicBezTo>
                        <a:pt x="537" y="3668"/>
                        <a:pt x="7323" y="27135"/>
                        <a:pt x="7323" y="27135"/>
                      </a:cubicBezTo>
                      <a:lnTo>
                        <a:pt x="26623" y="44483"/>
                      </a:lnTo>
                      <a:lnTo>
                        <a:pt x="33184" y="32148"/>
                      </a:lnTo>
                      <a:lnTo>
                        <a:pt x="26445" y="30790"/>
                      </a:lnTo>
                      <a:lnTo>
                        <a:pt x="14372" y="20480"/>
                      </a:lnTo>
                      <a:lnTo>
                        <a:pt x="6097" y="1"/>
                      </a:ln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endParaRPr/>
                </a:p>
              </p:txBody>
            </p:sp>
            <p:sp>
              <p:nvSpPr>
                <p:cNvPr id="83" name="Google Shape;5562;p48">
                  <a:extLst>
                    <a:ext uri="{FF2B5EF4-FFF2-40B4-BE49-F238E27FC236}">
                      <a16:creationId xmlns:a16="http://schemas.microsoft.com/office/drawing/2014/main" id="{E4EB6BF7-86CF-F04C-9553-2A5B65CE59DE}"/>
                    </a:ext>
                  </a:extLst>
                </p:cNvPr>
                <p:cNvSpPr/>
                <p:nvPr/>
              </p:nvSpPr>
              <p:spPr>
                <a:xfrm>
                  <a:off x="2577700" y="2819525"/>
                  <a:ext cx="386675" cy="1764825"/>
                </a:xfrm>
                <a:custGeom>
                  <a:avLst/>
                  <a:gdLst/>
                  <a:ahLst/>
                  <a:cxnLst/>
                  <a:rect l="l" t="t" r="r" b="b"/>
                  <a:pathLst>
                    <a:path w="15467" h="70593" extrusionOk="0">
                      <a:moveTo>
                        <a:pt x="12347" y="0"/>
                      </a:moveTo>
                      <a:lnTo>
                        <a:pt x="0" y="3525"/>
                      </a:lnTo>
                      <a:cubicBezTo>
                        <a:pt x="0" y="3525"/>
                        <a:pt x="5977" y="67128"/>
                        <a:pt x="6787" y="69307"/>
                      </a:cubicBezTo>
                      <a:cubicBezTo>
                        <a:pt x="7166" y="70323"/>
                        <a:pt x="9100" y="70593"/>
                        <a:pt x="11046" y="70593"/>
                      </a:cubicBezTo>
                      <a:cubicBezTo>
                        <a:pt x="13248" y="70593"/>
                        <a:pt x="15466" y="70247"/>
                        <a:pt x="15466" y="70247"/>
                      </a:cubicBezTo>
                      <a:lnTo>
                        <a:pt x="12347" y="0"/>
                      </a:ln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84" name="Google Shape;5563;p48">
                  <a:extLst>
                    <a:ext uri="{FF2B5EF4-FFF2-40B4-BE49-F238E27FC236}">
                      <a16:creationId xmlns:a16="http://schemas.microsoft.com/office/drawing/2014/main" id="{4E5FDE7F-70E2-5A43-8F1B-8E2474BA4D6B}"/>
                    </a:ext>
                  </a:extLst>
                </p:cNvPr>
                <p:cNvSpPr/>
                <p:nvPr/>
              </p:nvSpPr>
              <p:spPr>
                <a:xfrm>
                  <a:off x="2577700" y="2819525"/>
                  <a:ext cx="386675" cy="1764825"/>
                </a:xfrm>
                <a:custGeom>
                  <a:avLst/>
                  <a:gdLst/>
                  <a:ahLst/>
                  <a:cxnLst/>
                  <a:rect l="l" t="t" r="r" b="b"/>
                  <a:pathLst>
                    <a:path w="15467" h="70593" extrusionOk="0">
                      <a:moveTo>
                        <a:pt x="12347" y="0"/>
                      </a:moveTo>
                      <a:lnTo>
                        <a:pt x="0" y="3525"/>
                      </a:lnTo>
                      <a:cubicBezTo>
                        <a:pt x="0" y="3525"/>
                        <a:pt x="5977" y="67128"/>
                        <a:pt x="6787" y="69307"/>
                      </a:cubicBezTo>
                      <a:cubicBezTo>
                        <a:pt x="7166" y="70323"/>
                        <a:pt x="9100" y="70593"/>
                        <a:pt x="11046" y="70593"/>
                      </a:cubicBezTo>
                      <a:cubicBezTo>
                        <a:pt x="13248" y="70593"/>
                        <a:pt x="15466" y="70247"/>
                        <a:pt x="15466" y="70247"/>
                      </a:cubicBezTo>
                      <a:lnTo>
                        <a:pt x="12347" y="0"/>
                      </a:ln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85" name="Google Shape;5564;p48">
                  <a:extLst>
                    <a:ext uri="{FF2B5EF4-FFF2-40B4-BE49-F238E27FC236}">
                      <a16:creationId xmlns:a16="http://schemas.microsoft.com/office/drawing/2014/main" id="{268C55D8-C59D-B74C-BDE5-AF7441CA9C62}"/>
                    </a:ext>
                  </a:extLst>
                </p:cNvPr>
                <p:cNvSpPr/>
                <p:nvPr/>
              </p:nvSpPr>
              <p:spPr>
                <a:xfrm>
                  <a:off x="2242225" y="2822800"/>
                  <a:ext cx="620350" cy="1776300"/>
                </a:xfrm>
                <a:custGeom>
                  <a:avLst/>
                  <a:gdLst/>
                  <a:ahLst/>
                  <a:cxnLst/>
                  <a:rect l="l" t="t" r="r" b="b"/>
                  <a:pathLst>
                    <a:path w="24814" h="71052" extrusionOk="0">
                      <a:moveTo>
                        <a:pt x="24813" y="0"/>
                      </a:moveTo>
                      <a:lnTo>
                        <a:pt x="1" y="3251"/>
                      </a:lnTo>
                      <a:lnTo>
                        <a:pt x="1763" y="70390"/>
                      </a:lnTo>
                      <a:cubicBezTo>
                        <a:pt x="1763" y="70390"/>
                        <a:pt x="5621" y="71051"/>
                        <a:pt x="8432" y="71051"/>
                      </a:cubicBezTo>
                      <a:cubicBezTo>
                        <a:pt x="9838" y="71051"/>
                        <a:pt x="10982" y="70886"/>
                        <a:pt x="11252" y="70390"/>
                      </a:cubicBezTo>
                      <a:cubicBezTo>
                        <a:pt x="12062" y="68902"/>
                        <a:pt x="14241" y="14788"/>
                        <a:pt x="14241" y="14788"/>
                      </a:cubicBezTo>
                      <a:lnTo>
                        <a:pt x="17217" y="10037"/>
                      </a:lnTo>
                      <a:lnTo>
                        <a:pt x="24813" y="0"/>
                      </a:ln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86" name="Google Shape;5565;p48">
                  <a:extLst>
                    <a:ext uri="{FF2B5EF4-FFF2-40B4-BE49-F238E27FC236}">
                      <a16:creationId xmlns:a16="http://schemas.microsoft.com/office/drawing/2014/main" id="{82EE4F5F-5095-9C4E-894E-AA32D0F05D9A}"/>
                    </a:ext>
                  </a:extLst>
                </p:cNvPr>
                <p:cNvSpPr/>
                <p:nvPr/>
              </p:nvSpPr>
              <p:spPr>
                <a:xfrm>
                  <a:off x="2134475" y="1855725"/>
                  <a:ext cx="784950" cy="1112350"/>
                </a:xfrm>
                <a:custGeom>
                  <a:avLst/>
                  <a:gdLst/>
                  <a:ahLst/>
                  <a:cxnLst/>
                  <a:rect l="l" t="t" r="r" b="b"/>
                  <a:pathLst>
                    <a:path w="31398" h="44494" extrusionOk="0">
                      <a:moveTo>
                        <a:pt x="26040" y="1929"/>
                      </a:moveTo>
                      <a:cubicBezTo>
                        <a:pt x="24706" y="1667"/>
                        <a:pt x="23527" y="726"/>
                        <a:pt x="22111" y="464"/>
                      </a:cubicBezTo>
                      <a:cubicBezTo>
                        <a:pt x="20408" y="143"/>
                        <a:pt x="18658" y="191"/>
                        <a:pt x="16931" y="238"/>
                      </a:cubicBezTo>
                      <a:cubicBezTo>
                        <a:pt x="13729" y="238"/>
                        <a:pt x="10633" y="274"/>
                        <a:pt x="7395" y="72"/>
                      </a:cubicBezTo>
                      <a:cubicBezTo>
                        <a:pt x="6894" y="36"/>
                        <a:pt x="6382" y="0"/>
                        <a:pt x="5894" y="131"/>
                      </a:cubicBezTo>
                      <a:cubicBezTo>
                        <a:pt x="4358" y="560"/>
                        <a:pt x="3882" y="3727"/>
                        <a:pt x="2834" y="4917"/>
                      </a:cubicBezTo>
                      <a:cubicBezTo>
                        <a:pt x="2263" y="5596"/>
                        <a:pt x="286" y="11823"/>
                        <a:pt x="322" y="12633"/>
                      </a:cubicBezTo>
                      <a:cubicBezTo>
                        <a:pt x="632" y="22503"/>
                        <a:pt x="1" y="32599"/>
                        <a:pt x="1477" y="42351"/>
                      </a:cubicBezTo>
                      <a:cubicBezTo>
                        <a:pt x="1549" y="42815"/>
                        <a:pt x="4418" y="43541"/>
                        <a:pt x="4870" y="43672"/>
                      </a:cubicBezTo>
                      <a:cubicBezTo>
                        <a:pt x="6109" y="44017"/>
                        <a:pt x="7395" y="44244"/>
                        <a:pt x="8680" y="44327"/>
                      </a:cubicBezTo>
                      <a:cubicBezTo>
                        <a:pt x="11097" y="44494"/>
                        <a:pt x="13610" y="44363"/>
                        <a:pt x="16027" y="44303"/>
                      </a:cubicBezTo>
                      <a:cubicBezTo>
                        <a:pt x="21206" y="44208"/>
                        <a:pt x="26468" y="43672"/>
                        <a:pt x="31398" y="41993"/>
                      </a:cubicBezTo>
                      <a:cubicBezTo>
                        <a:pt x="31124" y="39088"/>
                        <a:pt x="31278" y="36040"/>
                        <a:pt x="30969" y="33076"/>
                      </a:cubicBezTo>
                      <a:cubicBezTo>
                        <a:pt x="30743" y="30909"/>
                        <a:pt x="30493" y="28730"/>
                        <a:pt x="30171" y="26575"/>
                      </a:cubicBezTo>
                      <a:cubicBezTo>
                        <a:pt x="29088" y="19002"/>
                        <a:pt x="27790" y="11466"/>
                        <a:pt x="26421" y="3953"/>
                      </a:cubicBezTo>
                      <a:cubicBezTo>
                        <a:pt x="26290" y="3286"/>
                        <a:pt x="26147" y="2584"/>
                        <a:pt x="26040" y="1929"/>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endParaRPr/>
                </a:p>
              </p:txBody>
            </p:sp>
            <p:sp>
              <p:nvSpPr>
                <p:cNvPr id="87" name="Google Shape;5566;p48">
                  <a:extLst>
                    <a:ext uri="{FF2B5EF4-FFF2-40B4-BE49-F238E27FC236}">
                      <a16:creationId xmlns:a16="http://schemas.microsoft.com/office/drawing/2014/main" id="{2E198FE9-2D27-3645-A93D-8421EEC23F3B}"/>
                    </a:ext>
                  </a:extLst>
                </p:cNvPr>
                <p:cNvSpPr/>
                <p:nvPr/>
              </p:nvSpPr>
              <p:spPr>
                <a:xfrm>
                  <a:off x="2190450" y="1470475"/>
                  <a:ext cx="118775" cy="145575"/>
                </a:xfrm>
                <a:custGeom>
                  <a:avLst/>
                  <a:gdLst/>
                  <a:ahLst/>
                  <a:cxnLst/>
                  <a:rect l="l" t="t" r="r" b="b"/>
                  <a:pathLst>
                    <a:path w="4751" h="5823" extrusionOk="0">
                      <a:moveTo>
                        <a:pt x="1401" y="1"/>
                      </a:moveTo>
                      <a:cubicBezTo>
                        <a:pt x="1272" y="1"/>
                        <a:pt x="1142" y="28"/>
                        <a:pt x="1012" y="87"/>
                      </a:cubicBezTo>
                      <a:cubicBezTo>
                        <a:pt x="464" y="337"/>
                        <a:pt x="214" y="980"/>
                        <a:pt x="155" y="1587"/>
                      </a:cubicBezTo>
                      <a:cubicBezTo>
                        <a:pt x="0" y="3361"/>
                        <a:pt x="1203" y="5171"/>
                        <a:pt x="2905" y="5718"/>
                      </a:cubicBezTo>
                      <a:cubicBezTo>
                        <a:pt x="3108" y="5781"/>
                        <a:pt x="3333" y="5822"/>
                        <a:pt x="3553" y="5822"/>
                      </a:cubicBezTo>
                      <a:cubicBezTo>
                        <a:pt x="3877" y="5822"/>
                        <a:pt x="4188" y="5733"/>
                        <a:pt x="4394" y="5492"/>
                      </a:cubicBezTo>
                      <a:cubicBezTo>
                        <a:pt x="4751" y="5076"/>
                        <a:pt x="4608" y="4444"/>
                        <a:pt x="4405" y="3933"/>
                      </a:cubicBezTo>
                      <a:cubicBezTo>
                        <a:pt x="4057" y="3030"/>
                        <a:pt x="2765" y="1"/>
                        <a:pt x="1401" y="1"/>
                      </a:cubicBezTo>
                      <a:close/>
                    </a:path>
                  </a:pathLst>
                </a:custGeom>
                <a:solidFill>
                  <a:srgbClr val="FFC9A6"/>
                </a:solidFill>
                <a:ln>
                  <a:noFill/>
                </a:ln>
              </p:spPr>
              <p:txBody>
                <a:bodyPr spcFirstLastPara="1" wrap="square" lIns="91425" tIns="91425" rIns="91425" bIns="91425" anchor="ctr" anchorCtr="0">
                  <a:noAutofit/>
                </a:bodyPr>
                <a:lstStyle/>
                <a:p>
                  <a:endParaRPr/>
                </a:p>
              </p:txBody>
            </p:sp>
            <p:sp>
              <p:nvSpPr>
                <p:cNvPr id="88" name="Google Shape;5567;p48">
                  <a:extLst>
                    <a:ext uri="{FF2B5EF4-FFF2-40B4-BE49-F238E27FC236}">
                      <a16:creationId xmlns:a16="http://schemas.microsoft.com/office/drawing/2014/main" id="{71452D9C-AAEE-9845-A87D-654AD41A19C5}"/>
                    </a:ext>
                  </a:extLst>
                </p:cNvPr>
                <p:cNvSpPr/>
                <p:nvPr/>
              </p:nvSpPr>
              <p:spPr>
                <a:xfrm>
                  <a:off x="2583350" y="1470475"/>
                  <a:ext cx="118775" cy="145575"/>
                </a:xfrm>
                <a:custGeom>
                  <a:avLst/>
                  <a:gdLst/>
                  <a:ahLst/>
                  <a:cxnLst/>
                  <a:rect l="l" t="t" r="r" b="b"/>
                  <a:pathLst>
                    <a:path w="4751" h="5823" extrusionOk="0">
                      <a:moveTo>
                        <a:pt x="3350" y="1"/>
                      </a:moveTo>
                      <a:cubicBezTo>
                        <a:pt x="1986" y="1"/>
                        <a:pt x="694" y="3030"/>
                        <a:pt x="346" y="3933"/>
                      </a:cubicBezTo>
                      <a:cubicBezTo>
                        <a:pt x="143" y="4444"/>
                        <a:pt x="0" y="5076"/>
                        <a:pt x="346" y="5492"/>
                      </a:cubicBezTo>
                      <a:cubicBezTo>
                        <a:pt x="551" y="5733"/>
                        <a:pt x="862" y="5822"/>
                        <a:pt x="1188" y="5822"/>
                      </a:cubicBezTo>
                      <a:cubicBezTo>
                        <a:pt x="1410" y="5822"/>
                        <a:pt x="1639" y="5781"/>
                        <a:pt x="1846" y="5718"/>
                      </a:cubicBezTo>
                      <a:cubicBezTo>
                        <a:pt x="3548" y="5171"/>
                        <a:pt x="4751" y="3361"/>
                        <a:pt x="4584" y="1587"/>
                      </a:cubicBezTo>
                      <a:cubicBezTo>
                        <a:pt x="4537" y="980"/>
                        <a:pt x="4287" y="337"/>
                        <a:pt x="3739" y="87"/>
                      </a:cubicBezTo>
                      <a:cubicBezTo>
                        <a:pt x="3609" y="28"/>
                        <a:pt x="3479" y="1"/>
                        <a:pt x="3350" y="1"/>
                      </a:cubicBezTo>
                      <a:close/>
                    </a:path>
                  </a:pathLst>
                </a:custGeom>
                <a:solidFill>
                  <a:srgbClr val="FFC9A6"/>
                </a:solidFill>
                <a:ln>
                  <a:noFill/>
                </a:ln>
              </p:spPr>
              <p:txBody>
                <a:bodyPr spcFirstLastPara="1" wrap="square" lIns="91425" tIns="91425" rIns="91425" bIns="91425" anchor="ctr" anchorCtr="0">
                  <a:noAutofit/>
                </a:bodyPr>
                <a:lstStyle/>
                <a:p>
                  <a:endParaRPr/>
                </a:p>
              </p:txBody>
            </p:sp>
            <p:sp>
              <p:nvSpPr>
                <p:cNvPr id="89" name="Google Shape;5568;p48">
                  <a:extLst>
                    <a:ext uri="{FF2B5EF4-FFF2-40B4-BE49-F238E27FC236}">
                      <a16:creationId xmlns:a16="http://schemas.microsoft.com/office/drawing/2014/main" id="{28970EE2-7837-4547-AAF0-8AA2B29D727D}"/>
                    </a:ext>
                  </a:extLst>
                </p:cNvPr>
                <p:cNvSpPr/>
                <p:nvPr/>
              </p:nvSpPr>
              <p:spPr>
                <a:xfrm>
                  <a:off x="2369025" y="1648550"/>
                  <a:ext cx="178925" cy="277725"/>
                </a:xfrm>
                <a:custGeom>
                  <a:avLst/>
                  <a:gdLst/>
                  <a:ahLst/>
                  <a:cxnLst/>
                  <a:rect l="l" t="t" r="r" b="b"/>
                  <a:pathLst>
                    <a:path w="7157" h="11109" extrusionOk="0">
                      <a:moveTo>
                        <a:pt x="1" y="0"/>
                      </a:moveTo>
                      <a:lnTo>
                        <a:pt x="537" y="8168"/>
                      </a:lnTo>
                      <a:cubicBezTo>
                        <a:pt x="680" y="9359"/>
                        <a:pt x="2001" y="11109"/>
                        <a:pt x="3192" y="11109"/>
                      </a:cubicBezTo>
                      <a:lnTo>
                        <a:pt x="4347" y="11109"/>
                      </a:lnTo>
                      <a:cubicBezTo>
                        <a:pt x="5716" y="11109"/>
                        <a:pt x="7157" y="9525"/>
                        <a:pt x="7073" y="8168"/>
                      </a:cubicBezTo>
                      <a:lnTo>
                        <a:pt x="6418" y="1905"/>
                      </a:lnTo>
                      <a:lnTo>
                        <a:pt x="1" y="0"/>
                      </a:lnTo>
                      <a:close/>
                    </a:path>
                  </a:pathLst>
                </a:custGeom>
                <a:solidFill>
                  <a:srgbClr val="E6A766"/>
                </a:solidFill>
                <a:ln>
                  <a:noFill/>
                </a:ln>
              </p:spPr>
              <p:txBody>
                <a:bodyPr spcFirstLastPara="1" wrap="square" lIns="91425" tIns="91425" rIns="91425" bIns="91425" anchor="ctr" anchorCtr="0">
                  <a:noAutofit/>
                </a:bodyPr>
                <a:lstStyle/>
                <a:p>
                  <a:endParaRPr/>
                </a:p>
              </p:txBody>
            </p:sp>
            <p:sp>
              <p:nvSpPr>
                <p:cNvPr id="90" name="Google Shape;5569;p48">
                  <a:extLst>
                    <a:ext uri="{FF2B5EF4-FFF2-40B4-BE49-F238E27FC236}">
                      <a16:creationId xmlns:a16="http://schemas.microsoft.com/office/drawing/2014/main" id="{53CE21F0-B23F-9E4D-953E-4890C7B30DDA}"/>
                    </a:ext>
                  </a:extLst>
                </p:cNvPr>
                <p:cNvSpPr/>
                <p:nvPr/>
              </p:nvSpPr>
              <p:spPr>
                <a:xfrm>
                  <a:off x="2364885" y="1648570"/>
                  <a:ext cx="172064" cy="166950"/>
                </a:xfrm>
                <a:custGeom>
                  <a:avLst/>
                  <a:gdLst/>
                  <a:ahLst/>
                  <a:cxnLst/>
                  <a:rect l="l" t="t" r="r" b="b"/>
                  <a:pathLst>
                    <a:path w="6716" h="6678" extrusionOk="0">
                      <a:moveTo>
                        <a:pt x="1" y="0"/>
                      </a:moveTo>
                      <a:lnTo>
                        <a:pt x="715" y="5930"/>
                      </a:lnTo>
                      <a:cubicBezTo>
                        <a:pt x="2152" y="6388"/>
                        <a:pt x="3602" y="6677"/>
                        <a:pt x="5064" y="6677"/>
                      </a:cubicBezTo>
                      <a:cubicBezTo>
                        <a:pt x="5613" y="6677"/>
                        <a:pt x="6163" y="6637"/>
                        <a:pt x="6716" y="6549"/>
                      </a:cubicBezTo>
                      <a:lnTo>
                        <a:pt x="6418" y="1905"/>
                      </a:lnTo>
                      <a:lnTo>
                        <a:pt x="1" y="0"/>
                      </a:lnTo>
                      <a:close/>
                    </a:path>
                  </a:pathLst>
                </a:custGeom>
                <a:solidFill>
                  <a:srgbClr val="E79E78"/>
                </a:solidFill>
                <a:ln>
                  <a:noFill/>
                </a:ln>
              </p:spPr>
              <p:txBody>
                <a:bodyPr spcFirstLastPara="1" wrap="square" lIns="91425" tIns="91425" rIns="91425" bIns="91425" anchor="ctr" anchorCtr="0">
                  <a:noAutofit/>
                </a:bodyPr>
                <a:lstStyle/>
                <a:p>
                  <a:endParaRPr/>
                </a:p>
              </p:txBody>
            </p:sp>
            <p:sp>
              <p:nvSpPr>
                <p:cNvPr id="91" name="Google Shape;5570;p48">
                  <a:extLst>
                    <a:ext uri="{FF2B5EF4-FFF2-40B4-BE49-F238E27FC236}">
                      <a16:creationId xmlns:a16="http://schemas.microsoft.com/office/drawing/2014/main" id="{04D2FD86-8D6D-BD47-A01A-4D2F6DC3FE75}"/>
                    </a:ext>
                  </a:extLst>
                </p:cNvPr>
                <p:cNvSpPr/>
                <p:nvPr/>
              </p:nvSpPr>
              <p:spPr>
                <a:xfrm>
                  <a:off x="2259500" y="1290350"/>
                  <a:ext cx="379825" cy="469325"/>
                </a:xfrm>
                <a:custGeom>
                  <a:avLst/>
                  <a:gdLst/>
                  <a:ahLst/>
                  <a:cxnLst/>
                  <a:rect l="l" t="t" r="r" b="b"/>
                  <a:pathLst>
                    <a:path w="15193" h="18773" extrusionOk="0">
                      <a:moveTo>
                        <a:pt x="10424" y="1"/>
                      </a:moveTo>
                      <a:cubicBezTo>
                        <a:pt x="9183" y="1"/>
                        <a:pt x="7875" y="464"/>
                        <a:pt x="6835" y="874"/>
                      </a:cubicBezTo>
                      <a:cubicBezTo>
                        <a:pt x="5680" y="1315"/>
                        <a:pt x="4525" y="1779"/>
                        <a:pt x="3477" y="2541"/>
                      </a:cubicBezTo>
                      <a:cubicBezTo>
                        <a:pt x="2429" y="3291"/>
                        <a:pt x="1489" y="4363"/>
                        <a:pt x="965" y="5756"/>
                      </a:cubicBezTo>
                      <a:cubicBezTo>
                        <a:pt x="0" y="8256"/>
                        <a:pt x="715" y="10804"/>
                        <a:pt x="1060" y="13376"/>
                      </a:cubicBezTo>
                      <a:cubicBezTo>
                        <a:pt x="1381" y="15852"/>
                        <a:pt x="2489" y="17055"/>
                        <a:pt x="4787" y="18031"/>
                      </a:cubicBezTo>
                      <a:cubicBezTo>
                        <a:pt x="5925" y="18505"/>
                        <a:pt x="7058" y="18773"/>
                        <a:pt x="8153" y="18773"/>
                      </a:cubicBezTo>
                      <a:cubicBezTo>
                        <a:pt x="9726" y="18773"/>
                        <a:pt x="11223" y="18221"/>
                        <a:pt x="12550" y="16936"/>
                      </a:cubicBezTo>
                      <a:cubicBezTo>
                        <a:pt x="13764" y="15757"/>
                        <a:pt x="14538" y="14138"/>
                        <a:pt x="14693" y="12459"/>
                      </a:cubicBezTo>
                      <a:cubicBezTo>
                        <a:pt x="14693" y="12423"/>
                        <a:pt x="14705" y="12388"/>
                        <a:pt x="14705" y="12340"/>
                      </a:cubicBezTo>
                      <a:cubicBezTo>
                        <a:pt x="14943" y="9256"/>
                        <a:pt x="15193" y="4137"/>
                        <a:pt x="13335" y="1458"/>
                      </a:cubicBezTo>
                      <a:cubicBezTo>
                        <a:pt x="12574" y="366"/>
                        <a:pt x="11526" y="1"/>
                        <a:pt x="10424" y="1"/>
                      </a:cubicBezTo>
                      <a:close/>
                    </a:path>
                  </a:pathLst>
                </a:custGeom>
                <a:solidFill>
                  <a:srgbClr val="E6A766"/>
                </a:solidFill>
                <a:ln>
                  <a:noFill/>
                </a:ln>
              </p:spPr>
              <p:txBody>
                <a:bodyPr spcFirstLastPara="1" wrap="square" lIns="91425" tIns="91425" rIns="91425" bIns="91425" anchor="ctr" anchorCtr="0">
                  <a:noAutofit/>
                </a:bodyPr>
                <a:lstStyle/>
                <a:p>
                  <a:endParaRPr/>
                </a:p>
              </p:txBody>
            </p:sp>
            <p:sp>
              <p:nvSpPr>
                <p:cNvPr id="92" name="Google Shape;5571;p48">
                  <a:extLst>
                    <a:ext uri="{FF2B5EF4-FFF2-40B4-BE49-F238E27FC236}">
                      <a16:creationId xmlns:a16="http://schemas.microsoft.com/office/drawing/2014/main" id="{B74DD042-DEA1-1B49-B56D-CDA0889459AF}"/>
                    </a:ext>
                  </a:extLst>
                </p:cNvPr>
                <p:cNvSpPr/>
                <p:nvPr/>
              </p:nvSpPr>
              <p:spPr>
                <a:xfrm>
                  <a:off x="2246100" y="1201675"/>
                  <a:ext cx="413475" cy="228725"/>
                </a:xfrm>
                <a:custGeom>
                  <a:avLst/>
                  <a:gdLst/>
                  <a:ahLst/>
                  <a:cxnLst/>
                  <a:rect l="l" t="t" r="r" b="b"/>
                  <a:pathLst>
                    <a:path w="16539" h="9149" extrusionOk="0">
                      <a:moveTo>
                        <a:pt x="8513" y="1"/>
                      </a:moveTo>
                      <a:cubicBezTo>
                        <a:pt x="7453" y="1"/>
                        <a:pt x="6458" y="73"/>
                        <a:pt x="5656" y="159"/>
                      </a:cubicBezTo>
                      <a:cubicBezTo>
                        <a:pt x="3144" y="421"/>
                        <a:pt x="1" y="1707"/>
                        <a:pt x="453" y="4838"/>
                      </a:cubicBezTo>
                      <a:cubicBezTo>
                        <a:pt x="679" y="6422"/>
                        <a:pt x="2072" y="7696"/>
                        <a:pt x="3632" y="8005"/>
                      </a:cubicBezTo>
                      <a:cubicBezTo>
                        <a:pt x="3863" y="8051"/>
                        <a:pt x="4096" y="8075"/>
                        <a:pt x="4330" y="8075"/>
                      </a:cubicBezTo>
                      <a:cubicBezTo>
                        <a:pt x="4638" y="8075"/>
                        <a:pt x="4947" y="8034"/>
                        <a:pt x="5251" y="7946"/>
                      </a:cubicBezTo>
                      <a:cubicBezTo>
                        <a:pt x="4891" y="7564"/>
                        <a:pt x="5281" y="6831"/>
                        <a:pt x="5780" y="6831"/>
                      </a:cubicBezTo>
                      <a:cubicBezTo>
                        <a:pt x="5825" y="6831"/>
                        <a:pt x="5871" y="6837"/>
                        <a:pt x="5918" y="6850"/>
                      </a:cubicBezTo>
                      <a:cubicBezTo>
                        <a:pt x="6821" y="7901"/>
                        <a:pt x="8210" y="8510"/>
                        <a:pt x="9593" y="8510"/>
                      </a:cubicBezTo>
                      <a:cubicBezTo>
                        <a:pt x="9996" y="8510"/>
                        <a:pt x="10398" y="8458"/>
                        <a:pt x="10788" y="8350"/>
                      </a:cubicBezTo>
                      <a:cubicBezTo>
                        <a:pt x="10428" y="7867"/>
                        <a:pt x="10875" y="7044"/>
                        <a:pt x="11467" y="7044"/>
                      </a:cubicBezTo>
                      <a:cubicBezTo>
                        <a:pt x="11502" y="7044"/>
                        <a:pt x="11538" y="7047"/>
                        <a:pt x="11573" y="7053"/>
                      </a:cubicBezTo>
                      <a:cubicBezTo>
                        <a:pt x="11919" y="7755"/>
                        <a:pt x="12264" y="8446"/>
                        <a:pt x="12597" y="9148"/>
                      </a:cubicBezTo>
                      <a:cubicBezTo>
                        <a:pt x="14717" y="8970"/>
                        <a:pt x="16538" y="6993"/>
                        <a:pt x="16538" y="4874"/>
                      </a:cubicBezTo>
                      <a:cubicBezTo>
                        <a:pt x="16538" y="847"/>
                        <a:pt x="12145" y="1"/>
                        <a:pt x="8513" y="1"/>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93" name="Google Shape;5572;p48">
                  <a:extLst>
                    <a:ext uri="{FF2B5EF4-FFF2-40B4-BE49-F238E27FC236}">
                      <a16:creationId xmlns:a16="http://schemas.microsoft.com/office/drawing/2014/main" id="{54476768-9AFB-4D4D-BCEA-C5C60C27606B}"/>
                    </a:ext>
                  </a:extLst>
                </p:cNvPr>
                <p:cNvSpPr/>
                <p:nvPr/>
              </p:nvSpPr>
              <p:spPr>
                <a:xfrm>
                  <a:off x="2220200" y="1243475"/>
                  <a:ext cx="456925" cy="329800"/>
                </a:xfrm>
                <a:custGeom>
                  <a:avLst/>
                  <a:gdLst/>
                  <a:ahLst/>
                  <a:cxnLst/>
                  <a:rect l="l" t="t" r="r" b="b"/>
                  <a:pathLst>
                    <a:path w="18277" h="13192" extrusionOk="0">
                      <a:moveTo>
                        <a:pt x="14482" y="1"/>
                      </a:moveTo>
                      <a:cubicBezTo>
                        <a:pt x="13244" y="1"/>
                        <a:pt x="11875" y="458"/>
                        <a:pt x="11264" y="1118"/>
                      </a:cubicBezTo>
                      <a:lnTo>
                        <a:pt x="3370" y="821"/>
                      </a:lnTo>
                      <a:cubicBezTo>
                        <a:pt x="2061" y="987"/>
                        <a:pt x="1132" y="2202"/>
                        <a:pt x="679" y="3440"/>
                      </a:cubicBezTo>
                      <a:cubicBezTo>
                        <a:pt x="1" y="5345"/>
                        <a:pt x="120" y="7512"/>
                        <a:pt x="1013" y="9310"/>
                      </a:cubicBezTo>
                      <a:cubicBezTo>
                        <a:pt x="1203" y="9714"/>
                        <a:pt x="1429" y="10084"/>
                        <a:pt x="1656" y="10465"/>
                      </a:cubicBezTo>
                      <a:cubicBezTo>
                        <a:pt x="1963" y="10970"/>
                        <a:pt x="2523" y="12236"/>
                        <a:pt x="3072" y="12236"/>
                      </a:cubicBezTo>
                      <a:cubicBezTo>
                        <a:pt x="3247" y="12236"/>
                        <a:pt x="3421" y="12108"/>
                        <a:pt x="3585" y="11786"/>
                      </a:cubicBezTo>
                      <a:cubicBezTo>
                        <a:pt x="3799" y="11369"/>
                        <a:pt x="3501" y="10131"/>
                        <a:pt x="3501" y="9643"/>
                      </a:cubicBezTo>
                      <a:cubicBezTo>
                        <a:pt x="3513" y="8929"/>
                        <a:pt x="3561" y="8214"/>
                        <a:pt x="3692" y="7512"/>
                      </a:cubicBezTo>
                      <a:cubicBezTo>
                        <a:pt x="4013" y="5750"/>
                        <a:pt x="4858" y="3999"/>
                        <a:pt x="6347" y="2999"/>
                      </a:cubicBezTo>
                      <a:cubicBezTo>
                        <a:pt x="7206" y="2416"/>
                        <a:pt x="8239" y="2120"/>
                        <a:pt x="9272" y="2120"/>
                      </a:cubicBezTo>
                      <a:cubicBezTo>
                        <a:pt x="9842" y="2120"/>
                        <a:pt x="10413" y="2210"/>
                        <a:pt x="10954" y="2392"/>
                      </a:cubicBezTo>
                      <a:cubicBezTo>
                        <a:pt x="12478" y="2892"/>
                        <a:pt x="13741" y="4095"/>
                        <a:pt x="14360" y="5571"/>
                      </a:cubicBezTo>
                      <a:cubicBezTo>
                        <a:pt x="15382" y="7948"/>
                        <a:pt x="14755" y="10775"/>
                        <a:pt x="15699" y="13177"/>
                      </a:cubicBezTo>
                      <a:lnTo>
                        <a:pt x="15699" y="13177"/>
                      </a:lnTo>
                      <a:cubicBezTo>
                        <a:pt x="15253" y="12025"/>
                        <a:pt x="16779" y="10616"/>
                        <a:pt x="17336" y="9762"/>
                      </a:cubicBezTo>
                      <a:cubicBezTo>
                        <a:pt x="18003" y="8726"/>
                        <a:pt x="18277" y="7464"/>
                        <a:pt x="18253" y="6238"/>
                      </a:cubicBezTo>
                      <a:cubicBezTo>
                        <a:pt x="18217" y="4440"/>
                        <a:pt x="17729" y="2154"/>
                        <a:pt x="16574" y="749"/>
                      </a:cubicBezTo>
                      <a:cubicBezTo>
                        <a:pt x="16140" y="222"/>
                        <a:pt x="15343" y="1"/>
                        <a:pt x="14482" y="1"/>
                      </a:cubicBezTo>
                      <a:close/>
                      <a:moveTo>
                        <a:pt x="15699" y="13177"/>
                      </a:moveTo>
                      <a:cubicBezTo>
                        <a:pt x="15701" y="13182"/>
                        <a:pt x="15703" y="13186"/>
                        <a:pt x="15705" y="13191"/>
                      </a:cubicBezTo>
                      <a:cubicBezTo>
                        <a:pt x="15703" y="13186"/>
                        <a:pt x="15701" y="13182"/>
                        <a:pt x="15699" y="13177"/>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94" name="Google Shape;5573;p48">
                  <a:extLst>
                    <a:ext uri="{FF2B5EF4-FFF2-40B4-BE49-F238E27FC236}">
                      <a16:creationId xmlns:a16="http://schemas.microsoft.com/office/drawing/2014/main" id="{7CC5044F-8151-EA49-8095-25F318EA0D81}"/>
                    </a:ext>
                  </a:extLst>
                </p:cNvPr>
                <p:cNvSpPr/>
                <p:nvPr/>
              </p:nvSpPr>
              <p:spPr>
                <a:xfrm>
                  <a:off x="2971800" y="1400800"/>
                  <a:ext cx="1022450" cy="1087175"/>
                </a:xfrm>
                <a:custGeom>
                  <a:avLst/>
                  <a:gdLst/>
                  <a:ahLst/>
                  <a:cxnLst/>
                  <a:rect l="l" t="t" r="r" b="b"/>
                  <a:pathLst>
                    <a:path w="40898" h="43487" extrusionOk="0">
                      <a:moveTo>
                        <a:pt x="19684" y="0"/>
                      </a:moveTo>
                      <a:cubicBezTo>
                        <a:pt x="17849" y="0"/>
                        <a:pt x="16011" y="452"/>
                        <a:pt x="14335" y="1433"/>
                      </a:cubicBezTo>
                      <a:cubicBezTo>
                        <a:pt x="10192" y="3862"/>
                        <a:pt x="7930" y="9101"/>
                        <a:pt x="8989" y="13780"/>
                      </a:cubicBezTo>
                      <a:cubicBezTo>
                        <a:pt x="9311" y="15197"/>
                        <a:pt x="9906" y="16697"/>
                        <a:pt x="9335" y="18030"/>
                      </a:cubicBezTo>
                      <a:cubicBezTo>
                        <a:pt x="8858" y="19150"/>
                        <a:pt x="7691" y="19804"/>
                        <a:pt x="6537" y="20185"/>
                      </a:cubicBezTo>
                      <a:cubicBezTo>
                        <a:pt x="5382" y="20566"/>
                        <a:pt x="4155" y="20769"/>
                        <a:pt x="3096" y="21364"/>
                      </a:cubicBezTo>
                      <a:cubicBezTo>
                        <a:pt x="2036" y="21971"/>
                        <a:pt x="1167" y="23138"/>
                        <a:pt x="1393" y="24329"/>
                      </a:cubicBezTo>
                      <a:cubicBezTo>
                        <a:pt x="1691" y="25853"/>
                        <a:pt x="3608" y="26722"/>
                        <a:pt x="3762" y="28282"/>
                      </a:cubicBezTo>
                      <a:cubicBezTo>
                        <a:pt x="3858" y="29282"/>
                        <a:pt x="3155" y="30187"/>
                        <a:pt x="2417" y="30877"/>
                      </a:cubicBezTo>
                      <a:cubicBezTo>
                        <a:pt x="1667" y="31568"/>
                        <a:pt x="810" y="32211"/>
                        <a:pt x="429" y="33151"/>
                      </a:cubicBezTo>
                      <a:cubicBezTo>
                        <a:pt x="0" y="34211"/>
                        <a:pt x="298" y="35473"/>
                        <a:pt x="941" y="36426"/>
                      </a:cubicBezTo>
                      <a:cubicBezTo>
                        <a:pt x="1595" y="37390"/>
                        <a:pt x="2548" y="38081"/>
                        <a:pt x="3524" y="38700"/>
                      </a:cubicBezTo>
                      <a:cubicBezTo>
                        <a:pt x="8453" y="41863"/>
                        <a:pt x="14315" y="43487"/>
                        <a:pt x="20171" y="43487"/>
                      </a:cubicBezTo>
                      <a:cubicBezTo>
                        <a:pt x="23990" y="43487"/>
                        <a:pt x="27808" y="42796"/>
                        <a:pt x="31361" y="41390"/>
                      </a:cubicBezTo>
                      <a:cubicBezTo>
                        <a:pt x="33671" y="40462"/>
                        <a:pt x="35909" y="39235"/>
                        <a:pt x="37671" y="37473"/>
                      </a:cubicBezTo>
                      <a:cubicBezTo>
                        <a:pt x="39434" y="35699"/>
                        <a:pt x="40684" y="33354"/>
                        <a:pt x="40791" y="30853"/>
                      </a:cubicBezTo>
                      <a:cubicBezTo>
                        <a:pt x="40898" y="28389"/>
                        <a:pt x="39588" y="25031"/>
                        <a:pt x="37005" y="24234"/>
                      </a:cubicBezTo>
                      <a:cubicBezTo>
                        <a:pt x="35659" y="23817"/>
                        <a:pt x="34588" y="23864"/>
                        <a:pt x="33421" y="22841"/>
                      </a:cubicBezTo>
                      <a:cubicBezTo>
                        <a:pt x="32504" y="22055"/>
                        <a:pt x="31825" y="20971"/>
                        <a:pt x="31563" y="19793"/>
                      </a:cubicBezTo>
                      <a:cubicBezTo>
                        <a:pt x="31135" y="17768"/>
                        <a:pt x="31802" y="15709"/>
                        <a:pt x="31980" y="13649"/>
                      </a:cubicBezTo>
                      <a:cubicBezTo>
                        <a:pt x="32254" y="10410"/>
                        <a:pt x="31218" y="7065"/>
                        <a:pt x="29158" y="4553"/>
                      </a:cubicBezTo>
                      <a:cubicBezTo>
                        <a:pt x="26822" y="1712"/>
                        <a:pt x="23258" y="0"/>
                        <a:pt x="19684"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95" name="Google Shape;5574;p48">
                  <a:extLst>
                    <a:ext uri="{FF2B5EF4-FFF2-40B4-BE49-F238E27FC236}">
                      <a16:creationId xmlns:a16="http://schemas.microsoft.com/office/drawing/2014/main" id="{B90D1922-FB56-B942-AFFA-E93B581EB8D0}"/>
                    </a:ext>
                  </a:extLst>
                </p:cNvPr>
                <p:cNvSpPr/>
                <p:nvPr/>
              </p:nvSpPr>
              <p:spPr>
                <a:xfrm>
                  <a:off x="3207825" y="1846775"/>
                  <a:ext cx="564975" cy="449000"/>
                </a:xfrm>
                <a:custGeom>
                  <a:avLst/>
                  <a:gdLst/>
                  <a:ahLst/>
                  <a:cxnLst/>
                  <a:rect l="l" t="t" r="r" b="b"/>
                  <a:pathLst>
                    <a:path w="22599" h="17960" extrusionOk="0">
                      <a:moveTo>
                        <a:pt x="11800" y="1"/>
                      </a:moveTo>
                      <a:cubicBezTo>
                        <a:pt x="11800" y="1"/>
                        <a:pt x="5739" y="168"/>
                        <a:pt x="5739" y="168"/>
                      </a:cubicBezTo>
                      <a:cubicBezTo>
                        <a:pt x="6192" y="1132"/>
                        <a:pt x="6632" y="2085"/>
                        <a:pt x="7085" y="3037"/>
                      </a:cubicBezTo>
                      <a:cubicBezTo>
                        <a:pt x="7335" y="3585"/>
                        <a:pt x="8145" y="4442"/>
                        <a:pt x="8061" y="5085"/>
                      </a:cubicBezTo>
                      <a:cubicBezTo>
                        <a:pt x="7978" y="5728"/>
                        <a:pt x="275" y="8538"/>
                        <a:pt x="120" y="9335"/>
                      </a:cubicBezTo>
                      <a:cubicBezTo>
                        <a:pt x="1" y="9919"/>
                        <a:pt x="2834" y="12264"/>
                        <a:pt x="3001" y="12824"/>
                      </a:cubicBezTo>
                      <a:cubicBezTo>
                        <a:pt x="3239" y="13669"/>
                        <a:pt x="8704" y="17170"/>
                        <a:pt x="9109" y="17956"/>
                      </a:cubicBezTo>
                      <a:cubicBezTo>
                        <a:pt x="9110" y="17958"/>
                        <a:pt x="9113" y="17959"/>
                        <a:pt x="9118" y="17959"/>
                      </a:cubicBezTo>
                      <a:cubicBezTo>
                        <a:pt x="9442" y="17959"/>
                        <a:pt x="17779" y="11894"/>
                        <a:pt x="18092" y="11894"/>
                      </a:cubicBezTo>
                      <a:cubicBezTo>
                        <a:pt x="18095" y="11894"/>
                        <a:pt x="18097" y="11894"/>
                        <a:pt x="18098" y="11895"/>
                      </a:cubicBezTo>
                      <a:cubicBezTo>
                        <a:pt x="18107" y="11901"/>
                        <a:pt x="18117" y="11904"/>
                        <a:pt x="18128" y="11904"/>
                      </a:cubicBezTo>
                      <a:cubicBezTo>
                        <a:pt x="18462" y="11904"/>
                        <a:pt x="19513" y="9046"/>
                        <a:pt x="19836" y="8931"/>
                      </a:cubicBezTo>
                      <a:cubicBezTo>
                        <a:pt x="22599" y="7978"/>
                        <a:pt x="18372" y="6728"/>
                        <a:pt x="15098" y="5418"/>
                      </a:cubicBezTo>
                      <a:cubicBezTo>
                        <a:pt x="12883" y="4644"/>
                        <a:pt x="12645" y="2120"/>
                        <a:pt x="11800" y="1"/>
                      </a:cubicBezTo>
                      <a:close/>
                    </a:path>
                  </a:pathLst>
                </a:custGeom>
                <a:solidFill>
                  <a:srgbClr val="BE3C30"/>
                </a:solidFill>
                <a:ln>
                  <a:noFill/>
                </a:ln>
              </p:spPr>
              <p:txBody>
                <a:bodyPr spcFirstLastPara="1" wrap="square" lIns="91425" tIns="91425" rIns="91425" bIns="91425" anchor="ctr" anchorCtr="0">
                  <a:noAutofit/>
                </a:bodyPr>
                <a:lstStyle/>
                <a:p>
                  <a:endParaRPr/>
                </a:p>
              </p:txBody>
            </p:sp>
            <p:sp>
              <p:nvSpPr>
                <p:cNvPr id="96" name="Google Shape;5575;p48">
                  <a:extLst>
                    <a:ext uri="{FF2B5EF4-FFF2-40B4-BE49-F238E27FC236}">
                      <a16:creationId xmlns:a16="http://schemas.microsoft.com/office/drawing/2014/main" id="{33ED7A90-E9D3-5D4E-9956-3481F37C6629}"/>
                    </a:ext>
                  </a:extLst>
                </p:cNvPr>
                <p:cNvSpPr/>
                <p:nvPr/>
              </p:nvSpPr>
              <p:spPr>
                <a:xfrm>
                  <a:off x="3351300" y="1846775"/>
                  <a:ext cx="190525" cy="126825"/>
                </a:xfrm>
                <a:custGeom>
                  <a:avLst/>
                  <a:gdLst/>
                  <a:ahLst/>
                  <a:cxnLst/>
                  <a:rect l="l" t="t" r="r" b="b"/>
                  <a:pathLst>
                    <a:path w="7621" h="5073" extrusionOk="0">
                      <a:moveTo>
                        <a:pt x="6061" y="1"/>
                      </a:moveTo>
                      <a:lnTo>
                        <a:pt x="0" y="168"/>
                      </a:lnTo>
                      <a:lnTo>
                        <a:pt x="2298" y="5073"/>
                      </a:lnTo>
                      <a:cubicBezTo>
                        <a:pt x="4168" y="5061"/>
                        <a:pt x="5977" y="4763"/>
                        <a:pt x="7620" y="3906"/>
                      </a:cubicBezTo>
                      <a:lnTo>
                        <a:pt x="6061" y="1"/>
                      </a:lnTo>
                      <a:close/>
                    </a:path>
                  </a:pathLst>
                </a:custGeom>
                <a:solidFill>
                  <a:srgbClr val="AF2F28"/>
                </a:solidFill>
                <a:ln>
                  <a:noFill/>
                </a:ln>
              </p:spPr>
              <p:txBody>
                <a:bodyPr spcFirstLastPara="1" wrap="square" lIns="91425" tIns="91425" rIns="91425" bIns="91425" anchor="ctr" anchorCtr="0">
                  <a:noAutofit/>
                </a:bodyPr>
                <a:lstStyle/>
                <a:p>
                  <a:endParaRPr/>
                </a:p>
              </p:txBody>
            </p:sp>
            <p:sp>
              <p:nvSpPr>
                <p:cNvPr id="97" name="Google Shape;5576;p48">
                  <a:extLst>
                    <a:ext uri="{FF2B5EF4-FFF2-40B4-BE49-F238E27FC236}">
                      <a16:creationId xmlns:a16="http://schemas.microsoft.com/office/drawing/2014/main" id="{5D6B43E3-927C-2A40-AE64-4BC4041085E2}"/>
                    </a:ext>
                  </a:extLst>
                </p:cNvPr>
                <p:cNvSpPr/>
                <p:nvPr/>
              </p:nvSpPr>
              <p:spPr>
                <a:xfrm>
                  <a:off x="3252475" y="1523075"/>
                  <a:ext cx="353650" cy="418250"/>
                </a:xfrm>
                <a:custGeom>
                  <a:avLst/>
                  <a:gdLst/>
                  <a:ahLst/>
                  <a:cxnLst/>
                  <a:rect l="l" t="t" r="r" b="b"/>
                  <a:pathLst>
                    <a:path w="14146" h="16730" extrusionOk="0">
                      <a:moveTo>
                        <a:pt x="4599" y="0"/>
                      </a:moveTo>
                      <a:cubicBezTo>
                        <a:pt x="3522" y="0"/>
                        <a:pt x="2497" y="339"/>
                        <a:pt x="1787" y="1376"/>
                      </a:cubicBezTo>
                      <a:cubicBezTo>
                        <a:pt x="941" y="2602"/>
                        <a:pt x="1203" y="5019"/>
                        <a:pt x="870" y="6520"/>
                      </a:cubicBezTo>
                      <a:cubicBezTo>
                        <a:pt x="513" y="8103"/>
                        <a:pt x="1" y="9722"/>
                        <a:pt x="179" y="11401"/>
                      </a:cubicBezTo>
                      <a:cubicBezTo>
                        <a:pt x="310" y="12568"/>
                        <a:pt x="810" y="13699"/>
                        <a:pt x="1417" y="14628"/>
                      </a:cubicBezTo>
                      <a:cubicBezTo>
                        <a:pt x="2037" y="15568"/>
                        <a:pt x="2822" y="15866"/>
                        <a:pt x="3775" y="16211"/>
                      </a:cubicBezTo>
                      <a:cubicBezTo>
                        <a:pt x="4680" y="16539"/>
                        <a:pt x="5702" y="16729"/>
                        <a:pt x="6727" y="16729"/>
                      </a:cubicBezTo>
                      <a:cubicBezTo>
                        <a:pt x="9125" y="16729"/>
                        <a:pt x="11532" y="15687"/>
                        <a:pt x="12466" y="12925"/>
                      </a:cubicBezTo>
                      <a:cubicBezTo>
                        <a:pt x="12591" y="13008"/>
                        <a:pt x="12725" y="13046"/>
                        <a:pt x="12859" y="13046"/>
                      </a:cubicBezTo>
                      <a:cubicBezTo>
                        <a:pt x="13303" y="13046"/>
                        <a:pt x="13757" y="12639"/>
                        <a:pt x="13931" y="12127"/>
                      </a:cubicBezTo>
                      <a:cubicBezTo>
                        <a:pt x="14145" y="11508"/>
                        <a:pt x="14002" y="10937"/>
                        <a:pt x="14014" y="10306"/>
                      </a:cubicBezTo>
                      <a:cubicBezTo>
                        <a:pt x="14026" y="9782"/>
                        <a:pt x="14098" y="9282"/>
                        <a:pt x="14074" y="8758"/>
                      </a:cubicBezTo>
                      <a:cubicBezTo>
                        <a:pt x="14038" y="7460"/>
                        <a:pt x="13943" y="6127"/>
                        <a:pt x="13443" y="4936"/>
                      </a:cubicBezTo>
                      <a:cubicBezTo>
                        <a:pt x="12931" y="3710"/>
                        <a:pt x="12026" y="2769"/>
                        <a:pt x="11026" y="2114"/>
                      </a:cubicBezTo>
                      <a:cubicBezTo>
                        <a:pt x="10026" y="1459"/>
                        <a:pt x="8930" y="1078"/>
                        <a:pt x="7847" y="697"/>
                      </a:cubicBezTo>
                      <a:cubicBezTo>
                        <a:pt x="6904" y="369"/>
                        <a:pt x="5723" y="0"/>
                        <a:pt x="4599" y="0"/>
                      </a:cubicBezTo>
                      <a:close/>
                    </a:path>
                  </a:pathLst>
                </a:custGeom>
                <a:solidFill>
                  <a:srgbClr val="BE3C30"/>
                </a:solidFill>
                <a:ln>
                  <a:noFill/>
                </a:ln>
              </p:spPr>
              <p:txBody>
                <a:bodyPr spcFirstLastPara="1" wrap="square" lIns="91425" tIns="91425" rIns="91425" bIns="91425" anchor="ctr" anchorCtr="0">
                  <a:noAutofit/>
                </a:bodyPr>
                <a:lstStyle/>
                <a:p>
                  <a:endParaRPr/>
                </a:p>
              </p:txBody>
            </p:sp>
            <p:sp>
              <p:nvSpPr>
                <p:cNvPr id="98" name="Google Shape;5577;p48">
                  <a:extLst>
                    <a:ext uri="{FF2B5EF4-FFF2-40B4-BE49-F238E27FC236}">
                      <a16:creationId xmlns:a16="http://schemas.microsoft.com/office/drawing/2014/main" id="{E3B663B0-A313-FC4B-A4AB-B78A245140E4}"/>
                    </a:ext>
                  </a:extLst>
                </p:cNvPr>
                <p:cNvSpPr/>
                <p:nvPr/>
              </p:nvSpPr>
              <p:spPr>
                <a:xfrm>
                  <a:off x="3539725" y="1725175"/>
                  <a:ext cx="120875" cy="132425"/>
                </a:xfrm>
                <a:custGeom>
                  <a:avLst/>
                  <a:gdLst/>
                  <a:ahLst/>
                  <a:cxnLst/>
                  <a:rect l="l" t="t" r="r" b="b"/>
                  <a:pathLst>
                    <a:path w="4835" h="5297" extrusionOk="0">
                      <a:moveTo>
                        <a:pt x="3713" y="0"/>
                      </a:moveTo>
                      <a:cubicBezTo>
                        <a:pt x="2435" y="0"/>
                        <a:pt x="909" y="2586"/>
                        <a:pt x="476" y="3377"/>
                      </a:cubicBezTo>
                      <a:cubicBezTo>
                        <a:pt x="214" y="3829"/>
                        <a:pt x="0" y="4412"/>
                        <a:pt x="286" y="4853"/>
                      </a:cubicBezTo>
                      <a:cubicBezTo>
                        <a:pt x="489" y="5180"/>
                        <a:pt x="882" y="5297"/>
                        <a:pt x="1275" y="5297"/>
                      </a:cubicBezTo>
                      <a:cubicBezTo>
                        <a:pt x="1412" y="5297"/>
                        <a:pt x="1550" y="5282"/>
                        <a:pt x="1679" y="5258"/>
                      </a:cubicBezTo>
                      <a:cubicBezTo>
                        <a:pt x="3370" y="4960"/>
                        <a:pt x="4739" y="3389"/>
                        <a:pt x="4810" y="1674"/>
                      </a:cubicBezTo>
                      <a:cubicBezTo>
                        <a:pt x="4834" y="1103"/>
                        <a:pt x="4679" y="448"/>
                        <a:pt x="4191" y="138"/>
                      </a:cubicBezTo>
                      <a:cubicBezTo>
                        <a:pt x="4038" y="43"/>
                        <a:pt x="3877" y="0"/>
                        <a:pt x="3713" y="0"/>
                      </a:cubicBezTo>
                      <a:close/>
                    </a:path>
                  </a:pathLst>
                </a:custGeom>
                <a:solidFill>
                  <a:srgbClr val="BE3C30"/>
                </a:solidFill>
                <a:ln>
                  <a:noFill/>
                </a:ln>
              </p:spPr>
              <p:txBody>
                <a:bodyPr spcFirstLastPara="1" wrap="square" lIns="91425" tIns="91425" rIns="91425" bIns="91425" anchor="ctr" anchorCtr="0">
                  <a:noAutofit/>
                </a:bodyPr>
                <a:lstStyle/>
                <a:p>
                  <a:endParaRPr/>
                </a:p>
              </p:txBody>
            </p:sp>
            <p:sp>
              <p:nvSpPr>
                <p:cNvPr id="99" name="Google Shape;5578;p48">
                  <a:extLst>
                    <a:ext uri="{FF2B5EF4-FFF2-40B4-BE49-F238E27FC236}">
                      <a16:creationId xmlns:a16="http://schemas.microsoft.com/office/drawing/2014/main" id="{3CC1656F-5419-8A49-AD52-5F0B3E0CCC9A}"/>
                    </a:ext>
                  </a:extLst>
                </p:cNvPr>
                <p:cNvSpPr/>
                <p:nvPr/>
              </p:nvSpPr>
              <p:spPr>
                <a:xfrm>
                  <a:off x="3208425" y="1672950"/>
                  <a:ext cx="144975" cy="145000"/>
                </a:xfrm>
                <a:custGeom>
                  <a:avLst/>
                  <a:gdLst/>
                  <a:ahLst/>
                  <a:cxnLst/>
                  <a:rect l="l" t="t" r="r" b="b"/>
                  <a:pathLst>
                    <a:path w="5799" h="5800" fill="none" extrusionOk="0">
                      <a:moveTo>
                        <a:pt x="5799" y="2894"/>
                      </a:moveTo>
                      <a:cubicBezTo>
                        <a:pt x="5799" y="4501"/>
                        <a:pt x="4501" y="5799"/>
                        <a:pt x="2906" y="5799"/>
                      </a:cubicBezTo>
                      <a:cubicBezTo>
                        <a:pt x="1298" y="5799"/>
                        <a:pt x="0" y="4501"/>
                        <a:pt x="0" y="2894"/>
                      </a:cubicBezTo>
                      <a:cubicBezTo>
                        <a:pt x="0" y="1298"/>
                        <a:pt x="1298" y="1"/>
                        <a:pt x="2906" y="1"/>
                      </a:cubicBezTo>
                      <a:cubicBezTo>
                        <a:pt x="4501" y="1"/>
                        <a:pt x="5799" y="1298"/>
                        <a:pt x="5799" y="2894"/>
                      </a:cubicBezTo>
                      <a:close/>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100" name="Google Shape;5579;p48">
                  <a:extLst>
                    <a:ext uri="{FF2B5EF4-FFF2-40B4-BE49-F238E27FC236}">
                      <a16:creationId xmlns:a16="http://schemas.microsoft.com/office/drawing/2014/main" id="{D8650E72-7609-D442-9D6D-ABB3868C21C0}"/>
                    </a:ext>
                  </a:extLst>
                </p:cNvPr>
                <p:cNvSpPr/>
                <p:nvPr/>
              </p:nvSpPr>
              <p:spPr>
                <a:xfrm>
                  <a:off x="3387025" y="1694100"/>
                  <a:ext cx="144975" cy="144975"/>
                </a:xfrm>
                <a:custGeom>
                  <a:avLst/>
                  <a:gdLst/>
                  <a:ahLst/>
                  <a:cxnLst/>
                  <a:rect l="l" t="t" r="r" b="b"/>
                  <a:pathLst>
                    <a:path w="5799" h="5799" fill="none" extrusionOk="0">
                      <a:moveTo>
                        <a:pt x="5799" y="2905"/>
                      </a:moveTo>
                      <a:cubicBezTo>
                        <a:pt x="5799" y="4501"/>
                        <a:pt x="4501" y="5798"/>
                        <a:pt x="2893" y="5798"/>
                      </a:cubicBezTo>
                      <a:cubicBezTo>
                        <a:pt x="1298" y="5798"/>
                        <a:pt x="0" y="4501"/>
                        <a:pt x="0" y="2905"/>
                      </a:cubicBezTo>
                      <a:cubicBezTo>
                        <a:pt x="0" y="1298"/>
                        <a:pt x="1298" y="0"/>
                        <a:pt x="2893" y="0"/>
                      </a:cubicBezTo>
                      <a:cubicBezTo>
                        <a:pt x="4501" y="0"/>
                        <a:pt x="5799" y="1298"/>
                        <a:pt x="5799" y="2905"/>
                      </a:cubicBezTo>
                      <a:close/>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101" name="Google Shape;5580;p48">
                  <a:extLst>
                    <a:ext uri="{FF2B5EF4-FFF2-40B4-BE49-F238E27FC236}">
                      <a16:creationId xmlns:a16="http://schemas.microsoft.com/office/drawing/2014/main" id="{E3D391CA-C188-3848-A9A4-7453B861612B}"/>
                    </a:ext>
                  </a:extLst>
                </p:cNvPr>
                <p:cNvSpPr/>
                <p:nvPr/>
              </p:nvSpPr>
              <p:spPr>
                <a:xfrm>
                  <a:off x="3341475" y="1756900"/>
                  <a:ext cx="56875" cy="10150"/>
                </a:xfrm>
                <a:custGeom>
                  <a:avLst/>
                  <a:gdLst/>
                  <a:ahLst/>
                  <a:cxnLst/>
                  <a:rect l="l" t="t" r="r" b="b"/>
                  <a:pathLst>
                    <a:path w="2275" h="406" fill="none" extrusionOk="0">
                      <a:moveTo>
                        <a:pt x="1" y="405"/>
                      </a:moveTo>
                      <a:cubicBezTo>
                        <a:pt x="679" y="24"/>
                        <a:pt x="1572" y="0"/>
                        <a:pt x="2275" y="357"/>
                      </a:cubicBezTo>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102" name="Google Shape;5581;p48">
                  <a:extLst>
                    <a:ext uri="{FF2B5EF4-FFF2-40B4-BE49-F238E27FC236}">
                      <a16:creationId xmlns:a16="http://schemas.microsoft.com/office/drawing/2014/main" id="{95FB51CD-E407-A144-B7DB-69D526854882}"/>
                    </a:ext>
                  </a:extLst>
                </p:cNvPr>
                <p:cNvSpPr/>
                <p:nvPr/>
              </p:nvSpPr>
              <p:spPr>
                <a:xfrm>
                  <a:off x="3528400" y="1723250"/>
                  <a:ext cx="120875" cy="38425"/>
                </a:xfrm>
                <a:custGeom>
                  <a:avLst/>
                  <a:gdLst/>
                  <a:ahLst/>
                  <a:cxnLst/>
                  <a:rect l="l" t="t" r="r" b="b"/>
                  <a:pathLst>
                    <a:path w="4835" h="1537" fill="none" extrusionOk="0">
                      <a:moveTo>
                        <a:pt x="1" y="1537"/>
                      </a:moveTo>
                      <a:cubicBezTo>
                        <a:pt x="1310" y="846"/>
                        <a:pt x="2715" y="346"/>
                        <a:pt x="4168" y="48"/>
                      </a:cubicBezTo>
                      <a:cubicBezTo>
                        <a:pt x="4430" y="1"/>
                        <a:pt x="4787" y="13"/>
                        <a:pt x="4835" y="275"/>
                      </a:cubicBezTo>
                    </a:path>
                  </a:pathLst>
                </a:custGeom>
                <a:noFill/>
                <a:ln w="80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103" name="Google Shape;5582;p48">
                  <a:extLst>
                    <a:ext uri="{FF2B5EF4-FFF2-40B4-BE49-F238E27FC236}">
                      <a16:creationId xmlns:a16="http://schemas.microsoft.com/office/drawing/2014/main" id="{22E817B0-703E-4349-936F-4E302B6DCD87}"/>
                    </a:ext>
                  </a:extLst>
                </p:cNvPr>
                <p:cNvSpPr/>
                <p:nvPr/>
              </p:nvSpPr>
              <p:spPr>
                <a:xfrm>
                  <a:off x="3223300" y="1476750"/>
                  <a:ext cx="432350" cy="260175"/>
                </a:xfrm>
                <a:custGeom>
                  <a:avLst/>
                  <a:gdLst/>
                  <a:ahLst/>
                  <a:cxnLst/>
                  <a:rect l="l" t="t" r="r" b="b"/>
                  <a:pathLst>
                    <a:path w="17294" h="10407" extrusionOk="0">
                      <a:moveTo>
                        <a:pt x="9204" y="1"/>
                      </a:moveTo>
                      <a:cubicBezTo>
                        <a:pt x="7168" y="1"/>
                        <a:pt x="5130" y="593"/>
                        <a:pt x="3406" y="1657"/>
                      </a:cubicBezTo>
                      <a:cubicBezTo>
                        <a:pt x="2215" y="2396"/>
                        <a:pt x="1" y="4122"/>
                        <a:pt x="787" y="5753"/>
                      </a:cubicBezTo>
                      <a:cubicBezTo>
                        <a:pt x="1489" y="7206"/>
                        <a:pt x="3632" y="7849"/>
                        <a:pt x="5097" y="7849"/>
                      </a:cubicBezTo>
                      <a:cubicBezTo>
                        <a:pt x="5263" y="7849"/>
                        <a:pt x="5418" y="7837"/>
                        <a:pt x="5573" y="7837"/>
                      </a:cubicBezTo>
                      <a:cubicBezTo>
                        <a:pt x="7358" y="7718"/>
                        <a:pt x="9072" y="6968"/>
                        <a:pt x="10715" y="6230"/>
                      </a:cubicBezTo>
                      <a:lnTo>
                        <a:pt x="10715" y="6230"/>
                      </a:lnTo>
                      <a:cubicBezTo>
                        <a:pt x="10236" y="6450"/>
                        <a:pt x="14229" y="10123"/>
                        <a:pt x="14848" y="10313"/>
                      </a:cubicBezTo>
                      <a:cubicBezTo>
                        <a:pt x="15055" y="10377"/>
                        <a:pt x="15245" y="10406"/>
                        <a:pt x="15420" y="10406"/>
                      </a:cubicBezTo>
                      <a:cubicBezTo>
                        <a:pt x="17010" y="10406"/>
                        <a:pt x="17294" y="7956"/>
                        <a:pt x="17229" y="6551"/>
                      </a:cubicBezTo>
                      <a:cubicBezTo>
                        <a:pt x="17134" y="4741"/>
                        <a:pt x="16860" y="3003"/>
                        <a:pt x="15336" y="1931"/>
                      </a:cubicBezTo>
                      <a:cubicBezTo>
                        <a:pt x="13610" y="729"/>
                        <a:pt x="11478" y="50"/>
                        <a:pt x="9383" y="2"/>
                      </a:cubicBezTo>
                      <a:cubicBezTo>
                        <a:pt x="9323" y="1"/>
                        <a:pt x="9264" y="1"/>
                        <a:pt x="9204" y="1"/>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04" name="Google Shape;5583;p48">
                  <a:extLst>
                    <a:ext uri="{FF2B5EF4-FFF2-40B4-BE49-F238E27FC236}">
                      <a16:creationId xmlns:a16="http://schemas.microsoft.com/office/drawing/2014/main" id="{AF0F33F9-CA23-1D4C-862F-59F548063C0E}"/>
                    </a:ext>
                  </a:extLst>
                </p:cNvPr>
                <p:cNvSpPr/>
                <p:nvPr/>
              </p:nvSpPr>
              <p:spPr>
                <a:xfrm>
                  <a:off x="2989350" y="2067050"/>
                  <a:ext cx="334000" cy="493200"/>
                </a:xfrm>
                <a:custGeom>
                  <a:avLst/>
                  <a:gdLst/>
                  <a:ahLst/>
                  <a:cxnLst/>
                  <a:rect l="l" t="t" r="r" b="b"/>
                  <a:pathLst>
                    <a:path w="13360" h="19728" extrusionOk="0">
                      <a:moveTo>
                        <a:pt x="9294" y="0"/>
                      </a:moveTo>
                      <a:cubicBezTo>
                        <a:pt x="9284" y="0"/>
                        <a:pt x="9274" y="0"/>
                        <a:pt x="9264" y="1"/>
                      </a:cubicBezTo>
                      <a:cubicBezTo>
                        <a:pt x="8335" y="24"/>
                        <a:pt x="7728" y="763"/>
                        <a:pt x="7811" y="1608"/>
                      </a:cubicBezTo>
                      <a:cubicBezTo>
                        <a:pt x="7942" y="2763"/>
                        <a:pt x="7763" y="3870"/>
                        <a:pt x="6847" y="4692"/>
                      </a:cubicBezTo>
                      <a:cubicBezTo>
                        <a:pt x="6287" y="5204"/>
                        <a:pt x="5561" y="5489"/>
                        <a:pt x="4953" y="5942"/>
                      </a:cubicBezTo>
                      <a:cubicBezTo>
                        <a:pt x="4346" y="6394"/>
                        <a:pt x="3834" y="7109"/>
                        <a:pt x="3977" y="7847"/>
                      </a:cubicBezTo>
                      <a:cubicBezTo>
                        <a:pt x="4108" y="8537"/>
                        <a:pt x="4775" y="9061"/>
                        <a:pt x="4775" y="9764"/>
                      </a:cubicBezTo>
                      <a:cubicBezTo>
                        <a:pt x="4787" y="10299"/>
                        <a:pt x="4382" y="10776"/>
                        <a:pt x="3918" y="11050"/>
                      </a:cubicBezTo>
                      <a:cubicBezTo>
                        <a:pt x="3465" y="11335"/>
                        <a:pt x="2929" y="11478"/>
                        <a:pt x="2453" y="11728"/>
                      </a:cubicBezTo>
                      <a:cubicBezTo>
                        <a:pt x="905" y="12514"/>
                        <a:pt x="0" y="14383"/>
                        <a:pt x="346" y="16086"/>
                      </a:cubicBezTo>
                      <a:cubicBezTo>
                        <a:pt x="393" y="16300"/>
                        <a:pt x="453" y="16514"/>
                        <a:pt x="536" y="16717"/>
                      </a:cubicBezTo>
                      <a:cubicBezTo>
                        <a:pt x="893" y="17610"/>
                        <a:pt x="1584" y="18360"/>
                        <a:pt x="2429" y="18812"/>
                      </a:cubicBezTo>
                      <a:cubicBezTo>
                        <a:pt x="3253" y="19254"/>
                        <a:pt x="4247" y="19728"/>
                        <a:pt x="5211" y="19728"/>
                      </a:cubicBezTo>
                      <a:cubicBezTo>
                        <a:pt x="5417" y="19728"/>
                        <a:pt x="5621" y="19706"/>
                        <a:pt x="5823" y="19658"/>
                      </a:cubicBezTo>
                      <a:cubicBezTo>
                        <a:pt x="6966" y="19384"/>
                        <a:pt x="7799" y="18396"/>
                        <a:pt x="8466" y="17431"/>
                      </a:cubicBezTo>
                      <a:cubicBezTo>
                        <a:pt x="10347" y="14740"/>
                        <a:pt x="11740" y="11728"/>
                        <a:pt x="12585" y="8561"/>
                      </a:cubicBezTo>
                      <a:cubicBezTo>
                        <a:pt x="13062" y="6775"/>
                        <a:pt x="13359" y="4858"/>
                        <a:pt x="12776" y="3108"/>
                      </a:cubicBezTo>
                      <a:cubicBezTo>
                        <a:pt x="12350" y="1772"/>
                        <a:pt x="10808" y="0"/>
                        <a:pt x="9294" y="0"/>
                      </a:cubicBezTo>
                      <a:close/>
                    </a:path>
                  </a:pathLst>
                </a:custGeom>
                <a:solidFill>
                  <a:srgbClr val="E56A6A"/>
                </a:solidFill>
                <a:ln>
                  <a:noFill/>
                </a:ln>
              </p:spPr>
              <p:txBody>
                <a:bodyPr spcFirstLastPara="1" wrap="square" lIns="91425" tIns="91425" rIns="91425" bIns="91425" anchor="ctr" anchorCtr="0">
                  <a:noAutofit/>
                </a:bodyPr>
                <a:lstStyle/>
                <a:p>
                  <a:endParaRPr/>
                </a:p>
              </p:txBody>
            </p:sp>
            <p:sp>
              <p:nvSpPr>
                <p:cNvPr id="105" name="Google Shape;5584;p48">
                  <a:extLst>
                    <a:ext uri="{FF2B5EF4-FFF2-40B4-BE49-F238E27FC236}">
                      <a16:creationId xmlns:a16="http://schemas.microsoft.com/office/drawing/2014/main" id="{325D79A6-E858-1B4F-89F4-347ABE237CF7}"/>
                    </a:ext>
                  </a:extLst>
                </p:cNvPr>
                <p:cNvSpPr/>
                <p:nvPr/>
              </p:nvSpPr>
              <p:spPr>
                <a:xfrm>
                  <a:off x="3424200" y="4471175"/>
                  <a:ext cx="209000" cy="367975"/>
                </a:xfrm>
                <a:custGeom>
                  <a:avLst/>
                  <a:gdLst/>
                  <a:ahLst/>
                  <a:cxnLst/>
                  <a:rect l="l" t="t" r="r" b="b"/>
                  <a:pathLst>
                    <a:path w="8360" h="14719" extrusionOk="0">
                      <a:moveTo>
                        <a:pt x="2683" y="0"/>
                      </a:moveTo>
                      <a:cubicBezTo>
                        <a:pt x="1" y="0"/>
                        <a:pt x="1049" y="7185"/>
                        <a:pt x="2585" y="11337"/>
                      </a:cubicBezTo>
                      <a:cubicBezTo>
                        <a:pt x="3061" y="12635"/>
                        <a:pt x="3585" y="13635"/>
                        <a:pt x="4050" y="14028"/>
                      </a:cubicBezTo>
                      <a:cubicBezTo>
                        <a:pt x="4571" y="14459"/>
                        <a:pt x="5255" y="14719"/>
                        <a:pt x="5924" y="14719"/>
                      </a:cubicBezTo>
                      <a:cubicBezTo>
                        <a:pt x="6325" y="14719"/>
                        <a:pt x="6721" y="14626"/>
                        <a:pt x="7074" y="14421"/>
                      </a:cubicBezTo>
                      <a:cubicBezTo>
                        <a:pt x="7943" y="13920"/>
                        <a:pt x="8360" y="12849"/>
                        <a:pt x="8348" y="11837"/>
                      </a:cubicBezTo>
                      <a:cubicBezTo>
                        <a:pt x="8348" y="10253"/>
                        <a:pt x="7538" y="9372"/>
                        <a:pt x="6883" y="8063"/>
                      </a:cubicBezTo>
                      <a:cubicBezTo>
                        <a:pt x="5990" y="6241"/>
                        <a:pt x="5514" y="4050"/>
                        <a:pt x="4859" y="2121"/>
                      </a:cubicBezTo>
                      <a:cubicBezTo>
                        <a:pt x="4609" y="1359"/>
                        <a:pt x="4264" y="514"/>
                        <a:pt x="3526" y="193"/>
                      </a:cubicBezTo>
                      <a:cubicBezTo>
                        <a:pt x="3211" y="62"/>
                        <a:pt x="2931" y="0"/>
                        <a:pt x="2683"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06" name="Google Shape;5585;p48">
                  <a:extLst>
                    <a:ext uri="{FF2B5EF4-FFF2-40B4-BE49-F238E27FC236}">
                      <a16:creationId xmlns:a16="http://schemas.microsoft.com/office/drawing/2014/main" id="{8D0BF051-0A6E-1345-9158-B6EEAE156196}"/>
                    </a:ext>
                  </a:extLst>
                </p:cNvPr>
                <p:cNvSpPr/>
                <p:nvPr/>
              </p:nvSpPr>
              <p:spPr>
                <a:xfrm>
                  <a:off x="3424200" y="4471175"/>
                  <a:ext cx="209000" cy="367975"/>
                </a:xfrm>
                <a:custGeom>
                  <a:avLst/>
                  <a:gdLst/>
                  <a:ahLst/>
                  <a:cxnLst/>
                  <a:rect l="l" t="t" r="r" b="b"/>
                  <a:pathLst>
                    <a:path w="8360" h="14719" extrusionOk="0">
                      <a:moveTo>
                        <a:pt x="2683" y="0"/>
                      </a:moveTo>
                      <a:cubicBezTo>
                        <a:pt x="1" y="0"/>
                        <a:pt x="1049" y="7185"/>
                        <a:pt x="2585" y="11337"/>
                      </a:cubicBezTo>
                      <a:cubicBezTo>
                        <a:pt x="3061" y="12635"/>
                        <a:pt x="3585" y="13635"/>
                        <a:pt x="4050" y="14028"/>
                      </a:cubicBezTo>
                      <a:cubicBezTo>
                        <a:pt x="4571" y="14459"/>
                        <a:pt x="5255" y="14719"/>
                        <a:pt x="5924" y="14719"/>
                      </a:cubicBezTo>
                      <a:cubicBezTo>
                        <a:pt x="6325" y="14719"/>
                        <a:pt x="6721" y="14626"/>
                        <a:pt x="7074" y="14421"/>
                      </a:cubicBezTo>
                      <a:cubicBezTo>
                        <a:pt x="7943" y="13920"/>
                        <a:pt x="8360" y="12849"/>
                        <a:pt x="8348" y="11837"/>
                      </a:cubicBezTo>
                      <a:cubicBezTo>
                        <a:pt x="8348" y="10253"/>
                        <a:pt x="7538" y="9372"/>
                        <a:pt x="6883" y="8063"/>
                      </a:cubicBezTo>
                      <a:cubicBezTo>
                        <a:pt x="5990" y="6241"/>
                        <a:pt x="5514" y="4050"/>
                        <a:pt x="4859" y="2121"/>
                      </a:cubicBezTo>
                      <a:cubicBezTo>
                        <a:pt x="4609" y="1359"/>
                        <a:pt x="4264" y="514"/>
                        <a:pt x="3526" y="193"/>
                      </a:cubicBezTo>
                      <a:cubicBezTo>
                        <a:pt x="3211" y="62"/>
                        <a:pt x="2931" y="0"/>
                        <a:pt x="2683"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07" name="Google Shape;5586;p48">
                  <a:extLst>
                    <a:ext uri="{FF2B5EF4-FFF2-40B4-BE49-F238E27FC236}">
                      <a16:creationId xmlns:a16="http://schemas.microsoft.com/office/drawing/2014/main" id="{926A0DA2-2C6D-2147-8929-B81F2C875974}"/>
                    </a:ext>
                  </a:extLst>
                </p:cNvPr>
                <p:cNvSpPr/>
                <p:nvPr/>
              </p:nvSpPr>
              <p:spPr>
                <a:xfrm>
                  <a:off x="3380775" y="2771000"/>
                  <a:ext cx="404225" cy="1751825"/>
                </a:xfrm>
                <a:custGeom>
                  <a:avLst/>
                  <a:gdLst/>
                  <a:ahLst/>
                  <a:cxnLst/>
                  <a:rect l="l" t="t" r="r" b="b"/>
                  <a:pathLst>
                    <a:path w="16169" h="70073" extrusionOk="0">
                      <a:moveTo>
                        <a:pt x="2489" y="1"/>
                      </a:moveTo>
                      <a:lnTo>
                        <a:pt x="1858" y="7918"/>
                      </a:lnTo>
                      <a:cubicBezTo>
                        <a:pt x="1858" y="7918"/>
                        <a:pt x="3513" y="25468"/>
                        <a:pt x="4001" y="28421"/>
                      </a:cubicBezTo>
                      <a:cubicBezTo>
                        <a:pt x="4477" y="31374"/>
                        <a:pt x="0" y="67259"/>
                        <a:pt x="1060" y="68807"/>
                      </a:cubicBezTo>
                      <a:cubicBezTo>
                        <a:pt x="1819" y="69911"/>
                        <a:pt x="4506" y="70072"/>
                        <a:pt x="6010" y="70072"/>
                      </a:cubicBezTo>
                      <a:cubicBezTo>
                        <a:pt x="6630" y="70072"/>
                        <a:pt x="7049" y="70045"/>
                        <a:pt x="7049" y="70045"/>
                      </a:cubicBezTo>
                      <a:cubicBezTo>
                        <a:pt x="7049" y="70045"/>
                        <a:pt x="14371" y="50436"/>
                        <a:pt x="15157" y="31909"/>
                      </a:cubicBezTo>
                      <a:cubicBezTo>
                        <a:pt x="16169" y="8168"/>
                        <a:pt x="11799" y="1989"/>
                        <a:pt x="11799" y="1989"/>
                      </a:cubicBezTo>
                      <a:lnTo>
                        <a:pt x="2489" y="1"/>
                      </a:ln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08" name="Google Shape;5587;p48">
                  <a:extLst>
                    <a:ext uri="{FF2B5EF4-FFF2-40B4-BE49-F238E27FC236}">
                      <a16:creationId xmlns:a16="http://schemas.microsoft.com/office/drawing/2014/main" id="{73948F04-247F-DD46-A8DD-E969BC4ED5D3}"/>
                    </a:ext>
                  </a:extLst>
                </p:cNvPr>
                <p:cNvSpPr/>
                <p:nvPr/>
              </p:nvSpPr>
              <p:spPr>
                <a:xfrm>
                  <a:off x="3380775" y="2771000"/>
                  <a:ext cx="404225" cy="1751825"/>
                </a:xfrm>
                <a:custGeom>
                  <a:avLst/>
                  <a:gdLst/>
                  <a:ahLst/>
                  <a:cxnLst/>
                  <a:rect l="l" t="t" r="r" b="b"/>
                  <a:pathLst>
                    <a:path w="16169" h="70073" extrusionOk="0">
                      <a:moveTo>
                        <a:pt x="2489" y="1"/>
                      </a:moveTo>
                      <a:lnTo>
                        <a:pt x="1858" y="7918"/>
                      </a:lnTo>
                      <a:cubicBezTo>
                        <a:pt x="1858" y="7918"/>
                        <a:pt x="3513" y="25468"/>
                        <a:pt x="4001" y="28421"/>
                      </a:cubicBezTo>
                      <a:cubicBezTo>
                        <a:pt x="4477" y="31374"/>
                        <a:pt x="0" y="67259"/>
                        <a:pt x="1060" y="68807"/>
                      </a:cubicBezTo>
                      <a:cubicBezTo>
                        <a:pt x="1819" y="69911"/>
                        <a:pt x="4506" y="70072"/>
                        <a:pt x="6010" y="70072"/>
                      </a:cubicBezTo>
                      <a:cubicBezTo>
                        <a:pt x="6630" y="70072"/>
                        <a:pt x="7049" y="70045"/>
                        <a:pt x="7049" y="70045"/>
                      </a:cubicBezTo>
                      <a:cubicBezTo>
                        <a:pt x="7049" y="70045"/>
                        <a:pt x="14371" y="50436"/>
                        <a:pt x="15157" y="31909"/>
                      </a:cubicBezTo>
                      <a:cubicBezTo>
                        <a:pt x="16169" y="8168"/>
                        <a:pt x="11799" y="1989"/>
                        <a:pt x="11799" y="1989"/>
                      </a:cubicBezTo>
                      <a:lnTo>
                        <a:pt x="2489" y="1"/>
                      </a:ln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09" name="Google Shape;5588;p48">
                  <a:extLst>
                    <a:ext uri="{FF2B5EF4-FFF2-40B4-BE49-F238E27FC236}">
                      <a16:creationId xmlns:a16="http://schemas.microsoft.com/office/drawing/2014/main" id="{43AAC154-B388-A647-B2DD-26F72D80A32A}"/>
                    </a:ext>
                  </a:extLst>
                </p:cNvPr>
                <p:cNvSpPr/>
                <p:nvPr/>
              </p:nvSpPr>
              <p:spPr>
                <a:xfrm>
                  <a:off x="3218850" y="2383850"/>
                  <a:ext cx="460200" cy="463875"/>
                </a:xfrm>
                <a:custGeom>
                  <a:avLst/>
                  <a:gdLst/>
                  <a:ahLst/>
                  <a:cxnLst/>
                  <a:rect l="l" t="t" r="r" b="b"/>
                  <a:pathLst>
                    <a:path w="18408" h="18555" extrusionOk="0">
                      <a:moveTo>
                        <a:pt x="14558" y="0"/>
                      </a:moveTo>
                      <a:cubicBezTo>
                        <a:pt x="12212" y="0"/>
                        <a:pt x="3133" y="1317"/>
                        <a:pt x="1917" y="1473"/>
                      </a:cubicBezTo>
                      <a:cubicBezTo>
                        <a:pt x="2167" y="4593"/>
                        <a:pt x="2048" y="7593"/>
                        <a:pt x="1905" y="10736"/>
                      </a:cubicBezTo>
                      <a:cubicBezTo>
                        <a:pt x="1871" y="11446"/>
                        <a:pt x="1077" y="17194"/>
                        <a:pt x="117" y="17194"/>
                      </a:cubicBezTo>
                      <a:cubicBezTo>
                        <a:pt x="78" y="17194"/>
                        <a:pt x="39" y="17185"/>
                        <a:pt x="0" y="17166"/>
                      </a:cubicBezTo>
                      <a:lnTo>
                        <a:pt x="0" y="17166"/>
                      </a:lnTo>
                      <a:cubicBezTo>
                        <a:pt x="2087" y="18202"/>
                        <a:pt x="4431" y="18555"/>
                        <a:pt x="6849" y="18555"/>
                      </a:cubicBezTo>
                      <a:cubicBezTo>
                        <a:pt x="10764" y="18555"/>
                        <a:pt x="14875" y="17631"/>
                        <a:pt x="18407" y="17189"/>
                      </a:cubicBezTo>
                      <a:lnTo>
                        <a:pt x="18407" y="17189"/>
                      </a:lnTo>
                      <a:cubicBezTo>
                        <a:pt x="18400" y="17190"/>
                        <a:pt x="18393" y="17191"/>
                        <a:pt x="18386" y="17191"/>
                      </a:cubicBezTo>
                      <a:cubicBezTo>
                        <a:pt x="17020" y="17191"/>
                        <a:pt x="15346" y="1679"/>
                        <a:pt x="15109" y="92"/>
                      </a:cubicBezTo>
                      <a:cubicBezTo>
                        <a:pt x="15099" y="28"/>
                        <a:pt x="14900" y="0"/>
                        <a:pt x="14558" y="0"/>
                      </a:cubicBezTo>
                      <a:close/>
                    </a:path>
                  </a:pathLst>
                </a:custGeom>
                <a:solidFill>
                  <a:srgbClr val="BE3C30"/>
                </a:solidFill>
                <a:ln>
                  <a:noFill/>
                </a:ln>
              </p:spPr>
              <p:txBody>
                <a:bodyPr spcFirstLastPara="1" wrap="square" lIns="91425" tIns="91425" rIns="91425" bIns="91425" anchor="ctr" anchorCtr="0">
                  <a:noAutofit/>
                </a:bodyPr>
                <a:lstStyle/>
                <a:p>
                  <a:endParaRPr/>
                </a:p>
              </p:txBody>
            </p:sp>
            <p:sp>
              <p:nvSpPr>
                <p:cNvPr id="110" name="Google Shape;5589;p48">
                  <a:extLst>
                    <a:ext uri="{FF2B5EF4-FFF2-40B4-BE49-F238E27FC236}">
                      <a16:creationId xmlns:a16="http://schemas.microsoft.com/office/drawing/2014/main" id="{8C7F5ACC-F9CF-C140-BB58-7BD42EEB0267}"/>
                    </a:ext>
                  </a:extLst>
                </p:cNvPr>
                <p:cNvSpPr/>
                <p:nvPr/>
              </p:nvSpPr>
              <p:spPr>
                <a:xfrm>
                  <a:off x="3248600" y="3825600"/>
                  <a:ext cx="357025" cy="886950"/>
                </a:xfrm>
                <a:custGeom>
                  <a:avLst/>
                  <a:gdLst/>
                  <a:ahLst/>
                  <a:cxnLst/>
                  <a:rect l="l" t="t" r="r" b="b"/>
                  <a:pathLst>
                    <a:path w="14281" h="35478" extrusionOk="0">
                      <a:moveTo>
                        <a:pt x="6573" y="1"/>
                      </a:moveTo>
                      <a:lnTo>
                        <a:pt x="1" y="1739"/>
                      </a:lnTo>
                      <a:cubicBezTo>
                        <a:pt x="1" y="1739"/>
                        <a:pt x="632" y="7632"/>
                        <a:pt x="7930" y="31695"/>
                      </a:cubicBezTo>
                      <a:cubicBezTo>
                        <a:pt x="7752" y="32731"/>
                        <a:pt x="7633" y="34433"/>
                        <a:pt x="8430" y="35338"/>
                      </a:cubicBezTo>
                      <a:cubicBezTo>
                        <a:pt x="8516" y="35434"/>
                        <a:pt x="8652" y="35477"/>
                        <a:pt x="8824" y="35477"/>
                      </a:cubicBezTo>
                      <a:cubicBezTo>
                        <a:pt x="10266" y="35477"/>
                        <a:pt x="14281" y="32430"/>
                        <a:pt x="13026" y="31016"/>
                      </a:cubicBezTo>
                      <a:cubicBezTo>
                        <a:pt x="8585" y="26016"/>
                        <a:pt x="10169" y="11097"/>
                        <a:pt x="9478" y="5620"/>
                      </a:cubicBezTo>
                      <a:lnTo>
                        <a:pt x="6573" y="1"/>
                      </a:lnTo>
                      <a:close/>
                    </a:path>
                  </a:pathLst>
                </a:custGeom>
                <a:solidFill>
                  <a:srgbClr val="BE3C30"/>
                </a:solidFill>
                <a:ln>
                  <a:noFill/>
                </a:ln>
              </p:spPr>
              <p:txBody>
                <a:bodyPr spcFirstLastPara="1" wrap="square" lIns="91425" tIns="91425" rIns="91425" bIns="91425" anchor="ctr" anchorCtr="0">
                  <a:noAutofit/>
                </a:bodyPr>
                <a:lstStyle/>
                <a:p>
                  <a:endParaRPr/>
                </a:p>
              </p:txBody>
            </p:sp>
            <p:sp>
              <p:nvSpPr>
                <p:cNvPr id="111" name="Google Shape;5590;p48">
                  <a:extLst>
                    <a:ext uri="{FF2B5EF4-FFF2-40B4-BE49-F238E27FC236}">
                      <a16:creationId xmlns:a16="http://schemas.microsoft.com/office/drawing/2014/main" id="{CDB1DC74-E73E-BD48-BDFB-8547E542F0C4}"/>
                    </a:ext>
                  </a:extLst>
                </p:cNvPr>
                <p:cNvSpPr/>
                <p:nvPr/>
              </p:nvSpPr>
              <p:spPr>
                <a:xfrm>
                  <a:off x="3320350" y="4549500"/>
                  <a:ext cx="307200" cy="289750"/>
                </a:xfrm>
                <a:custGeom>
                  <a:avLst/>
                  <a:gdLst/>
                  <a:ahLst/>
                  <a:cxnLst/>
                  <a:rect l="l" t="t" r="r" b="b"/>
                  <a:pathLst>
                    <a:path w="12288" h="11590" extrusionOk="0">
                      <a:moveTo>
                        <a:pt x="9335" y="0"/>
                      </a:moveTo>
                      <a:cubicBezTo>
                        <a:pt x="7656" y="1346"/>
                        <a:pt x="6977" y="1560"/>
                        <a:pt x="4918" y="2215"/>
                      </a:cubicBezTo>
                      <a:lnTo>
                        <a:pt x="2667" y="6204"/>
                      </a:lnTo>
                      <a:cubicBezTo>
                        <a:pt x="2667" y="6204"/>
                        <a:pt x="0" y="10609"/>
                        <a:pt x="798" y="11514"/>
                      </a:cubicBezTo>
                      <a:cubicBezTo>
                        <a:pt x="843" y="11565"/>
                        <a:pt x="915" y="11589"/>
                        <a:pt x="1011" y="11589"/>
                      </a:cubicBezTo>
                      <a:cubicBezTo>
                        <a:pt x="2605" y="11589"/>
                        <a:pt x="10740" y="4906"/>
                        <a:pt x="10740" y="4906"/>
                      </a:cubicBezTo>
                      <a:cubicBezTo>
                        <a:pt x="10740" y="4906"/>
                        <a:pt x="12287" y="3644"/>
                        <a:pt x="10883" y="2060"/>
                      </a:cubicBezTo>
                      <a:cubicBezTo>
                        <a:pt x="10025" y="1108"/>
                        <a:pt x="9597" y="1048"/>
                        <a:pt x="9335"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12" name="Google Shape;5591;p48">
                  <a:extLst>
                    <a:ext uri="{FF2B5EF4-FFF2-40B4-BE49-F238E27FC236}">
                      <a16:creationId xmlns:a16="http://schemas.microsoft.com/office/drawing/2014/main" id="{3D628EE8-9DC2-8C48-B5B1-FD6EDE57D8F7}"/>
                    </a:ext>
                  </a:extLst>
                </p:cNvPr>
                <p:cNvSpPr/>
                <p:nvPr/>
              </p:nvSpPr>
              <p:spPr>
                <a:xfrm>
                  <a:off x="3685575" y="2049050"/>
                  <a:ext cx="270875" cy="515925"/>
                </a:xfrm>
                <a:custGeom>
                  <a:avLst/>
                  <a:gdLst/>
                  <a:ahLst/>
                  <a:cxnLst/>
                  <a:rect l="l" t="t" r="r" b="b"/>
                  <a:pathLst>
                    <a:path w="10835" h="20637" extrusionOk="0">
                      <a:moveTo>
                        <a:pt x="3976" y="0"/>
                      </a:moveTo>
                      <a:cubicBezTo>
                        <a:pt x="3642" y="0"/>
                        <a:pt x="3312" y="115"/>
                        <a:pt x="2899" y="115"/>
                      </a:cubicBezTo>
                      <a:cubicBezTo>
                        <a:pt x="2821" y="115"/>
                        <a:pt x="2740" y="111"/>
                        <a:pt x="2655" y="101"/>
                      </a:cubicBezTo>
                      <a:lnTo>
                        <a:pt x="0" y="4150"/>
                      </a:lnTo>
                      <a:cubicBezTo>
                        <a:pt x="381" y="5304"/>
                        <a:pt x="619" y="6507"/>
                        <a:pt x="988" y="7650"/>
                      </a:cubicBezTo>
                      <a:cubicBezTo>
                        <a:pt x="1334" y="8757"/>
                        <a:pt x="1965" y="9591"/>
                        <a:pt x="1322" y="10781"/>
                      </a:cubicBezTo>
                      <a:cubicBezTo>
                        <a:pt x="977" y="11424"/>
                        <a:pt x="334" y="11984"/>
                        <a:pt x="357" y="12734"/>
                      </a:cubicBezTo>
                      <a:cubicBezTo>
                        <a:pt x="381" y="13758"/>
                        <a:pt x="1679" y="14341"/>
                        <a:pt x="1905" y="15341"/>
                      </a:cubicBezTo>
                      <a:cubicBezTo>
                        <a:pt x="2179" y="16580"/>
                        <a:pt x="738" y="17746"/>
                        <a:pt x="1072" y="18973"/>
                      </a:cubicBezTo>
                      <a:cubicBezTo>
                        <a:pt x="1310" y="19830"/>
                        <a:pt x="2286" y="20235"/>
                        <a:pt x="3167" y="20413"/>
                      </a:cubicBezTo>
                      <a:cubicBezTo>
                        <a:pt x="3836" y="20552"/>
                        <a:pt x="4519" y="20636"/>
                        <a:pt x="5198" y="20636"/>
                      </a:cubicBezTo>
                      <a:cubicBezTo>
                        <a:pt x="5741" y="20636"/>
                        <a:pt x="6282" y="20583"/>
                        <a:pt x="6811" y="20461"/>
                      </a:cubicBezTo>
                      <a:cubicBezTo>
                        <a:pt x="8013" y="20199"/>
                        <a:pt x="9156" y="19544"/>
                        <a:pt x="9870" y="18556"/>
                      </a:cubicBezTo>
                      <a:cubicBezTo>
                        <a:pt x="10585" y="17556"/>
                        <a:pt x="10835" y="16199"/>
                        <a:pt x="10371" y="15068"/>
                      </a:cubicBezTo>
                      <a:cubicBezTo>
                        <a:pt x="10037" y="14282"/>
                        <a:pt x="9394" y="13615"/>
                        <a:pt x="9299" y="12770"/>
                      </a:cubicBezTo>
                      <a:cubicBezTo>
                        <a:pt x="9228" y="12079"/>
                        <a:pt x="9525" y="11412"/>
                        <a:pt x="9609" y="10734"/>
                      </a:cubicBezTo>
                      <a:cubicBezTo>
                        <a:pt x="9740" y="9745"/>
                        <a:pt x="9418" y="8745"/>
                        <a:pt x="8906" y="7900"/>
                      </a:cubicBezTo>
                      <a:cubicBezTo>
                        <a:pt x="8251" y="6805"/>
                        <a:pt x="7037" y="6019"/>
                        <a:pt x="6787" y="4733"/>
                      </a:cubicBezTo>
                      <a:cubicBezTo>
                        <a:pt x="6668" y="4102"/>
                        <a:pt x="6668" y="3435"/>
                        <a:pt x="6477" y="2816"/>
                      </a:cubicBezTo>
                      <a:cubicBezTo>
                        <a:pt x="6227" y="2018"/>
                        <a:pt x="5346" y="673"/>
                        <a:pt x="4656" y="209"/>
                      </a:cubicBezTo>
                      <a:cubicBezTo>
                        <a:pt x="4412" y="49"/>
                        <a:pt x="4193" y="0"/>
                        <a:pt x="3976" y="0"/>
                      </a:cubicBezTo>
                      <a:close/>
                    </a:path>
                  </a:pathLst>
                </a:custGeom>
                <a:solidFill>
                  <a:srgbClr val="F37876"/>
                </a:solidFill>
                <a:ln>
                  <a:noFill/>
                </a:ln>
              </p:spPr>
              <p:txBody>
                <a:bodyPr spcFirstLastPara="1" wrap="square" lIns="91425" tIns="91425" rIns="91425" bIns="91425" anchor="ctr" anchorCtr="0">
                  <a:noAutofit/>
                </a:bodyPr>
                <a:lstStyle/>
                <a:p>
                  <a:endParaRPr/>
                </a:p>
              </p:txBody>
            </p:sp>
            <p:sp>
              <p:nvSpPr>
                <p:cNvPr id="113" name="Google Shape;5592;p48">
                  <a:extLst>
                    <a:ext uri="{FF2B5EF4-FFF2-40B4-BE49-F238E27FC236}">
                      <a16:creationId xmlns:a16="http://schemas.microsoft.com/office/drawing/2014/main" id="{CB22EB2E-2E35-2E4E-BB78-6FC929A7CBB3}"/>
                    </a:ext>
                  </a:extLst>
                </p:cNvPr>
                <p:cNvSpPr/>
                <p:nvPr/>
              </p:nvSpPr>
              <p:spPr>
                <a:xfrm>
                  <a:off x="3117050" y="2763275"/>
                  <a:ext cx="609025" cy="1784450"/>
                </a:xfrm>
                <a:custGeom>
                  <a:avLst/>
                  <a:gdLst/>
                  <a:ahLst/>
                  <a:cxnLst/>
                  <a:rect l="l" t="t" r="r" b="b"/>
                  <a:pathLst>
                    <a:path w="24361" h="71378" extrusionOk="0">
                      <a:moveTo>
                        <a:pt x="21967" y="0"/>
                      </a:moveTo>
                      <a:cubicBezTo>
                        <a:pt x="18826" y="807"/>
                        <a:pt x="15579" y="1213"/>
                        <a:pt x="12333" y="1213"/>
                      </a:cubicBezTo>
                      <a:cubicBezTo>
                        <a:pt x="9734" y="1213"/>
                        <a:pt x="7137" y="953"/>
                        <a:pt x="4596" y="429"/>
                      </a:cubicBezTo>
                      <a:cubicBezTo>
                        <a:pt x="4370" y="953"/>
                        <a:pt x="4167" y="1477"/>
                        <a:pt x="3965" y="2012"/>
                      </a:cubicBezTo>
                      <a:cubicBezTo>
                        <a:pt x="750" y="10621"/>
                        <a:pt x="0" y="19122"/>
                        <a:pt x="1536" y="28182"/>
                      </a:cubicBezTo>
                      <a:cubicBezTo>
                        <a:pt x="1715" y="29194"/>
                        <a:pt x="1917" y="31087"/>
                        <a:pt x="2120" y="32076"/>
                      </a:cubicBezTo>
                      <a:cubicBezTo>
                        <a:pt x="2358" y="33290"/>
                        <a:pt x="2465" y="34540"/>
                        <a:pt x="2667" y="35755"/>
                      </a:cubicBezTo>
                      <a:cubicBezTo>
                        <a:pt x="3060" y="38195"/>
                        <a:pt x="3513" y="40624"/>
                        <a:pt x="4001" y="43053"/>
                      </a:cubicBezTo>
                      <a:cubicBezTo>
                        <a:pt x="4918" y="47530"/>
                        <a:pt x="5989" y="51971"/>
                        <a:pt x="7156" y="56388"/>
                      </a:cubicBezTo>
                      <a:cubicBezTo>
                        <a:pt x="8358" y="60912"/>
                        <a:pt x="10061" y="66949"/>
                        <a:pt x="11549" y="71378"/>
                      </a:cubicBezTo>
                      <a:cubicBezTo>
                        <a:pt x="11549" y="71378"/>
                        <a:pt x="16062" y="70985"/>
                        <a:pt x="17086" y="69413"/>
                      </a:cubicBezTo>
                      <a:cubicBezTo>
                        <a:pt x="18110" y="67830"/>
                        <a:pt x="12764" y="31147"/>
                        <a:pt x="13180" y="28182"/>
                      </a:cubicBezTo>
                      <a:cubicBezTo>
                        <a:pt x="13978" y="22372"/>
                        <a:pt x="14228" y="16455"/>
                        <a:pt x="14704" y="10597"/>
                      </a:cubicBezTo>
                      <a:cubicBezTo>
                        <a:pt x="15443" y="10394"/>
                        <a:pt x="24360" y="7894"/>
                        <a:pt x="24360" y="7882"/>
                      </a:cubicBezTo>
                      <a:cubicBezTo>
                        <a:pt x="23563" y="5263"/>
                        <a:pt x="22765" y="2631"/>
                        <a:pt x="21967"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14" name="Google Shape;5593;p48">
                  <a:extLst>
                    <a:ext uri="{FF2B5EF4-FFF2-40B4-BE49-F238E27FC236}">
                      <a16:creationId xmlns:a16="http://schemas.microsoft.com/office/drawing/2014/main" id="{2A77DE21-A1B9-DB48-96A3-E6916E07DEA5}"/>
                    </a:ext>
                  </a:extLst>
                </p:cNvPr>
                <p:cNvSpPr/>
                <p:nvPr/>
              </p:nvSpPr>
              <p:spPr>
                <a:xfrm>
                  <a:off x="3258125" y="2549850"/>
                  <a:ext cx="378350" cy="99450"/>
                </a:xfrm>
                <a:custGeom>
                  <a:avLst/>
                  <a:gdLst/>
                  <a:ahLst/>
                  <a:cxnLst/>
                  <a:rect l="l" t="t" r="r" b="b"/>
                  <a:pathLst>
                    <a:path w="15134" h="3978" extrusionOk="0">
                      <a:moveTo>
                        <a:pt x="14717" y="0"/>
                      </a:moveTo>
                      <a:cubicBezTo>
                        <a:pt x="14717" y="0"/>
                        <a:pt x="14717" y="0"/>
                        <a:pt x="14717" y="1"/>
                      </a:cubicBezTo>
                      <a:lnTo>
                        <a:pt x="14717" y="1"/>
                      </a:lnTo>
                      <a:cubicBezTo>
                        <a:pt x="14717" y="0"/>
                        <a:pt x="14717" y="0"/>
                        <a:pt x="14717" y="0"/>
                      </a:cubicBezTo>
                      <a:close/>
                      <a:moveTo>
                        <a:pt x="14717" y="1"/>
                      </a:moveTo>
                      <a:cubicBezTo>
                        <a:pt x="14725" y="28"/>
                        <a:pt x="7965" y="1501"/>
                        <a:pt x="7299" y="1572"/>
                      </a:cubicBezTo>
                      <a:cubicBezTo>
                        <a:pt x="6643" y="1636"/>
                        <a:pt x="5988" y="1658"/>
                        <a:pt x="5334" y="1658"/>
                      </a:cubicBezTo>
                      <a:cubicBezTo>
                        <a:pt x="3892" y="1658"/>
                        <a:pt x="2457" y="1551"/>
                        <a:pt x="1026" y="1551"/>
                      </a:cubicBezTo>
                      <a:cubicBezTo>
                        <a:pt x="684" y="1551"/>
                        <a:pt x="342" y="1557"/>
                        <a:pt x="1" y="1572"/>
                      </a:cubicBezTo>
                      <a:cubicBezTo>
                        <a:pt x="775" y="2929"/>
                        <a:pt x="3513" y="3453"/>
                        <a:pt x="4930" y="3715"/>
                      </a:cubicBezTo>
                      <a:cubicBezTo>
                        <a:pt x="5873" y="3890"/>
                        <a:pt x="6833" y="3978"/>
                        <a:pt x="7794" y="3978"/>
                      </a:cubicBezTo>
                      <a:cubicBezTo>
                        <a:pt x="9320" y="3978"/>
                        <a:pt x="10846" y="3756"/>
                        <a:pt x="12300" y="3310"/>
                      </a:cubicBezTo>
                      <a:cubicBezTo>
                        <a:pt x="13062" y="3084"/>
                        <a:pt x="13836" y="2775"/>
                        <a:pt x="14372" y="2191"/>
                      </a:cubicBezTo>
                      <a:cubicBezTo>
                        <a:pt x="14907" y="1608"/>
                        <a:pt x="15134" y="679"/>
                        <a:pt x="14717" y="1"/>
                      </a:cubicBezTo>
                      <a:close/>
                    </a:path>
                  </a:pathLst>
                </a:custGeom>
                <a:solidFill>
                  <a:srgbClr val="BE3C30"/>
                </a:solidFill>
                <a:ln>
                  <a:noFill/>
                </a:ln>
              </p:spPr>
              <p:txBody>
                <a:bodyPr spcFirstLastPara="1" wrap="square" lIns="91425" tIns="91425" rIns="91425" bIns="91425" anchor="ctr" anchorCtr="0">
                  <a:noAutofit/>
                </a:bodyPr>
                <a:lstStyle/>
                <a:p>
                  <a:endParaRPr/>
                </a:p>
              </p:txBody>
            </p:sp>
            <p:sp>
              <p:nvSpPr>
                <p:cNvPr id="115" name="Google Shape;5594;p48">
                  <a:extLst>
                    <a:ext uri="{FF2B5EF4-FFF2-40B4-BE49-F238E27FC236}">
                      <a16:creationId xmlns:a16="http://schemas.microsoft.com/office/drawing/2014/main" id="{00A26326-AB54-7741-9C82-4A33F1D0C3ED}"/>
                    </a:ext>
                  </a:extLst>
                </p:cNvPr>
                <p:cNvSpPr/>
                <p:nvPr/>
              </p:nvSpPr>
              <p:spPr>
                <a:xfrm>
                  <a:off x="3191400" y="2025675"/>
                  <a:ext cx="614750" cy="589125"/>
                </a:xfrm>
                <a:custGeom>
                  <a:avLst/>
                  <a:gdLst/>
                  <a:ahLst/>
                  <a:cxnLst/>
                  <a:rect l="l" t="t" r="r" b="b"/>
                  <a:pathLst>
                    <a:path w="24590" h="23565" extrusionOk="0">
                      <a:moveTo>
                        <a:pt x="20886" y="1"/>
                      </a:moveTo>
                      <a:lnTo>
                        <a:pt x="9706" y="8835"/>
                      </a:lnTo>
                      <a:lnTo>
                        <a:pt x="1801" y="1310"/>
                      </a:lnTo>
                      <a:cubicBezTo>
                        <a:pt x="1333" y="1516"/>
                        <a:pt x="0" y="2028"/>
                        <a:pt x="331" y="2028"/>
                      </a:cubicBezTo>
                      <a:cubicBezTo>
                        <a:pt x="346" y="2028"/>
                        <a:pt x="363" y="2027"/>
                        <a:pt x="384" y="2025"/>
                      </a:cubicBezTo>
                      <a:cubicBezTo>
                        <a:pt x="2110" y="3132"/>
                        <a:pt x="2336" y="5418"/>
                        <a:pt x="1872" y="7418"/>
                      </a:cubicBezTo>
                      <a:cubicBezTo>
                        <a:pt x="1408" y="9418"/>
                        <a:pt x="503" y="11395"/>
                        <a:pt x="777" y="13419"/>
                      </a:cubicBezTo>
                      <a:cubicBezTo>
                        <a:pt x="967" y="14943"/>
                        <a:pt x="1813" y="16300"/>
                        <a:pt x="2217" y="17788"/>
                      </a:cubicBezTo>
                      <a:cubicBezTo>
                        <a:pt x="2586" y="19098"/>
                        <a:pt x="1253" y="21265"/>
                        <a:pt x="1551" y="22027"/>
                      </a:cubicBezTo>
                      <a:cubicBezTo>
                        <a:pt x="2051" y="23301"/>
                        <a:pt x="5789" y="23384"/>
                        <a:pt x="7016" y="23480"/>
                      </a:cubicBezTo>
                      <a:cubicBezTo>
                        <a:pt x="7582" y="23526"/>
                        <a:pt x="8452" y="23564"/>
                        <a:pt x="9478" y="23564"/>
                      </a:cubicBezTo>
                      <a:cubicBezTo>
                        <a:pt x="13174" y="23564"/>
                        <a:pt x="18908" y="23070"/>
                        <a:pt x="19886" y="20694"/>
                      </a:cubicBezTo>
                      <a:cubicBezTo>
                        <a:pt x="20315" y="19646"/>
                        <a:pt x="19196" y="17657"/>
                        <a:pt x="19196" y="16479"/>
                      </a:cubicBezTo>
                      <a:cubicBezTo>
                        <a:pt x="19208" y="13978"/>
                        <a:pt x="20148" y="11181"/>
                        <a:pt x="20946" y="8835"/>
                      </a:cubicBezTo>
                      <a:cubicBezTo>
                        <a:pt x="21660" y="6716"/>
                        <a:pt x="22577" y="4668"/>
                        <a:pt x="23649" y="2703"/>
                      </a:cubicBezTo>
                      <a:cubicBezTo>
                        <a:pt x="23934" y="2179"/>
                        <a:pt x="24589" y="1691"/>
                        <a:pt x="24208" y="1191"/>
                      </a:cubicBezTo>
                      <a:cubicBezTo>
                        <a:pt x="23946" y="870"/>
                        <a:pt x="22851" y="667"/>
                        <a:pt x="20886" y="1"/>
                      </a:cubicBezTo>
                      <a:close/>
                    </a:path>
                  </a:pathLst>
                </a:custGeom>
                <a:solidFill>
                  <a:srgbClr val="F37876"/>
                </a:solidFill>
                <a:ln>
                  <a:noFill/>
                </a:ln>
              </p:spPr>
              <p:txBody>
                <a:bodyPr spcFirstLastPara="1" wrap="square" lIns="91425" tIns="91425" rIns="91425" bIns="91425" anchor="ctr" anchorCtr="0">
                  <a:noAutofit/>
                </a:bodyPr>
                <a:lstStyle/>
                <a:p>
                  <a:endParaRPr/>
                </a:p>
              </p:txBody>
            </p:sp>
            <p:sp>
              <p:nvSpPr>
                <p:cNvPr id="116" name="Google Shape;5595;p48">
                  <a:extLst>
                    <a:ext uri="{FF2B5EF4-FFF2-40B4-BE49-F238E27FC236}">
                      <a16:creationId xmlns:a16="http://schemas.microsoft.com/office/drawing/2014/main" id="{F898F14F-4001-B244-8802-052AAD98CD7B}"/>
                    </a:ext>
                  </a:extLst>
                </p:cNvPr>
                <p:cNvSpPr/>
                <p:nvPr/>
              </p:nvSpPr>
              <p:spPr>
                <a:xfrm>
                  <a:off x="713775" y="1438725"/>
                  <a:ext cx="1151350" cy="1304175"/>
                </a:xfrm>
                <a:custGeom>
                  <a:avLst/>
                  <a:gdLst/>
                  <a:ahLst/>
                  <a:cxnLst/>
                  <a:rect l="l" t="t" r="r" b="b"/>
                  <a:pathLst>
                    <a:path w="46054" h="52167" extrusionOk="0">
                      <a:moveTo>
                        <a:pt x="28358" y="1"/>
                      </a:moveTo>
                      <a:cubicBezTo>
                        <a:pt x="27149" y="1"/>
                        <a:pt x="25941" y="300"/>
                        <a:pt x="24884" y="892"/>
                      </a:cubicBezTo>
                      <a:lnTo>
                        <a:pt x="26658" y="1654"/>
                      </a:lnTo>
                      <a:cubicBezTo>
                        <a:pt x="25682" y="1714"/>
                        <a:pt x="24706" y="1845"/>
                        <a:pt x="23729" y="1976"/>
                      </a:cubicBezTo>
                      <a:cubicBezTo>
                        <a:pt x="21693" y="2238"/>
                        <a:pt x="19193" y="2690"/>
                        <a:pt x="17860" y="4429"/>
                      </a:cubicBezTo>
                      <a:cubicBezTo>
                        <a:pt x="17395" y="5024"/>
                        <a:pt x="17217" y="5786"/>
                        <a:pt x="16871" y="6453"/>
                      </a:cubicBezTo>
                      <a:cubicBezTo>
                        <a:pt x="16347" y="7441"/>
                        <a:pt x="15407" y="8524"/>
                        <a:pt x="14478" y="9167"/>
                      </a:cubicBezTo>
                      <a:cubicBezTo>
                        <a:pt x="13169" y="10084"/>
                        <a:pt x="11573" y="10417"/>
                        <a:pt x="10311" y="11477"/>
                      </a:cubicBezTo>
                      <a:cubicBezTo>
                        <a:pt x="9108" y="12477"/>
                        <a:pt x="7751" y="14323"/>
                        <a:pt x="8061" y="15978"/>
                      </a:cubicBezTo>
                      <a:cubicBezTo>
                        <a:pt x="8227" y="16859"/>
                        <a:pt x="8608" y="17442"/>
                        <a:pt x="8466" y="18395"/>
                      </a:cubicBezTo>
                      <a:cubicBezTo>
                        <a:pt x="8323" y="19288"/>
                        <a:pt x="7918" y="20157"/>
                        <a:pt x="7323" y="20847"/>
                      </a:cubicBezTo>
                      <a:cubicBezTo>
                        <a:pt x="6108" y="22276"/>
                        <a:pt x="4358" y="23121"/>
                        <a:pt x="2858" y="24252"/>
                      </a:cubicBezTo>
                      <a:cubicBezTo>
                        <a:pt x="1358" y="25384"/>
                        <a:pt x="0" y="27062"/>
                        <a:pt x="203" y="28932"/>
                      </a:cubicBezTo>
                      <a:cubicBezTo>
                        <a:pt x="536" y="32075"/>
                        <a:pt x="4906" y="33694"/>
                        <a:pt x="5013" y="36849"/>
                      </a:cubicBezTo>
                      <a:cubicBezTo>
                        <a:pt x="5060" y="38302"/>
                        <a:pt x="4144" y="39600"/>
                        <a:pt x="3763" y="41016"/>
                      </a:cubicBezTo>
                      <a:cubicBezTo>
                        <a:pt x="3048" y="43683"/>
                        <a:pt x="4382" y="46600"/>
                        <a:pt x="6477" y="48386"/>
                      </a:cubicBezTo>
                      <a:cubicBezTo>
                        <a:pt x="8585" y="50184"/>
                        <a:pt x="11335" y="51030"/>
                        <a:pt x="14050" y="51542"/>
                      </a:cubicBezTo>
                      <a:cubicBezTo>
                        <a:pt x="16306" y="51960"/>
                        <a:pt x="18601" y="52167"/>
                        <a:pt x="20896" y="52167"/>
                      </a:cubicBezTo>
                      <a:cubicBezTo>
                        <a:pt x="26955" y="52167"/>
                        <a:pt x="33018" y="50726"/>
                        <a:pt x="38398" y="47946"/>
                      </a:cubicBezTo>
                      <a:cubicBezTo>
                        <a:pt x="40731" y="46743"/>
                        <a:pt x="43006" y="45231"/>
                        <a:pt x="44387" y="42993"/>
                      </a:cubicBezTo>
                      <a:cubicBezTo>
                        <a:pt x="45768" y="40766"/>
                        <a:pt x="46054" y="37695"/>
                        <a:pt x="44470" y="35599"/>
                      </a:cubicBezTo>
                      <a:cubicBezTo>
                        <a:pt x="43529" y="34349"/>
                        <a:pt x="41994" y="33480"/>
                        <a:pt x="41577" y="31968"/>
                      </a:cubicBezTo>
                      <a:cubicBezTo>
                        <a:pt x="41541" y="31849"/>
                        <a:pt x="41517" y="31730"/>
                        <a:pt x="41493" y="31599"/>
                      </a:cubicBezTo>
                      <a:cubicBezTo>
                        <a:pt x="41243" y="29956"/>
                        <a:pt x="42386" y="28336"/>
                        <a:pt x="43017" y="26741"/>
                      </a:cubicBezTo>
                      <a:cubicBezTo>
                        <a:pt x="44041" y="24098"/>
                        <a:pt x="43553" y="20943"/>
                        <a:pt x="41863" y="18680"/>
                      </a:cubicBezTo>
                      <a:cubicBezTo>
                        <a:pt x="41458" y="18145"/>
                        <a:pt x="41041" y="17728"/>
                        <a:pt x="40720" y="17168"/>
                      </a:cubicBezTo>
                      <a:cubicBezTo>
                        <a:pt x="40398" y="16597"/>
                        <a:pt x="40136" y="16109"/>
                        <a:pt x="39672" y="15620"/>
                      </a:cubicBezTo>
                      <a:cubicBezTo>
                        <a:pt x="38719" y="14620"/>
                        <a:pt x="37493" y="13870"/>
                        <a:pt x="36743" y="12692"/>
                      </a:cubicBezTo>
                      <a:cubicBezTo>
                        <a:pt x="35493" y="10751"/>
                        <a:pt x="35612" y="7822"/>
                        <a:pt x="35159" y="5607"/>
                      </a:cubicBezTo>
                      <a:cubicBezTo>
                        <a:pt x="34695" y="3321"/>
                        <a:pt x="33302" y="1452"/>
                        <a:pt x="31076" y="535"/>
                      </a:cubicBezTo>
                      <a:cubicBezTo>
                        <a:pt x="30216" y="178"/>
                        <a:pt x="29287" y="1"/>
                        <a:pt x="28358" y="1"/>
                      </a:cubicBezTo>
                      <a:close/>
                    </a:path>
                  </a:pathLst>
                </a:custGeom>
                <a:solidFill>
                  <a:schemeClr val="tx1"/>
                </a:solidFill>
                <a:ln>
                  <a:noFill/>
                </a:ln>
              </p:spPr>
              <p:txBody>
                <a:bodyPr spcFirstLastPara="1" wrap="square" lIns="91425" tIns="91425" rIns="91425" bIns="91425" anchor="ctr" anchorCtr="0">
                  <a:noAutofit/>
                </a:bodyPr>
                <a:lstStyle/>
                <a:p>
                  <a:endParaRPr/>
                </a:p>
              </p:txBody>
            </p:sp>
            <p:sp>
              <p:nvSpPr>
                <p:cNvPr id="117" name="Google Shape;5596;p48">
                  <a:extLst>
                    <a:ext uri="{FF2B5EF4-FFF2-40B4-BE49-F238E27FC236}">
                      <a16:creationId xmlns:a16="http://schemas.microsoft.com/office/drawing/2014/main" id="{D97ED46D-A20D-0740-85A4-22DAEC08B693}"/>
                    </a:ext>
                  </a:extLst>
                </p:cNvPr>
                <p:cNvSpPr/>
                <p:nvPr/>
              </p:nvSpPr>
              <p:spPr>
                <a:xfrm>
                  <a:off x="1196275" y="2426625"/>
                  <a:ext cx="461075" cy="538275"/>
                </a:xfrm>
                <a:custGeom>
                  <a:avLst/>
                  <a:gdLst/>
                  <a:ahLst/>
                  <a:cxnLst/>
                  <a:rect l="l" t="t" r="r" b="b"/>
                  <a:pathLst>
                    <a:path w="18443" h="21531" extrusionOk="0">
                      <a:moveTo>
                        <a:pt x="17145" y="0"/>
                      </a:moveTo>
                      <a:cubicBezTo>
                        <a:pt x="14478" y="750"/>
                        <a:pt x="11811" y="1512"/>
                        <a:pt x="9144" y="2262"/>
                      </a:cubicBezTo>
                      <a:cubicBezTo>
                        <a:pt x="7418" y="2751"/>
                        <a:pt x="3608" y="3024"/>
                        <a:pt x="3072" y="4775"/>
                      </a:cubicBezTo>
                      <a:cubicBezTo>
                        <a:pt x="2762" y="5763"/>
                        <a:pt x="3120" y="7358"/>
                        <a:pt x="3036" y="8418"/>
                      </a:cubicBezTo>
                      <a:cubicBezTo>
                        <a:pt x="2941" y="9644"/>
                        <a:pt x="2774" y="10847"/>
                        <a:pt x="2512" y="12049"/>
                      </a:cubicBezTo>
                      <a:cubicBezTo>
                        <a:pt x="2334" y="12871"/>
                        <a:pt x="893" y="18907"/>
                        <a:pt x="0" y="18907"/>
                      </a:cubicBezTo>
                      <a:cubicBezTo>
                        <a:pt x="2636" y="20911"/>
                        <a:pt x="4634" y="21530"/>
                        <a:pt x="6914" y="21530"/>
                      </a:cubicBezTo>
                      <a:cubicBezTo>
                        <a:pt x="7127" y="21530"/>
                        <a:pt x="7342" y="21525"/>
                        <a:pt x="7561" y="21515"/>
                      </a:cubicBezTo>
                      <a:cubicBezTo>
                        <a:pt x="10787" y="21360"/>
                        <a:pt x="18026" y="21527"/>
                        <a:pt x="18443" y="17931"/>
                      </a:cubicBezTo>
                      <a:cubicBezTo>
                        <a:pt x="16788" y="12561"/>
                        <a:pt x="17217" y="6025"/>
                        <a:pt x="17145" y="0"/>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18" name="Google Shape;5597;p48">
                  <a:extLst>
                    <a:ext uri="{FF2B5EF4-FFF2-40B4-BE49-F238E27FC236}">
                      <a16:creationId xmlns:a16="http://schemas.microsoft.com/office/drawing/2014/main" id="{6792D2A9-07A5-4F4B-B913-DA679F5805B0}"/>
                    </a:ext>
                  </a:extLst>
                </p:cNvPr>
                <p:cNvSpPr/>
                <p:nvPr/>
              </p:nvSpPr>
              <p:spPr>
                <a:xfrm>
                  <a:off x="1234375" y="2530500"/>
                  <a:ext cx="395000" cy="106825"/>
                </a:xfrm>
                <a:custGeom>
                  <a:avLst/>
                  <a:gdLst/>
                  <a:ahLst/>
                  <a:cxnLst/>
                  <a:rect l="l" t="t" r="r" b="b"/>
                  <a:pathLst>
                    <a:path w="15800" h="4273" extrusionOk="0">
                      <a:moveTo>
                        <a:pt x="15800" y="1"/>
                      </a:moveTo>
                      <a:lnTo>
                        <a:pt x="15800" y="1"/>
                      </a:lnTo>
                      <a:cubicBezTo>
                        <a:pt x="11478" y="620"/>
                        <a:pt x="7168" y="1239"/>
                        <a:pt x="2846" y="1858"/>
                      </a:cubicBezTo>
                      <a:cubicBezTo>
                        <a:pt x="0" y="2263"/>
                        <a:pt x="2012" y="3346"/>
                        <a:pt x="3620" y="3739"/>
                      </a:cubicBezTo>
                      <a:cubicBezTo>
                        <a:pt x="5197" y="4131"/>
                        <a:pt x="6882" y="4273"/>
                        <a:pt x="8528" y="4273"/>
                      </a:cubicBezTo>
                      <a:cubicBezTo>
                        <a:pt x="8782" y="4273"/>
                        <a:pt x="9035" y="4269"/>
                        <a:pt x="9287" y="4263"/>
                      </a:cubicBezTo>
                      <a:cubicBezTo>
                        <a:pt x="10716" y="4227"/>
                        <a:pt x="12192" y="4061"/>
                        <a:pt x="13466" y="3382"/>
                      </a:cubicBezTo>
                      <a:cubicBezTo>
                        <a:pt x="14728" y="2703"/>
                        <a:pt x="15764" y="1441"/>
                        <a:pt x="15800" y="1"/>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19" name="Google Shape;5598;p48">
                  <a:extLst>
                    <a:ext uri="{FF2B5EF4-FFF2-40B4-BE49-F238E27FC236}">
                      <a16:creationId xmlns:a16="http://schemas.microsoft.com/office/drawing/2014/main" id="{219312F5-F49A-294F-9FE0-05F309289571}"/>
                    </a:ext>
                  </a:extLst>
                </p:cNvPr>
                <p:cNvSpPr/>
                <p:nvPr/>
              </p:nvSpPr>
              <p:spPr>
                <a:xfrm>
                  <a:off x="1389750" y="3900300"/>
                  <a:ext cx="360175" cy="901825"/>
                </a:xfrm>
                <a:custGeom>
                  <a:avLst/>
                  <a:gdLst/>
                  <a:ahLst/>
                  <a:cxnLst/>
                  <a:rect l="l" t="t" r="r" b="b"/>
                  <a:pathLst>
                    <a:path w="14407" h="36073" extrusionOk="0">
                      <a:moveTo>
                        <a:pt x="7287" y="1"/>
                      </a:moveTo>
                      <a:lnTo>
                        <a:pt x="286" y="1227"/>
                      </a:lnTo>
                      <a:lnTo>
                        <a:pt x="0" y="7835"/>
                      </a:lnTo>
                      <a:cubicBezTo>
                        <a:pt x="1739" y="13348"/>
                        <a:pt x="9799" y="26814"/>
                        <a:pt x="7775" y="33505"/>
                      </a:cubicBezTo>
                      <a:cubicBezTo>
                        <a:pt x="7310" y="35038"/>
                        <a:pt x="10601" y="36073"/>
                        <a:pt x="12598" y="36073"/>
                      </a:cubicBezTo>
                      <a:cubicBezTo>
                        <a:pt x="13361" y="36073"/>
                        <a:pt x="13936" y="35921"/>
                        <a:pt x="14038" y="35589"/>
                      </a:cubicBezTo>
                      <a:cubicBezTo>
                        <a:pt x="14407" y="34386"/>
                        <a:pt x="13538" y="32815"/>
                        <a:pt x="12919" y="31910"/>
                      </a:cubicBezTo>
                      <a:cubicBezTo>
                        <a:pt x="9275" y="5871"/>
                        <a:pt x="7287" y="1"/>
                        <a:pt x="7287" y="1"/>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20" name="Google Shape;5599;p48">
                  <a:extLst>
                    <a:ext uri="{FF2B5EF4-FFF2-40B4-BE49-F238E27FC236}">
                      <a16:creationId xmlns:a16="http://schemas.microsoft.com/office/drawing/2014/main" id="{A2595B63-A9A0-9E47-8ED0-19287A80CD5F}"/>
                    </a:ext>
                  </a:extLst>
                </p:cNvPr>
                <p:cNvSpPr/>
                <p:nvPr/>
              </p:nvSpPr>
              <p:spPr>
                <a:xfrm>
                  <a:off x="1551075" y="4680175"/>
                  <a:ext cx="367925" cy="186400"/>
                </a:xfrm>
                <a:custGeom>
                  <a:avLst/>
                  <a:gdLst/>
                  <a:ahLst/>
                  <a:cxnLst/>
                  <a:rect l="l" t="t" r="r" b="b"/>
                  <a:pathLst>
                    <a:path w="14717" h="7456" extrusionOk="0">
                      <a:moveTo>
                        <a:pt x="1203" y="0"/>
                      </a:moveTo>
                      <a:lnTo>
                        <a:pt x="1203" y="0"/>
                      </a:lnTo>
                      <a:cubicBezTo>
                        <a:pt x="1417" y="1108"/>
                        <a:pt x="1024" y="1346"/>
                        <a:pt x="643" y="2632"/>
                      </a:cubicBezTo>
                      <a:cubicBezTo>
                        <a:pt x="0" y="4751"/>
                        <a:pt x="2013" y="5263"/>
                        <a:pt x="2013" y="5263"/>
                      </a:cubicBezTo>
                      <a:cubicBezTo>
                        <a:pt x="2013" y="5263"/>
                        <a:pt x="10432" y="7456"/>
                        <a:pt x="13371" y="7456"/>
                      </a:cubicBezTo>
                      <a:cubicBezTo>
                        <a:pt x="13937" y="7456"/>
                        <a:pt x="14300" y="7374"/>
                        <a:pt x="14359" y="7180"/>
                      </a:cubicBezTo>
                      <a:cubicBezTo>
                        <a:pt x="14717" y="5965"/>
                        <a:pt x="10252" y="2965"/>
                        <a:pt x="10252" y="2965"/>
                      </a:cubicBezTo>
                      <a:lnTo>
                        <a:pt x="6358" y="155"/>
                      </a:lnTo>
                      <a:cubicBezTo>
                        <a:pt x="5280" y="293"/>
                        <a:pt x="4550" y="386"/>
                        <a:pt x="3839" y="386"/>
                      </a:cubicBezTo>
                      <a:cubicBezTo>
                        <a:pt x="3075" y="386"/>
                        <a:pt x="2332" y="278"/>
                        <a:pt x="12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1" name="Google Shape;5600;p48">
                  <a:extLst>
                    <a:ext uri="{FF2B5EF4-FFF2-40B4-BE49-F238E27FC236}">
                      <a16:creationId xmlns:a16="http://schemas.microsoft.com/office/drawing/2014/main" id="{4681E49B-74B4-774C-A9C9-AF631C7AA67B}"/>
                    </a:ext>
                  </a:extLst>
                </p:cNvPr>
                <p:cNvSpPr/>
                <p:nvPr/>
              </p:nvSpPr>
              <p:spPr>
                <a:xfrm>
                  <a:off x="1144575" y="3800600"/>
                  <a:ext cx="429450" cy="921225"/>
                </a:xfrm>
                <a:custGeom>
                  <a:avLst/>
                  <a:gdLst/>
                  <a:ahLst/>
                  <a:cxnLst/>
                  <a:rect l="l" t="t" r="r" b="b"/>
                  <a:pathLst>
                    <a:path w="17178" h="36849" extrusionOk="0">
                      <a:moveTo>
                        <a:pt x="10450" y="0"/>
                      </a:moveTo>
                      <a:lnTo>
                        <a:pt x="7009" y="5644"/>
                      </a:lnTo>
                      <a:cubicBezTo>
                        <a:pt x="5878" y="11311"/>
                        <a:pt x="6438" y="26992"/>
                        <a:pt x="1437" y="31873"/>
                      </a:cubicBezTo>
                      <a:cubicBezTo>
                        <a:pt x="0" y="33278"/>
                        <a:pt x="4112" y="36849"/>
                        <a:pt x="5562" y="36849"/>
                      </a:cubicBezTo>
                      <a:cubicBezTo>
                        <a:pt x="5710" y="36849"/>
                        <a:pt x="5830" y="36812"/>
                        <a:pt x="5914" y="36731"/>
                      </a:cubicBezTo>
                      <a:cubicBezTo>
                        <a:pt x="6807" y="35850"/>
                        <a:pt x="6807" y="34064"/>
                        <a:pt x="6700" y="32969"/>
                      </a:cubicBezTo>
                      <a:cubicBezTo>
                        <a:pt x="16094" y="8406"/>
                        <a:pt x="17177" y="2298"/>
                        <a:pt x="17177" y="2298"/>
                      </a:cubicBezTo>
                      <a:lnTo>
                        <a:pt x="10450" y="0"/>
                      </a:ln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22" name="Google Shape;5601;p48">
                  <a:extLst>
                    <a:ext uri="{FF2B5EF4-FFF2-40B4-BE49-F238E27FC236}">
                      <a16:creationId xmlns:a16="http://schemas.microsoft.com/office/drawing/2014/main" id="{A352D541-64CF-BC46-9F5F-416CDF77DCDD}"/>
                    </a:ext>
                  </a:extLst>
                </p:cNvPr>
                <p:cNvSpPr/>
                <p:nvPr/>
              </p:nvSpPr>
              <p:spPr>
                <a:xfrm>
                  <a:off x="1121850" y="4545625"/>
                  <a:ext cx="307800" cy="317450"/>
                </a:xfrm>
                <a:custGeom>
                  <a:avLst/>
                  <a:gdLst/>
                  <a:ahLst/>
                  <a:cxnLst/>
                  <a:rect l="l" t="t" r="r" b="b"/>
                  <a:pathLst>
                    <a:path w="12312" h="12698" extrusionOk="0">
                      <a:moveTo>
                        <a:pt x="3358" y="1"/>
                      </a:moveTo>
                      <a:cubicBezTo>
                        <a:pt x="3001" y="1072"/>
                        <a:pt x="2549" y="1096"/>
                        <a:pt x="1584" y="2025"/>
                      </a:cubicBezTo>
                      <a:cubicBezTo>
                        <a:pt x="1" y="3584"/>
                        <a:pt x="1513" y="5001"/>
                        <a:pt x="1513" y="5001"/>
                      </a:cubicBezTo>
                      <a:cubicBezTo>
                        <a:pt x="1513" y="5001"/>
                        <a:pt x="9639" y="12697"/>
                        <a:pt x="11217" y="12697"/>
                      </a:cubicBezTo>
                      <a:cubicBezTo>
                        <a:pt x="11298" y="12697"/>
                        <a:pt x="11362" y="12677"/>
                        <a:pt x="11407" y="12633"/>
                      </a:cubicBezTo>
                      <a:cubicBezTo>
                        <a:pt x="12312" y="11752"/>
                        <a:pt x="9847" y="6954"/>
                        <a:pt x="9847" y="6954"/>
                      </a:cubicBezTo>
                      <a:lnTo>
                        <a:pt x="7787" y="2620"/>
                      </a:lnTo>
                      <a:cubicBezTo>
                        <a:pt x="5692" y="1787"/>
                        <a:pt x="5001" y="1525"/>
                        <a:pt x="335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3" name="Google Shape;5602;p48">
                  <a:extLst>
                    <a:ext uri="{FF2B5EF4-FFF2-40B4-BE49-F238E27FC236}">
                      <a16:creationId xmlns:a16="http://schemas.microsoft.com/office/drawing/2014/main" id="{46627688-9933-034A-A865-9D2024043957}"/>
                    </a:ext>
                  </a:extLst>
                </p:cNvPr>
                <p:cNvSpPr/>
                <p:nvPr/>
              </p:nvSpPr>
              <p:spPr>
                <a:xfrm>
                  <a:off x="1213225" y="3071350"/>
                  <a:ext cx="523900" cy="1387975"/>
                </a:xfrm>
                <a:custGeom>
                  <a:avLst/>
                  <a:gdLst/>
                  <a:ahLst/>
                  <a:cxnLst/>
                  <a:rect l="l" t="t" r="r" b="b"/>
                  <a:pathLst>
                    <a:path w="20956" h="55519" extrusionOk="0">
                      <a:moveTo>
                        <a:pt x="20801" y="0"/>
                      </a:moveTo>
                      <a:lnTo>
                        <a:pt x="9371" y="3167"/>
                      </a:lnTo>
                      <a:cubicBezTo>
                        <a:pt x="9371" y="3167"/>
                        <a:pt x="1" y="49863"/>
                        <a:pt x="406" y="52626"/>
                      </a:cubicBezTo>
                      <a:cubicBezTo>
                        <a:pt x="822" y="55376"/>
                        <a:pt x="7157" y="55519"/>
                        <a:pt x="7157" y="55519"/>
                      </a:cubicBezTo>
                      <a:cubicBezTo>
                        <a:pt x="7157" y="55519"/>
                        <a:pt x="17634" y="22312"/>
                        <a:pt x="18729" y="18598"/>
                      </a:cubicBezTo>
                      <a:cubicBezTo>
                        <a:pt x="19408" y="16300"/>
                        <a:pt x="20920" y="9954"/>
                        <a:pt x="20932" y="4679"/>
                      </a:cubicBezTo>
                      <a:cubicBezTo>
                        <a:pt x="20956" y="1393"/>
                        <a:pt x="20801" y="0"/>
                        <a:pt x="20801"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24" name="Google Shape;5603;p48">
                  <a:extLst>
                    <a:ext uri="{FF2B5EF4-FFF2-40B4-BE49-F238E27FC236}">
                      <a16:creationId xmlns:a16="http://schemas.microsoft.com/office/drawing/2014/main" id="{60D1EAB4-C00B-0646-BD3F-028B0A77C136}"/>
                    </a:ext>
                  </a:extLst>
                </p:cNvPr>
                <p:cNvSpPr/>
                <p:nvPr/>
              </p:nvSpPr>
              <p:spPr>
                <a:xfrm>
                  <a:off x="1213225" y="3071350"/>
                  <a:ext cx="523900" cy="1387975"/>
                </a:xfrm>
                <a:custGeom>
                  <a:avLst/>
                  <a:gdLst/>
                  <a:ahLst/>
                  <a:cxnLst/>
                  <a:rect l="l" t="t" r="r" b="b"/>
                  <a:pathLst>
                    <a:path w="20956" h="55519" extrusionOk="0">
                      <a:moveTo>
                        <a:pt x="20801" y="0"/>
                      </a:moveTo>
                      <a:lnTo>
                        <a:pt x="9371" y="3167"/>
                      </a:lnTo>
                      <a:cubicBezTo>
                        <a:pt x="9371" y="3167"/>
                        <a:pt x="1" y="49863"/>
                        <a:pt x="406" y="52626"/>
                      </a:cubicBezTo>
                      <a:cubicBezTo>
                        <a:pt x="822" y="55376"/>
                        <a:pt x="7157" y="55519"/>
                        <a:pt x="7157" y="55519"/>
                      </a:cubicBezTo>
                      <a:cubicBezTo>
                        <a:pt x="7157" y="55519"/>
                        <a:pt x="17634" y="22312"/>
                        <a:pt x="18729" y="18598"/>
                      </a:cubicBezTo>
                      <a:cubicBezTo>
                        <a:pt x="19408" y="16300"/>
                        <a:pt x="20920" y="9954"/>
                        <a:pt x="20932" y="4679"/>
                      </a:cubicBezTo>
                      <a:cubicBezTo>
                        <a:pt x="20956" y="1393"/>
                        <a:pt x="20801" y="0"/>
                        <a:pt x="20801"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25" name="Google Shape;5604;p48">
                  <a:extLst>
                    <a:ext uri="{FF2B5EF4-FFF2-40B4-BE49-F238E27FC236}">
                      <a16:creationId xmlns:a16="http://schemas.microsoft.com/office/drawing/2014/main" id="{3A2DD965-0586-4143-9044-A2C5E17125BC}"/>
                    </a:ext>
                  </a:extLst>
                </p:cNvPr>
                <p:cNvSpPr/>
                <p:nvPr/>
              </p:nvSpPr>
              <p:spPr>
                <a:xfrm>
                  <a:off x="1346575" y="1184550"/>
                  <a:ext cx="745075" cy="1104500"/>
                </a:xfrm>
                <a:custGeom>
                  <a:avLst/>
                  <a:gdLst/>
                  <a:ahLst/>
                  <a:cxnLst/>
                  <a:rect l="l" t="t" r="r" b="b"/>
                  <a:pathLst>
                    <a:path w="29803" h="44180" extrusionOk="0">
                      <a:moveTo>
                        <a:pt x="25305" y="0"/>
                      </a:moveTo>
                      <a:cubicBezTo>
                        <a:pt x="25148" y="0"/>
                        <a:pt x="24988" y="92"/>
                        <a:pt x="24897" y="225"/>
                      </a:cubicBezTo>
                      <a:cubicBezTo>
                        <a:pt x="24754" y="403"/>
                        <a:pt x="24730" y="642"/>
                        <a:pt x="24718" y="868"/>
                      </a:cubicBezTo>
                      <a:cubicBezTo>
                        <a:pt x="24683" y="1451"/>
                        <a:pt x="24302" y="4916"/>
                        <a:pt x="24671" y="5213"/>
                      </a:cubicBezTo>
                      <a:cubicBezTo>
                        <a:pt x="24373" y="4975"/>
                        <a:pt x="24242" y="4606"/>
                        <a:pt x="23992" y="4321"/>
                      </a:cubicBezTo>
                      <a:cubicBezTo>
                        <a:pt x="23700" y="3972"/>
                        <a:pt x="23501" y="3829"/>
                        <a:pt x="23371" y="3829"/>
                      </a:cubicBezTo>
                      <a:cubicBezTo>
                        <a:pt x="22784" y="3829"/>
                        <a:pt x="23598" y="6742"/>
                        <a:pt x="23647" y="6976"/>
                      </a:cubicBezTo>
                      <a:cubicBezTo>
                        <a:pt x="23778" y="7595"/>
                        <a:pt x="23682" y="8238"/>
                        <a:pt x="23587" y="8857"/>
                      </a:cubicBezTo>
                      <a:cubicBezTo>
                        <a:pt x="22599" y="14905"/>
                        <a:pt x="20623" y="20573"/>
                        <a:pt x="16634" y="25406"/>
                      </a:cubicBezTo>
                      <a:cubicBezTo>
                        <a:pt x="12467" y="30455"/>
                        <a:pt x="6526" y="34122"/>
                        <a:pt x="1" y="35562"/>
                      </a:cubicBezTo>
                      <a:lnTo>
                        <a:pt x="631" y="43771"/>
                      </a:lnTo>
                      <a:lnTo>
                        <a:pt x="631" y="43771"/>
                      </a:lnTo>
                      <a:cubicBezTo>
                        <a:pt x="679" y="43627"/>
                        <a:pt x="761" y="43490"/>
                        <a:pt x="882" y="43444"/>
                      </a:cubicBezTo>
                      <a:cubicBezTo>
                        <a:pt x="13526" y="38825"/>
                        <a:pt x="23170" y="29907"/>
                        <a:pt x="24980" y="16608"/>
                      </a:cubicBezTo>
                      <a:cubicBezTo>
                        <a:pt x="25171" y="15191"/>
                        <a:pt x="25837" y="13965"/>
                        <a:pt x="26195" y="12583"/>
                      </a:cubicBezTo>
                      <a:cubicBezTo>
                        <a:pt x="27076" y="9190"/>
                        <a:pt x="29802" y="7142"/>
                        <a:pt x="28564" y="3404"/>
                      </a:cubicBezTo>
                      <a:cubicBezTo>
                        <a:pt x="28421" y="2951"/>
                        <a:pt x="28207" y="2499"/>
                        <a:pt x="27850" y="2177"/>
                      </a:cubicBezTo>
                      <a:cubicBezTo>
                        <a:pt x="27593" y="1946"/>
                        <a:pt x="27243" y="1795"/>
                        <a:pt x="26903" y="1795"/>
                      </a:cubicBezTo>
                      <a:cubicBezTo>
                        <a:pt x="26771" y="1795"/>
                        <a:pt x="26640" y="1818"/>
                        <a:pt x="26516" y="1868"/>
                      </a:cubicBezTo>
                      <a:cubicBezTo>
                        <a:pt x="26242" y="1356"/>
                        <a:pt x="25980" y="844"/>
                        <a:pt x="25706" y="332"/>
                      </a:cubicBezTo>
                      <a:cubicBezTo>
                        <a:pt x="25659" y="225"/>
                        <a:pt x="25599" y="118"/>
                        <a:pt x="25504" y="58"/>
                      </a:cubicBezTo>
                      <a:cubicBezTo>
                        <a:pt x="25442" y="18"/>
                        <a:pt x="25374" y="0"/>
                        <a:pt x="25305" y="0"/>
                      </a:cubicBezTo>
                      <a:close/>
                      <a:moveTo>
                        <a:pt x="631" y="43771"/>
                      </a:moveTo>
                      <a:cubicBezTo>
                        <a:pt x="563" y="43969"/>
                        <a:pt x="559" y="44180"/>
                        <a:pt x="600" y="44180"/>
                      </a:cubicBezTo>
                      <a:cubicBezTo>
                        <a:pt x="613" y="44180"/>
                        <a:pt x="632" y="44156"/>
                        <a:pt x="656" y="44099"/>
                      </a:cubicBezTo>
                      <a:lnTo>
                        <a:pt x="631" y="43771"/>
                      </a:ln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26" name="Google Shape;5605;p48">
                  <a:extLst>
                    <a:ext uri="{FF2B5EF4-FFF2-40B4-BE49-F238E27FC236}">
                      <a16:creationId xmlns:a16="http://schemas.microsoft.com/office/drawing/2014/main" id="{F1621D9F-C9F3-7544-83FE-0F2DF4624330}"/>
                    </a:ext>
                  </a:extLst>
                </p:cNvPr>
                <p:cNvSpPr/>
                <p:nvPr/>
              </p:nvSpPr>
              <p:spPr>
                <a:xfrm>
                  <a:off x="1423675" y="1397325"/>
                  <a:ext cx="593850" cy="913825"/>
                </a:xfrm>
                <a:custGeom>
                  <a:avLst/>
                  <a:gdLst/>
                  <a:ahLst/>
                  <a:cxnLst/>
                  <a:rect l="l" t="t" r="r" b="b"/>
                  <a:pathLst>
                    <a:path w="23754" h="36553" extrusionOk="0">
                      <a:moveTo>
                        <a:pt x="20194" y="1"/>
                      </a:moveTo>
                      <a:cubicBezTo>
                        <a:pt x="19324" y="3572"/>
                        <a:pt x="17789" y="6942"/>
                        <a:pt x="16229" y="10264"/>
                      </a:cubicBezTo>
                      <a:cubicBezTo>
                        <a:pt x="14824" y="13228"/>
                        <a:pt x="13383" y="16217"/>
                        <a:pt x="11264" y="18753"/>
                      </a:cubicBezTo>
                      <a:cubicBezTo>
                        <a:pt x="9145" y="21289"/>
                        <a:pt x="6287" y="23372"/>
                        <a:pt x="2965" y="23944"/>
                      </a:cubicBezTo>
                      <a:lnTo>
                        <a:pt x="1" y="36553"/>
                      </a:lnTo>
                      <a:cubicBezTo>
                        <a:pt x="3061" y="35148"/>
                        <a:pt x="5656" y="32981"/>
                        <a:pt x="8228" y="30850"/>
                      </a:cubicBezTo>
                      <a:cubicBezTo>
                        <a:pt x="11383" y="28206"/>
                        <a:pt x="14586" y="25539"/>
                        <a:pt x="16955" y="22206"/>
                      </a:cubicBezTo>
                      <a:cubicBezTo>
                        <a:pt x="18789" y="19646"/>
                        <a:pt x="20086" y="16753"/>
                        <a:pt x="21110" y="13788"/>
                      </a:cubicBezTo>
                      <a:cubicBezTo>
                        <a:pt x="22468" y="9823"/>
                        <a:pt x="23361" y="5704"/>
                        <a:pt x="23754" y="1525"/>
                      </a:cubicBezTo>
                      <a:cubicBezTo>
                        <a:pt x="22575" y="1024"/>
                        <a:pt x="21384" y="512"/>
                        <a:pt x="20194" y="1"/>
                      </a:cubicBez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127" name="Google Shape;5606;p48">
                  <a:extLst>
                    <a:ext uri="{FF2B5EF4-FFF2-40B4-BE49-F238E27FC236}">
                      <a16:creationId xmlns:a16="http://schemas.microsoft.com/office/drawing/2014/main" id="{7F5455D3-403C-8C42-9EB9-7B3DC97A36C2}"/>
                    </a:ext>
                  </a:extLst>
                </p:cNvPr>
                <p:cNvSpPr/>
                <p:nvPr/>
              </p:nvSpPr>
              <p:spPr>
                <a:xfrm>
                  <a:off x="1097150" y="1979775"/>
                  <a:ext cx="635225" cy="640350"/>
                </a:xfrm>
                <a:custGeom>
                  <a:avLst/>
                  <a:gdLst/>
                  <a:ahLst/>
                  <a:cxnLst/>
                  <a:rect l="l" t="t" r="r" b="b"/>
                  <a:pathLst>
                    <a:path w="25409" h="25614" extrusionOk="0">
                      <a:moveTo>
                        <a:pt x="10730" y="0"/>
                      </a:moveTo>
                      <a:cubicBezTo>
                        <a:pt x="10278" y="0"/>
                        <a:pt x="9726" y="386"/>
                        <a:pt x="8763" y="610"/>
                      </a:cubicBezTo>
                      <a:cubicBezTo>
                        <a:pt x="7370" y="932"/>
                        <a:pt x="2334" y="1991"/>
                        <a:pt x="1644" y="3146"/>
                      </a:cubicBezTo>
                      <a:cubicBezTo>
                        <a:pt x="0" y="5932"/>
                        <a:pt x="2013" y="9218"/>
                        <a:pt x="2310" y="12266"/>
                      </a:cubicBezTo>
                      <a:cubicBezTo>
                        <a:pt x="2691" y="16267"/>
                        <a:pt x="3287" y="21613"/>
                        <a:pt x="3679" y="25613"/>
                      </a:cubicBezTo>
                      <a:cubicBezTo>
                        <a:pt x="5096" y="25411"/>
                        <a:pt x="6513" y="25220"/>
                        <a:pt x="7942" y="25018"/>
                      </a:cubicBezTo>
                      <a:lnTo>
                        <a:pt x="24611" y="22720"/>
                      </a:lnTo>
                      <a:cubicBezTo>
                        <a:pt x="24634" y="22720"/>
                        <a:pt x="24515" y="16457"/>
                        <a:pt x="24515" y="16017"/>
                      </a:cubicBezTo>
                      <a:cubicBezTo>
                        <a:pt x="24563" y="14290"/>
                        <a:pt x="24765" y="12981"/>
                        <a:pt x="25135" y="11362"/>
                      </a:cubicBezTo>
                      <a:cubicBezTo>
                        <a:pt x="25408" y="10147"/>
                        <a:pt x="24920" y="8885"/>
                        <a:pt x="24206" y="7861"/>
                      </a:cubicBezTo>
                      <a:cubicBezTo>
                        <a:pt x="23301" y="6587"/>
                        <a:pt x="22075" y="5575"/>
                        <a:pt x="21158" y="4313"/>
                      </a:cubicBezTo>
                      <a:cubicBezTo>
                        <a:pt x="20503" y="3408"/>
                        <a:pt x="19491" y="1479"/>
                        <a:pt x="18693" y="682"/>
                      </a:cubicBezTo>
                      <a:cubicBezTo>
                        <a:pt x="18458" y="444"/>
                        <a:pt x="18121" y="356"/>
                        <a:pt x="17723" y="356"/>
                      </a:cubicBezTo>
                      <a:cubicBezTo>
                        <a:pt x="16597" y="356"/>
                        <a:pt x="14986" y="1061"/>
                        <a:pt x="13831" y="1061"/>
                      </a:cubicBezTo>
                      <a:cubicBezTo>
                        <a:pt x="13577" y="1061"/>
                        <a:pt x="13345" y="1027"/>
                        <a:pt x="13145" y="944"/>
                      </a:cubicBezTo>
                      <a:cubicBezTo>
                        <a:pt x="13331" y="679"/>
                        <a:pt x="13525" y="189"/>
                        <a:pt x="13277" y="189"/>
                      </a:cubicBezTo>
                      <a:cubicBezTo>
                        <a:pt x="13223" y="189"/>
                        <a:pt x="13149" y="212"/>
                        <a:pt x="13050" y="265"/>
                      </a:cubicBezTo>
                      <a:cubicBezTo>
                        <a:pt x="12276" y="669"/>
                        <a:pt x="12144" y="872"/>
                        <a:pt x="12057" y="872"/>
                      </a:cubicBezTo>
                      <a:cubicBezTo>
                        <a:pt x="11958" y="872"/>
                        <a:pt x="11917" y="615"/>
                        <a:pt x="11085" y="98"/>
                      </a:cubicBezTo>
                      <a:cubicBezTo>
                        <a:pt x="10970" y="29"/>
                        <a:pt x="10854" y="0"/>
                        <a:pt x="10730" y="0"/>
                      </a:cubicBez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128" name="Google Shape;5607;p48">
                  <a:extLst>
                    <a:ext uri="{FF2B5EF4-FFF2-40B4-BE49-F238E27FC236}">
                      <a16:creationId xmlns:a16="http://schemas.microsoft.com/office/drawing/2014/main" id="{C8FC06CA-342C-1F42-8A1B-DAF00C741D8F}"/>
                    </a:ext>
                  </a:extLst>
                </p:cNvPr>
                <p:cNvSpPr/>
                <p:nvPr/>
              </p:nvSpPr>
              <p:spPr>
                <a:xfrm>
                  <a:off x="1294500" y="1789050"/>
                  <a:ext cx="225350" cy="354150"/>
                </a:xfrm>
                <a:custGeom>
                  <a:avLst/>
                  <a:gdLst/>
                  <a:ahLst/>
                  <a:cxnLst/>
                  <a:rect l="l" t="t" r="r" b="b"/>
                  <a:pathLst>
                    <a:path w="9014" h="14166" extrusionOk="0">
                      <a:moveTo>
                        <a:pt x="6477" y="0"/>
                      </a:moveTo>
                      <a:cubicBezTo>
                        <a:pt x="6477" y="0"/>
                        <a:pt x="786" y="2358"/>
                        <a:pt x="786" y="2358"/>
                      </a:cubicBezTo>
                      <a:cubicBezTo>
                        <a:pt x="881" y="4644"/>
                        <a:pt x="0" y="7120"/>
                        <a:pt x="1393" y="9096"/>
                      </a:cubicBezTo>
                      <a:cubicBezTo>
                        <a:pt x="2560" y="10751"/>
                        <a:pt x="4263" y="12013"/>
                        <a:pt x="5977" y="13061"/>
                      </a:cubicBezTo>
                      <a:cubicBezTo>
                        <a:pt x="6318" y="13268"/>
                        <a:pt x="7484" y="14165"/>
                        <a:pt x="8106" y="14165"/>
                      </a:cubicBezTo>
                      <a:cubicBezTo>
                        <a:pt x="8200" y="14165"/>
                        <a:pt x="8282" y="14144"/>
                        <a:pt x="8347" y="14097"/>
                      </a:cubicBezTo>
                      <a:cubicBezTo>
                        <a:pt x="9013" y="13609"/>
                        <a:pt x="7644" y="11085"/>
                        <a:pt x="7358" y="10418"/>
                      </a:cubicBezTo>
                      <a:cubicBezTo>
                        <a:pt x="6549" y="8513"/>
                        <a:pt x="6382" y="7061"/>
                        <a:pt x="6406" y="4965"/>
                      </a:cubicBezTo>
                      <a:cubicBezTo>
                        <a:pt x="6430" y="3310"/>
                        <a:pt x="6453" y="1655"/>
                        <a:pt x="6477" y="0"/>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29" name="Google Shape;5608;p48">
                  <a:extLst>
                    <a:ext uri="{FF2B5EF4-FFF2-40B4-BE49-F238E27FC236}">
                      <a16:creationId xmlns:a16="http://schemas.microsoft.com/office/drawing/2014/main" id="{AE173F94-3EF8-C149-B4ED-31C7383D2056}"/>
                    </a:ext>
                  </a:extLst>
                </p:cNvPr>
                <p:cNvSpPr/>
                <p:nvPr/>
              </p:nvSpPr>
              <p:spPr>
                <a:xfrm>
                  <a:off x="1314150" y="1789050"/>
                  <a:ext cx="142300" cy="166400"/>
                </a:xfrm>
                <a:custGeom>
                  <a:avLst/>
                  <a:gdLst/>
                  <a:ahLst/>
                  <a:cxnLst/>
                  <a:rect l="l" t="t" r="r" b="b"/>
                  <a:pathLst>
                    <a:path w="5692" h="6656" extrusionOk="0">
                      <a:moveTo>
                        <a:pt x="5691" y="0"/>
                      </a:moveTo>
                      <a:lnTo>
                        <a:pt x="0" y="2358"/>
                      </a:lnTo>
                      <a:lnTo>
                        <a:pt x="179" y="6644"/>
                      </a:lnTo>
                      <a:cubicBezTo>
                        <a:pt x="340" y="6652"/>
                        <a:pt x="500" y="6656"/>
                        <a:pt x="660" y="6656"/>
                      </a:cubicBezTo>
                      <a:cubicBezTo>
                        <a:pt x="2378" y="6656"/>
                        <a:pt x="4019" y="6198"/>
                        <a:pt x="5620" y="5501"/>
                      </a:cubicBezTo>
                      <a:lnTo>
                        <a:pt x="5691" y="0"/>
                      </a:lnTo>
                      <a:close/>
                    </a:path>
                  </a:pathLst>
                </a:custGeom>
                <a:solidFill>
                  <a:srgbClr val="FF996C"/>
                </a:solidFill>
                <a:ln>
                  <a:noFill/>
                </a:ln>
              </p:spPr>
              <p:txBody>
                <a:bodyPr spcFirstLastPara="1" wrap="square" lIns="91425" tIns="91425" rIns="91425" bIns="91425" anchor="ctr" anchorCtr="0">
                  <a:noAutofit/>
                </a:bodyPr>
                <a:lstStyle/>
                <a:p>
                  <a:endParaRPr/>
                </a:p>
              </p:txBody>
            </p:sp>
            <p:sp>
              <p:nvSpPr>
                <p:cNvPr id="130" name="Google Shape;5609;p48">
                  <a:extLst>
                    <a:ext uri="{FF2B5EF4-FFF2-40B4-BE49-F238E27FC236}">
                      <a16:creationId xmlns:a16="http://schemas.microsoft.com/office/drawing/2014/main" id="{9E8D2E86-6DA7-DB42-A4E9-E6EC16D9BA75}"/>
                    </a:ext>
                  </a:extLst>
                </p:cNvPr>
                <p:cNvSpPr/>
                <p:nvPr/>
              </p:nvSpPr>
              <p:spPr>
                <a:xfrm>
                  <a:off x="1219775" y="1502425"/>
                  <a:ext cx="362575" cy="419650"/>
                </a:xfrm>
                <a:custGeom>
                  <a:avLst/>
                  <a:gdLst/>
                  <a:ahLst/>
                  <a:cxnLst/>
                  <a:rect l="l" t="t" r="r" b="b"/>
                  <a:pathLst>
                    <a:path w="14503" h="16786" extrusionOk="0">
                      <a:moveTo>
                        <a:pt x="10263" y="0"/>
                      </a:moveTo>
                      <a:cubicBezTo>
                        <a:pt x="9300" y="0"/>
                        <a:pt x="8312" y="208"/>
                        <a:pt x="7490" y="404"/>
                      </a:cubicBezTo>
                      <a:cubicBezTo>
                        <a:pt x="6347" y="666"/>
                        <a:pt x="5204" y="952"/>
                        <a:pt x="4132" y="1512"/>
                      </a:cubicBezTo>
                      <a:cubicBezTo>
                        <a:pt x="3049" y="2059"/>
                        <a:pt x="2037" y="2916"/>
                        <a:pt x="1382" y="4119"/>
                      </a:cubicBezTo>
                      <a:cubicBezTo>
                        <a:pt x="763" y="5262"/>
                        <a:pt x="525" y="6607"/>
                        <a:pt x="358" y="7917"/>
                      </a:cubicBezTo>
                      <a:cubicBezTo>
                        <a:pt x="287" y="8453"/>
                        <a:pt x="310" y="8965"/>
                        <a:pt x="263" y="9489"/>
                      </a:cubicBezTo>
                      <a:cubicBezTo>
                        <a:pt x="215" y="10132"/>
                        <a:pt x="1" y="10691"/>
                        <a:pt x="156" y="11346"/>
                      </a:cubicBezTo>
                      <a:cubicBezTo>
                        <a:pt x="290" y="11904"/>
                        <a:pt x="744" y="12385"/>
                        <a:pt x="1221" y="12385"/>
                      </a:cubicBezTo>
                      <a:cubicBezTo>
                        <a:pt x="1334" y="12385"/>
                        <a:pt x="1449" y="12358"/>
                        <a:pt x="1561" y="12299"/>
                      </a:cubicBezTo>
                      <a:cubicBezTo>
                        <a:pt x="2300" y="15546"/>
                        <a:pt x="5143" y="16785"/>
                        <a:pt x="7864" y="16785"/>
                      </a:cubicBezTo>
                      <a:cubicBezTo>
                        <a:pt x="8605" y="16785"/>
                        <a:pt x="9336" y="16693"/>
                        <a:pt x="10014" y="16525"/>
                      </a:cubicBezTo>
                      <a:cubicBezTo>
                        <a:pt x="11014" y="16275"/>
                        <a:pt x="11836" y="16037"/>
                        <a:pt x="12562" y="15156"/>
                      </a:cubicBezTo>
                      <a:cubicBezTo>
                        <a:pt x="13276" y="14287"/>
                        <a:pt x="13895" y="13180"/>
                        <a:pt x="14145" y="12013"/>
                      </a:cubicBezTo>
                      <a:cubicBezTo>
                        <a:pt x="14503" y="10334"/>
                        <a:pt x="14145" y="8655"/>
                        <a:pt x="13955" y="7012"/>
                      </a:cubicBezTo>
                      <a:cubicBezTo>
                        <a:pt x="13764" y="5452"/>
                        <a:pt x="14288" y="3036"/>
                        <a:pt x="13562" y="1702"/>
                      </a:cubicBezTo>
                      <a:cubicBezTo>
                        <a:pt x="12835" y="384"/>
                        <a:pt x="11573" y="0"/>
                        <a:pt x="10263" y="0"/>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31" name="Google Shape;5610;p48">
                  <a:extLst>
                    <a:ext uri="{FF2B5EF4-FFF2-40B4-BE49-F238E27FC236}">
                      <a16:creationId xmlns:a16="http://schemas.microsoft.com/office/drawing/2014/main" id="{9743A768-4FDB-AB4A-A4E8-31B0B97A70F0}"/>
                    </a:ext>
                  </a:extLst>
                </p:cNvPr>
                <p:cNvSpPr/>
                <p:nvPr/>
              </p:nvSpPr>
              <p:spPr>
                <a:xfrm>
                  <a:off x="1167400" y="1680400"/>
                  <a:ext cx="117000" cy="140600"/>
                </a:xfrm>
                <a:custGeom>
                  <a:avLst/>
                  <a:gdLst/>
                  <a:ahLst/>
                  <a:cxnLst/>
                  <a:rect l="l" t="t" r="r" b="b"/>
                  <a:pathLst>
                    <a:path w="4680" h="5624" extrusionOk="0">
                      <a:moveTo>
                        <a:pt x="1283" y="1"/>
                      </a:moveTo>
                      <a:cubicBezTo>
                        <a:pt x="1149" y="1"/>
                        <a:pt x="1014" y="31"/>
                        <a:pt x="881" y="96"/>
                      </a:cubicBezTo>
                      <a:cubicBezTo>
                        <a:pt x="358" y="358"/>
                        <a:pt x="131" y="1000"/>
                        <a:pt x="96" y="1584"/>
                      </a:cubicBezTo>
                      <a:cubicBezTo>
                        <a:pt x="0" y="3322"/>
                        <a:pt x="1227" y="5049"/>
                        <a:pt x="2894" y="5537"/>
                      </a:cubicBezTo>
                      <a:cubicBezTo>
                        <a:pt x="3080" y="5590"/>
                        <a:pt x="3284" y="5623"/>
                        <a:pt x="3484" y="5623"/>
                      </a:cubicBezTo>
                      <a:cubicBezTo>
                        <a:pt x="3821" y="5623"/>
                        <a:pt x="4144" y="5529"/>
                        <a:pt x="4346" y="5275"/>
                      </a:cubicBezTo>
                      <a:cubicBezTo>
                        <a:pt x="4679" y="4846"/>
                        <a:pt x="4525" y="4239"/>
                        <a:pt x="4310" y="3751"/>
                      </a:cubicBezTo>
                      <a:cubicBezTo>
                        <a:pt x="3943" y="2886"/>
                        <a:pt x="2604" y="1"/>
                        <a:pt x="1283" y="1"/>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32" name="Google Shape;5611;p48">
                  <a:extLst>
                    <a:ext uri="{FF2B5EF4-FFF2-40B4-BE49-F238E27FC236}">
                      <a16:creationId xmlns:a16="http://schemas.microsoft.com/office/drawing/2014/main" id="{778DAE0D-BD13-D74A-A7D0-9792247A2801}"/>
                    </a:ext>
                  </a:extLst>
                </p:cNvPr>
                <p:cNvSpPr/>
                <p:nvPr/>
              </p:nvSpPr>
              <p:spPr>
                <a:xfrm>
                  <a:off x="1134050" y="1407850"/>
                  <a:ext cx="465575" cy="466050"/>
                </a:xfrm>
                <a:custGeom>
                  <a:avLst/>
                  <a:gdLst/>
                  <a:ahLst/>
                  <a:cxnLst/>
                  <a:rect l="l" t="t" r="r" b="b"/>
                  <a:pathLst>
                    <a:path w="18623" h="18642" extrusionOk="0">
                      <a:moveTo>
                        <a:pt x="8776" y="1"/>
                      </a:moveTo>
                      <a:cubicBezTo>
                        <a:pt x="4983" y="1"/>
                        <a:pt x="1260" y="1945"/>
                        <a:pt x="477" y="5747"/>
                      </a:cubicBezTo>
                      <a:cubicBezTo>
                        <a:pt x="1" y="8057"/>
                        <a:pt x="620" y="10450"/>
                        <a:pt x="1465" y="12688"/>
                      </a:cubicBezTo>
                      <a:cubicBezTo>
                        <a:pt x="1355" y="12247"/>
                        <a:pt x="1860" y="11899"/>
                        <a:pt x="2350" y="11899"/>
                      </a:cubicBezTo>
                      <a:cubicBezTo>
                        <a:pt x="2442" y="11899"/>
                        <a:pt x="2533" y="11912"/>
                        <a:pt x="2620" y="11938"/>
                      </a:cubicBezTo>
                      <a:cubicBezTo>
                        <a:pt x="3168" y="12105"/>
                        <a:pt x="3513" y="12605"/>
                        <a:pt x="3751" y="13093"/>
                      </a:cubicBezTo>
                      <a:cubicBezTo>
                        <a:pt x="4632" y="14808"/>
                        <a:pt x="4847" y="16808"/>
                        <a:pt x="4359" y="18641"/>
                      </a:cubicBezTo>
                      <a:cubicBezTo>
                        <a:pt x="5763" y="16832"/>
                        <a:pt x="6144" y="14367"/>
                        <a:pt x="5359" y="12236"/>
                      </a:cubicBezTo>
                      <a:cubicBezTo>
                        <a:pt x="5216" y="11855"/>
                        <a:pt x="5037" y="11438"/>
                        <a:pt x="5204" y="11069"/>
                      </a:cubicBezTo>
                      <a:cubicBezTo>
                        <a:pt x="5335" y="10783"/>
                        <a:pt x="5632" y="10605"/>
                        <a:pt x="5894" y="10426"/>
                      </a:cubicBezTo>
                      <a:cubicBezTo>
                        <a:pt x="7026" y="9676"/>
                        <a:pt x="7811" y="8521"/>
                        <a:pt x="8073" y="7259"/>
                      </a:cubicBezTo>
                      <a:cubicBezTo>
                        <a:pt x="9490" y="9200"/>
                        <a:pt x="11990" y="10438"/>
                        <a:pt x="14526" y="10462"/>
                      </a:cubicBezTo>
                      <a:cubicBezTo>
                        <a:pt x="15431" y="10462"/>
                        <a:pt x="16098" y="10498"/>
                        <a:pt x="16979" y="10700"/>
                      </a:cubicBezTo>
                      <a:cubicBezTo>
                        <a:pt x="17705" y="10879"/>
                        <a:pt x="18015" y="11879"/>
                        <a:pt x="17479" y="12367"/>
                      </a:cubicBezTo>
                      <a:cubicBezTo>
                        <a:pt x="17884" y="12367"/>
                        <a:pt x="18217" y="12069"/>
                        <a:pt x="18372" y="11724"/>
                      </a:cubicBezTo>
                      <a:cubicBezTo>
                        <a:pt x="18622" y="11129"/>
                        <a:pt x="18182" y="10164"/>
                        <a:pt x="18063" y="9545"/>
                      </a:cubicBezTo>
                      <a:cubicBezTo>
                        <a:pt x="17932" y="8771"/>
                        <a:pt x="17824" y="7985"/>
                        <a:pt x="17682" y="7211"/>
                      </a:cubicBezTo>
                      <a:cubicBezTo>
                        <a:pt x="17384" y="5664"/>
                        <a:pt x="16955" y="4104"/>
                        <a:pt x="15872" y="2901"/>
                      </a:cubicBezTo>
                      <a:cubicBezTo>
                        <a:pt x="15086" y="2020"/>
                        <a:pt x="14110" y="1342"/>
                        <a:pt x="13014" y="865"/>
                      </a:cubicBezTo>
                      <a:cubicBezTo>
                        <a:pt x="11700" y="287"/>
                        <a:pt x="10233" y="1"/>
                        <a:pt x="8776" y="1"/>
                      </a:cubicBezTo>
                      <a:close/>
                    </a:path>
                  </a:pathLst>
                </a:custGeom>
                <a:solidFill>
                  <a:schemeClr val="tx1"/>
                </a:solidFill>
                <a:ln>
                  <a:noFill/>
                </a:ln>
              </p:spPr>
              <p:txBody>
                <a:bodyPr spcFirstLastPara="1" wrap="square" lIns="91425" tIns="91425" rIns="91425" bIns="91425" anchor="ctr" anchorCtr="0">
                  <a:noAutofit/>
                </a:bodyPr>
                <a:lstStyle/>
                <a:p>
                  <a:endParaRPr/>
                </a:p>
              </p:txBody>
            </p:sp>
            <p:sp>
              <p:nvSpPr>
                <p:cNvPr id="133" name="Google Shape;5612;p48">
                  <a:extLst>
                    <a:ext uri="{FF2B5EF4-FFF2-40B4-BE49-F238E27FC236}">
                      <a16:creationId xmlns:a16="http://schemas.microsoft.com/office/drawing/2014/main" id="{0E1CADF1-2828-894A-B747-DB365FA23A1D}"/>
                    </a:ext>
                  </a:extLst>
                </p:cNvPr>
                <p:cNvSpPr/>
                <p:nvPr/>
              </p:nvSpPr>
              <p:spPr>
                <a:xfrm>
                  <a:off x="1100425" y="2857625"/>
                  <a:ext cx="632850" cy="1618825"/>
                </a:xfrm>
                <a:custGeom>
                  <a:avLst/>
                  <a:gdLst/>
                  <a:ahLst/>
                  <a:cxnLst/>
                  <a:rect l="l" t="t" r="r" b="b"/>
                  <a:pathLst>
                    <a:path w="25314" h="64753" extrusionOk="0">
                      <a:moveTo>
                        <a:pt x="4513" y="0"/>
                      </a:moveTo>
                      <a:cubicBezTo>
                        <a:pt x="4513" y="0"/>
                        <a:pt x="929" y="3727"/>
                        <a:pt x="512" y="11573"/>
                      </a:cubicBezTo>
                      <a:cubicBezTo>
                        <a:pt x="0" y="21360"/>
                        <a:pt x="16776" y="64473"/>
                        <a:pt x="16776" y="64473"/>
                      </a:cubicBezTo>
                      <a:cubicBezTo>
                        <a:pt x="16776" y="64473"/>
                        <a:pt x="18411" y="64752"/>
                        <a:pt x="20071" y="64752"/>
                      </a:cubicBezTo>
                      <a:cubicBezTo>
                        <a:pt x="21496" y="64752"/>
                        <a:pt x="22939" y="64546"/>
                        <a:pt x="23384" y="63782"/>
                      </a:cubicBezTo>
                      <a:cubicBezTo>
                        <a:pt x="24349" y="62139"/>
                        <a:pt x="15395" y="12812"/>
                        <a:pt x="15395" y="12812"/>
                      </a:cubicBezTo>
                      <a:lnTo>
                        <a:pt x="25313" y="8823"/>
                      </a:lnTo>
                      <a:cubicBezTo>
                        <a:pt x="25313" y="8823"/>
                        <a:pt x="24896" y="3453"/>
                        <a:pt x="22277" y="691"/>
                      </a:cubicBezTo>
                      <a:cubicBezTo>
                        <a:pt x="21767" y="1480"/>
                        <a:pt x="20098" y="1762"/>
                        <a:pt x="17974" y="1762"/>
                      </a:cubicBezTo>
                      <a:cubicBezTo>
                        <a:pt x="12665" y="1762"/>
                        <a:pt x="4513" y="0"/>
                        <a:pt x="4513"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34" name="Google Shape;5613;p48">
                  <a:extLst>
                    <a:ext uri="{FF2B5EF4-FFF2-40B4-BE49-F238E27FC236}">
                      <a16:creationId xmlns:a16="http://schemas.microsoft.com/office/drawing/2014/main" id="{AE204733-3A3A-0643-B60D-E626450B7F6A}"/>
                    </a:ext>
                  </a:extLst>
                </p:cNvPr>
                <p:cNvSpPr/>
                <p:nvPr/>
              </p:nvSpPr>
              <p:spPr>
                <a:xfrm>
                  <a:off x="1213225" y="2791250"/>
                  <a:ext cx="457400" cy="112750"/>
                </a:xfrm>
                <a:custGeom>
                  <a:avLst/>
                  <a:gdLst/>
                  <a:ahLst/>
                  <a:cxnLst/>
                  <a:rect l="l" t="t" r="r" b="b"/>
                  <a:pathLst>
                    <a:path w="18296" h="4510" extrusionOk="0">
                      <a:moveTo>
                        <a:pt x="775" y="0"/>
                      </a:moveTo>
                      <a:lnTo>
                        <a:pt x="1" y="2655"/>
                      </a:lnTo>
                      <a:cubicBezTo>
                        <a:pt x="1" y="2655"/>
                        <a:pt x="4478" y="4001"/>
                        <a:pt x="11371" y="4429"/>
                      </a:cubicBezTo>
                      <a:cubicBezTo>
                        <a:pt x="12242" y="4485"/>
                        <a:pt x="12995" y="4509"/>
                        <a:pt x="13645" y="4509"/>
                      </a:cubicBezTo>
                      <a:cubicBezTo>
                        <a:pt x="18147" y="4509"/>
                        <a:pt x="17765" y="3346"/>
                        <a:pt x="17765" y="3346"/>
                      </a:cubicBezTo>
                      <a:cubicBezTo>
                        <a:pt x="17765" y="3346"/>
                        <a:pt x="18296" y="713"/>
                        <a:pt x="17955" y="713"/>
                      </a:cubicBezTo>
                      <a:cubicBezTo>
                        <a:pt x="17921" y="713"/>
                        <a:pt x="17878" y="739"/>
                        <a:pt x="17825" y="798"/>
                      </a:cubicBezTo>
                      <a:cubicBezTo>
                        <a:pt x="16625" y="1087"/>
                        <a:pt x="15058" y="1198"/>
                        <a:pt x="13360" y="1198"/>
                      </a:cubicBezTo>
                      <a:cubicBezTo>
                        <a:pt x="7776" y="1198"/>
                        <a:pt x="775" y="0"/>
                        <a:pt x="775"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35" name="Google Shape;5614;p48">
                  <a:extLst>
                    <a:ext uri="{FF2B5EF4-FFF2-40B4-BE49-F238E27FC236}">
                      <a16:creationId xmlns:a16="http://schemas.microsoft.com/office/drawing/2014/main" id="{F145E738-4957-EC4E-AF8F-E87FDBD31D8E}"/>
                    </a:ext>
                  </a:extLst>
                </p:cNvPr>
                <p:cNvSpPr/>
                <p:nvPr/>
              </p:nvSpPr>
              <p:spPr>
                <a:xfrm>
                  <a:off x="1314450" y="2190400"/>
                  <a:ext cx="390075" cy="666275"/>
                </a:xfrm>
                <a:custGeom>
                  <a:avLst/>
                  <a:gdLst/>
                  <a:ahLst/>
                  <a:cxnLst/>
                  <a:rect l="l" t="t" r="r" b="b"/>
                  <a:pathLst>
                    <a:path w="15603" h="26651" extrusionOk="0">
                      <a:moveTo>
                        <a:pt x="14180" y="1"/>
                      </a:moveTo>
                      <a:cubicBezTo>
                        <a:pt x="14106" y="1"/>
                        <a:pt x="14030" y="7"/>
                        <a:pt x="13954" y="20"/>
                      </a:cubicBezTo>
                      <a:lnTo>
                        <a:pt x="0" y="2341"/>
                      </a:lnTo>
                      <a:cubicBezTo>
                        <a:pt x="0" y="2341"/>
                        <a:pt x="2393" y="22082"/>
                        <a:pt x="429" y="25558"/>
                      </a:cubicBezTo>
                      <a:cubicBezTo>
                        <a:pt x="1177" y="26413"/>
                        <a:pt x="3278" y="26650"/>
                        <a:pt x="5376" y="26650"/>
                      </a:cubicBezTo>
                      <a:cubicBezTo>
                        <a:pt x="7983" y="26650"/>
                        <a:pt x="10585" y="26285"/>
                        <a:pt x="10585" y="26285"/>
                      </a:cubicBezTo>
                      <a:lnTo>
                        <a:pt x="13776" y="24832"/>
                      </a:lnTo>
                      <a:lnTo>
                        <a:pt x="15538" y="1472"/>
                      </a:lnTo>
                      <a:cubicBezTo>
                        <a:pt x="15603" y="657"/>
                        <a:pt x="14954" y="1"/>
                        <a:pt x="14180" y="1"/>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36" name="Google Shape;5615;p48">
                  <a:extLst>
                    <a:ext uri="{FF2B5EF4-FFF2-40B4-BE49-F238E27FC236}">
                      <a16:creationId xmlns:a16="http://schemas.microsoft.com/office/drawing/2014/main" id="{C108A8DF-F454-6745-B437-ED1B6B0BEE51}"/>
                    </a:ext>
                  </a:extLst>
                </p:cNvPr>
                <p:cNvSpPr/>
                <p:nvPr/>
              </p:nvSpPr>
              <p:spPr>
                <a:xfrm>
                  <a:off x="1183775" y="2013175"/>
                  <a:ext cx="257950" cy="331200"/>
                </a:xfrm>
                <a:custGeom>
                  <a:avLst/>
                  <a:gdLst/>
                  <a:ahLst/>
                  <a:cxnLst/>
                  <a:rect l="l" t="t" r="r" b="b"/>
                  <a:pathLst>
                    <a:path w="10318" h="13248" extrusionOk="0">
                      <a:moveTo>
                        <a:pt x="2024" y="0"/>
                      </a:moveTo>
                      <a:lnTo>
                        <a:pt x="0" y="584"/>
                      </a:lnTo>
                      <a:cubicBezTo>
                        <a:pt x="0" y="584"/>
                        <a:pt x="7180" y="8930"/>
                        <a:pt x="7692" y="12335"/>
                      </a:cubicBezTo>
                      <a:cubicBezTo>
                        <a:pt x="7773" y="12874"/>
                        <a:pt x="8772" y="13248"/>
                        <a:pt x="9510" y="13248"/>
                      </a:cubicBezTo>
                      <a:cubicBezTo>
                        <a:pt x="9963" y="13248"/>
                        <a:pt x="10317" y="13107"/>
                        <a:pt x="10299" y="12776"/>
                      </a:cubicBezTo>
                      <a:cubicBezTo>
                        <a:pt x="10013" y="7763"/>
                        <a:pt x="2024" y="0"/>
                        <a:pt x="2024"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37" name="Google Shape;5616;p48">
                  <a:extLst>
                    <a:ext uri="{FF2B5EF4-FFF2-40B4-BE49-F238E27FC236}">
                      <a16:creationId xmlns:a16="http://schemas.microsoft.com/office/drawing/2014/main" id="{47F7E24A-0725-AC48-A876-CD946DD177DD}"/>
                    </a:ext>
                  </a:extLst>
                </p:cNvPr>
                <p:cNvSpPr/>
                <p:nvPr/>
              </p:nvSpPr>
              <p:spPr>
                <a:xfrm>
                  <a:off x="1466850" y="1987875"/>
                  <a:ext cx="232525" cy="297400"/>
                </a:xfrm>
                <a:custGeom>
                  <a:avLst/>
                  <a:gdLst/>
                  <a:ahLst/>
                  <a:cxnLst/>
                  <a:rect l="l" t="t" r="r" b="b"/>
                  <a:pathLst>
                    <a:path w="9301" h="11896" extrusionOk="0">
                      <a:moveTo>
                        <a:pt x="1810" y="0"/>
                      </a:moveTo>
                      <a:lnTo>
                        <a:pt x="0" y="72"/>
                      </a:lnTo>
                      <a:cubicBezTo>
                        <a:pt x="0" y="72"/>
                        <a:pt x="6239" y="5870"/>
                        <a:pt x="7037" y="10668"/>
                      </a:cubicBezTo>
                      <a:cubicBezTo>
                        <a:pt x="7138" y="11276"/>
                        <a:pt x="8250" y="11895"/>
                        <a:pt x="8872" y="11895"/>
                      </a:cubicBezTo>
                      <a:cubicBezTo>
                        <a:pt x="9128" y="11895"/>
                        <a:pt x="9301" y="11791"/>
                        <a:pt x="9287" y="11538"/>
                      </a:cubicBezTo>
                      <a:cubicBezTo>
                        <a:pt x="8989" y="6525"/>
                        <a:pt x="1810" y="0"/>
                        <a:pt x="1810" y="0"/>
                      </a:cubicBezTo>
                      <a:close/>
                    </a:path>
                  </a:pathLst>
                </a:custGeom>
                <a:solidFill>
                  <a:srgbClr val="252D48"/>
                </a:solidFill>
                <a:ln>
                  <a:noFill/>
                </a:ln>
              </p:spPr>
              <p:txBody>
                <a:bodyPr spcFirstLastPara="1" wrap="square" lIns="91425" tIns="91425" rIns="91425" bIns="91425" anchor="ctr" anchorCtr="0">
                  <a:noAutofit/>
                </a:bodyPr>
                <a:lstStyle/>
                <a:p>
                  <a:endParaRPr/>
                </a:p>
              </p:txBody>
            </p:sp>
            <p:sp>
              <p:nvSpPr>
                <p:cNvPr id="138" name="Google Shape;5617;p48">
                  <a:extLst>
                    <a:ext uri="{FF2B5EF4-FFF2-40B4-BE49-F238E27FC236}">
                      <a16:creationId xmlns:a16="http://schemas.microsoft.com/office/drawing/2014/main" id="{455DE8A0-2CC3-FD4E-B01A-716770350976}"/>
                    </a:ext>
                  </a:extLst>
                </p:cNvPr>
                <p:cNvSpPr/>
                <p:nvPr/>
              </p:nvSpPr>
              <p:spPr>
                <a:xfrm>
                  <a:off x="1412375" y="2310525"/>
                  <a:ext cx="208375" cy="179825"/>
                </a:xfrm>
                <a:custGeom>
                  <a:avLst/>
                  <a:gdLst/>
                  <a:ahLst/>
                  <a:cxnLst/>
                  <a:rect l="l" t="t" r="r" b="b"/>
                  <a:pathLst>
                    <a:path w="8335" h="7193" extrusionOk="0">
                      <a:moveTo>
                        <a:pt x="8335" y="1"/>
                      </a:moveTo>
                      <a:lnTo>
                        <a:pt x="429" y="1239"/>
                      </a:lnTo>
                      <a:cubicBezTo>
                        <a:pt x="429" y="1239"/>
                        <a:pt x="0" y="5525"/>
                        <a:pt x="1369" y="6097"/>
                      </a:cubicBezTo>
                      <a:cubicBezTo>
                        <a:pt x="2751" y="6680"/>
                        <a:pt x="5870" y="7192"/>
                        <a:pt x="5870" y="7192"/>
                      </a:cubicBezTo>
                      <a:lnTo>
                        <a:pt x="8263" y="5668"/>
                      </a:lnTo>
                      <a:lnTo>
                        <a:pt x="8335"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9" name="Google Shape;5618;p48">
                  <a:extLst>
                    <a:ext uri="{FF2B5EF4-FFF2-40B4-BE49-F238E27FC236}">
                      <a16:creationId xmlns:a16="http://schemas.microsoft.com/office/drawing/2014/main" id="{25CBFE05-8E4B-F146-8E82-74A566132BA7}"/>
                    </a:ext>
                  </a:extLst>
                </p:cNvPr>
                <p:cNvSpPr/>
                <p:nvPr/>
              </p:nvSpPr>
              <p:spPr>
                <a:xfrm>
                  <a:off x="1372475" y="22545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0" name="Google Shape;5619;p48">
                  <a:extLst>
                    <a:ext uri="{FF2B5EF4-FFF2-40B4-BE49-F238E27FC236}">
                      <a16:creationId xmlns:a16="http://schemas.microsoft.com/office/drawing/2014/main" id="{562B7E3D-5A61-AC48-AB8E-3F4DF2419CC6}"/>
                    </a:ext>
                  </a:extLst>
                </p:cNvPr>
                <p:cNvSpPr/>
                <p:nvPr/>
              </p:nvSpPr>
              <p:spPr>
                <a:xfrm>
                  <a:off x="1634425" y="2209925"/>
                  <a:ext cx="34550" cy="34550"/>
                </a:xfrm>
                <a:custGeom>
                  <a:avLst/>
                  <a:gdLst/>
                  <a:ahLst/>
                  <a:cxnLst/>
                  <a:rect l="l" t="t" r="r" b="b"/>
                  <a:pathLst>
                    <a:path w="1382" h="1382" extrusionOk="0">
                      <a:moveTo>
                        <a:pt x="691" y="1"/>
                      </a:moveTo>
                      <a:cubicBezTo>
                        <a:pt x="310" y="1"/>
                        <a:pt x="0" y="310"/>
                        <a:pt x="0" y="691"/>
                      </a:cubicBezTo>
                      <a:cubicBezTo>
                        <a:pt x="0" y="1072"/>
                        <a:pt x="310" y="1382"/>
                        <a:pt x="691" y="1382"/>
                      </a:cubicBezTo>
                      <a:cubicBezTo>
                        <a:pt x="1072" y="1382"/>
                        <a:pt x="1381" y="1072"/>
                        <a:pt x="1381" y="691"/>
                      </a:cubicBezTo>
                      <a:cubicBezTo>
                        <a:pt x="1381" y="310"/>
                        <a:pt x="1072" y="1"/>
                        <a:pt x="69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1" name="Google Shape;5620;p48">
                  <a:extLst>
                    <a:ext uri="{FF2B5EF4-FFF2-40B4-BE49-F238E27FC236}">
                      <a16:creationId xmlns:a16="http://schemas.microsoft.com/office/drawing/2014/main" id="{85F483DF-57B8-7A4A-9491-F38CACA34FDB}"/>
                    </a:ext>
                  </a:extLst>
                </p:cNvPr>
                <p:cNvSpPr/>
                <p:nvPr/>
              </p:nvSpPr>
              <p:spPr>
                <a:xfrm>
                  <a:off x="4017450" y="1726825"/>
                  <a:ext cx="381925" cy="657250"/>
                </a:xfrm>
                <a:custGeom>
                  <a:avLst/>
                  <a:gdLst/>
                  <a:ahLst/>
                  <a:cxnLst/>
                  <a:rect l="l" t="t" r="r" b="b"/>
                  <a:pathLst>
                    <a:path w="15277" h="26290" extrusionOk="0">
                      <a:moveTo>
                        <a:pt x="3501" y="10752"/>
                      </a:moveTo>
                      <a:cubicBezTo>
                        <a:pt x="2430" y="12395"/>
                        <a:pt x="1370" y="14110"/>
                        <a:pt x="941" y="16026"/>
                      </a:cubicBezTo>
                      <a:cubicBezTo>
                        <a:pt x="1" y="20194"/>
                        <a:pt x="2596" y="24873"/>
                        <a:pt x="6632" y="26290"/>
                      </a:cubicBezTo>
                      <a:cubicBezTo>
                        <a:pt x="5418" y="24920"/>
                        <a:pt x="5216" y="22884"/>
                        <a:pt x="5680" y="21122"/>
                      </a:cubicBezTo>
                      <a:cubicBezTo>
                        <a:pt x="6156" y="19360"/>
                        <a:pt x="7216" y="17812"/>
                        <a:pt x="8323" y="16372"/>
                      </a:cubicBezTo>
                      <a:cubicBezTo>
                        <a:pt x="9430" y="14919"/>
                        <a:pt x="13467" y="13764"/>
                        <a:pt x="14276" y="12121"/>
                      </a:cubicBezTo>
                      <a:cubicBezTo>
                        <a:pt x="15276" y="10073"/>
                        <a:pt x="12740" y="7466"/>
                        <a:pt x="12383" y="5228"/>
                      </a:cubicBezTo>
                      <a:cubicBezTo>
                        <a:pt x="12133" y="3668"/>
                        <a:pt x="11181" y="1"/>
                        <a:pt x="9121" y="1"/>
                      </a:cubicBezTo>
                      <a:cubicBezTo>
                        <a:pt x="6918" y="13"/>
                        <a:pt x="6799" y="3061"/>
                        <a:pt x="6537" y="4525"/>
                      </a:cubicBezTo>
                      <a:cubicBezTo>
                        <a:pt x="6120" y="6835"/>
                        <a:pt x="4751" y="8823"/>
                        <a:pt x="3501" y="1075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2" name="Google Shape;5621;p48">
                  <a:extLst>
                    <a:ext uri="{FF2B5EF4-FFF2-40B4-BE49-F238E27FC236}">
                      <a16:creationId xmlns:a16="http://schemas.microsoft.com/office/drawing/2014/main" id="{ECE227B5-0048-D249-A6B9-C58E32967B3F}"/>
                    </a:ext>
                  </a:extLst>
                </p:cNvPr>
                <p:cNvSpPr/>
                <p:nvPr/>
              </p:nvSpPr>
              <p:spPr>
                <a:xfrm>
                  <a:off x="3818325" y="1115925"/>
                  <a:ext cx="512300" cy="1195275"/>
                </a:xfrm>
                <a:custGeom>
                  <a:avLst/>
                  <a:gdLst/>
                  <a:ahLst/>
                  <a:cxnLst/>
                  <a:rect l="l" t="t" r="r" b="b"/>
                  <a:pathLst>
                    <a:path w="20492" h="47811" extrusionOk="0">
                      <a:moveTo>
                        <a:pt x="5868" y="0"/>
                      </a:moveTo>
                      <a:cubicBezTo>
                        <a:pt x="5833" y="0"/>
                        <a:pt x="5798" y="6"/>
                        <a:pt x="5763" y="17"/>
                      </a:cubicBezTo>
                      <a:cubicBezTo>
                        <a:pt x="5656" y="53"/>
                        <a:pt x="5573" y="136"/>
                        <a:pt x="5501" y="219"/>
                      </a:cubicBezTo>
                      <a:cubicBezTo>
                        <a:pt x="5120" y="636"/>
                        <a:pt x="4751" y="1053"/>
                        <a:pt x="4370" y="1470"/>
                      </a:cubicBezTo>
                      <a:cubicBezTo>
                        <a:pt x="4188" y="1334"/>
                        <a:pt x="3962" y="1275"/>
                        <a:pt x="3730" y="1275"/>
                      </a:cubicBezTo>
                      <a:cubicBezTo>
                        <a:pt x="3492" y="1275"/>
                        <a:pt x="3247" y="1337"/>
                        <a:pt x="3036" y="1446"/>
                      </a:cubicBezTo>
                      <a:cubicBezTo>
                        <a:pt x="2620" y="1672"/>
                        <a:pt x="2322" y="2041"/>
                        <a:pt x="2072" y="2422"/>
                      </a:cubicBezTo>
                      <a:cubicBezTo>
                        <a:pt x="0" y="5661"/>
                        <a:pt x="2072" y="8244"/>
                        <a:pt x="2084" y="11661"/>
                      </a:cubicBezTo>
                      <a:cubicBezTo>
                        <a:pt x="2084" y="13054"/>
                        <a:pt x="1786" y="14412"/>
                        <a:pt x="1620" y="15793"/>
                      </a:cubicBezTo>
                      <a:cubicBezTo>
                        <a:pt x="119" y="28771"/>
                        <a:pt x="6906" y="40248"/>
                        <a:pt x="17705" y="47654"/>
                      </a:cubicBezTo>
                      <a:cubicBezTo>
                        <a:pt x="17846" y="47750"/>
                        <a:pt x="18056" y="47811"/>
                        <a:pt x="18232" y="47811"/>
                      </a:cubicBezTo>
                      <a:cubicBezTo>
                        <a:pt x="18428" y="47811"/>
                        <a:pt x="18582" y="47735"/>
                        <a:pt x="18550" y="47547"/>
                      </a:cubicBezTo>
                      <a:lnTo>
                        <a:pt x="20491" y="40593"/>
                      </a:lnTo>
                      <a:cubicBezTo>
                        <a:pt x="14681" y="37653"/>
                        <a:pt x="10716" y="31830"/>
                        <a:pt x="8001" y="26056"/>
                      </a:cubicBezTo>
                      <a:cubicBezTo>
                        <a:pt x="5418" y="20531"/>
                        <a:pt x="4918" y="14721"/>
                        <a:pt x="5442" y="8780"/>
                      </a:cubicBezTo>
                      <a:cubicBezTo>
                        <a:pt x="5501" y="8161"/>
                        <a:pt x="5561" y="7542"/>
                        <a:pt x="5834" y="6982"/>
                      </a:cubicBezTo>
                      <a:cubicBezTo>
                        <a:pt x="5945" y="6772"/>
                        <a:pt x="7498" y="4080"/>
                        <a:pt x="6807" y="4080"/>
                      </a:cubicBezTo>
                      <a:cubicBezTo>
                        <a:pt x="6677" y="4080"/>
                        <a:pt x="6468" y="4175"/>
                        <a:pt x="6156" y="4399"/>
                      </a:cubicBezTo>
                      <a:cubicBezTo>
                        <a:pt x="5859" y="4612"/>
                        <a:pt x="5634" y="4920"/>
                        <a:pt x="5303" y="5075"/>
                      </a:cubicBezTo>
                      <a:lnTo>
                        <a:pt x="5303" y="5075"/>
                      </a:lnTo>
                      <a:cubicBezTo>
                        <a:pt x="5730" y="4866"/>
                        <a:pt x="6204" y="1527"/>
                        <a:pt x="6299" y="970"/>
                      </a:cubicBezTo>
                      <a:cubicBezTo>
                        <a:pt x="6346" y="755"/>
                        <a:pt x="6382" y="529"/>
                        <a:pt x="6299" y="315"/>
                      </a:cubicBezTo>
                      <a:cubicBezTo>
                        <a:pt x="6229" y="145"/>
                        <a:pt x="6050" y="0"/>
                        <a:pt x="5868" y="0"/>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43" name="Google Shape;5622;p48">
                  <a:extLst>
                    <a:ext uri="{FF2B5EF4-FFF2-40B4-BE49-F238E27FC236}">
                      <a16:creationId xmlns:a16="http://schemas.microsoft.com/office/drawing/2014/main" id="{9CCE7A0A-10BC-D443-A1EB-9953E7E8BBC9}"/>
                    </a:ext>
                  </a:extLst>
                </p:cNvPr>
                <p:cNvSpPr/>
                <p:nvPr/>
              </p:nvSpPr>
              <p:spPr>
                <a:xfrm>
                  <a:off x="4002875" y="3078775"/>
                  <a:ext cx="574175" cy="1536200"/>
                </a:xfrm>
                <a:custGeom>
                  <a:avLst/>
                  <a:gdLst/>
                  <a:ahLst/>
                  <a:cxnLst/>
                  <a:rect l="l" t="t" r="r" b="b"/>
                  <a:pathLst>
                    <a:path w="22967" h="61448" extrusionOk="0">
                      <a:moveTo>
                        <a:pt x="12061" y="1"/>
                      </a:moveTo>
                      <a:lnTo>
                        <a:pt x="0" y="5025"/>
                      </a:lnTo>
                      <a:cubicBezTo>
                        <a:pt x="0" y="5025"/>
                        <a:pt x="7311" y="33755"/>
                        <a:pt x="16443" y="57675"/>
                      </a:cubicBezTo>
                      <a:cubicBezTo>
                        <a:pt x="16336" y="58734"/>
                        <a:pt x="16336" y="60473"/>
                        <a:pt x="17217" y="61330"/>
                      </a:cubicBezTo>
                      <a:cubicBezTo>
                        <a:pt x="17299" y="61410"/>
                        <a:pt x="17418" y="61447"/>
                        <a:pt x="17564" y="61447"/>
                      </a:cubicBezTo>
                      <a:cubicBezTo>
                        <a:pt x="18979" y="61447"/>
                        <a:pt x="22966" y="57975"/>
                        <a:pt x="21574" y="56615"/>
                      </a:cubicBezTo>
                      <a:cubicBezTo>
                        <a:pt x="16705" y="51864"/>
                        <a:pt x="16919" y="32469"/>
                        <a:pt x="15824" y="26956"/>
                      </a:cubicBezTo>
                      <a:lnTo>
                        <a:pt x="12061" y="1"/>
                      </a:ln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44" name="Google Shape;5623;p48">
                  <a:extLst>
                    <a:ext uri="{FF2B5EF4-FFF2-40B4-BE49-F238E27FC236}">
                      <a16:creationId xmlns:a16="http://schemas.microsoft.com/office/drawing/2014/main" id="{82164E78-4636-4C43-922B-6CBE8665496E}"/>
                    </a:ext>
                  </a:extLst>
                </p:cNvPr>
                <p:cNvSpPr/>
                <p:nvPr/>
              </p:nvSpPr>
              <p:spPr>
                <a:xfrm>
                  <a:off x="4022800" y="3280000"/>
                  <a:ext cx="554250" cy="1334975"/>
                </a:xfrm>
                <a:custGeom>
                  <a:avLst/>
                  <a:gdLst/>
                  <a:ahLst/>
                  <a:cxnLst/>
                  <a:rect l="l" t="t" r="r" b="b"/>
                  <a:pathLst>
                    <a:path w="22170" h="53399" extrusionOk="0">
                      <a:moveTo>
                        <a:pt x="12681" y="0"/>
                      </a:moveTo>
                      <a:lnTo>
                        <a:pt x="1" y="203"/>
                      </a:lnTo>
                      <a:cubicBezTo>
                        <a:pt x="1" y="203"/>
                        <a:pt x="6514" y="25706"/>
                        <a:pt x="15646" y="49626"/>
                      </a:cubicBezTo>
                      <a:cubicBezTo>
                        <a:pt x="15539" y="50685"/>
                        <a:pt x="15539" y="52424"/>
                        <a:pt x="16420" y="53281"/>
                      </a:cubicBezTo>
                      <a:cubicBezTo>
                        <a:pt x="16502" y="53361"/>
                        <a:pt x="16621" y="53398"/>
                        <a:pt x="16767" y="53398"/>
                      </a:cubicBezTo>
                      <a:cubicBezTo>
                        <a:pt x="18182" y="53398"/>
                        <a:pt x="22169" y="49926"/>
                        <a:pt x="20777" y="48566"/>
                      </a:cubicBezTo>
                      <a:cubicBezTo>
                        <a:pt x="15908" y="43815"/>
                        <a:pt x="16122" y="24420"/>
                        <a:pt x="15027" y="18907"/>
                      </a:cubicBezTo>
                      <a:lnTo>
                        <a:pt x="12681" y="0"/>
                      </a:ln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45" name="Google Shape;5624;p48">
                  <a:extLst>
                    <a:ext uri="{FF2B5EF4-FFF2-40B4-BE49-F238E27FC236}">
                      <a16:creationId xmlns:a16="http://schemas.microsoft.com/office/drawing/2014/main" id="{7D8327A6-AC4C-5E4B-8CAC-40D7DC3396EC}"/>
                    </a:ext>
                  </a:extLst>
                </p:cNvPr>
                <p:cNvSpPr/>
                <p:nvPr/>
              </p:nvSpPr>
              <p:spPr>
                <a:xfrm>
                  <a:off x="4299625" y="4443525"/>
                  <a:ext cx="299475" cy="308775"/>
                </a:xfrm>
                <a:custGeom>
                  <a:avLst/>
                  <a:gdLst/>
                  <a:ahLst/>
                  <a:cxnLst/>
                  <a:rect l="l" t="t" r="r" b="b"/>
                  <a:pathLst>
                    <a:path w="11979" h="12351" extrusionOk="0">
                      <a:moveTo>
                        <a:pt x="8716" y="1"/>
                      </a:moveTo>
                      <a:cubicBezTo>
                        <a:pt x="7121" y="1477"/>
                        <a:pt x="6442" y="1739"/>
                        <a:pt x="4394" y="2549"/>
                      </a:cubicBezTo>
                      <a:lnTo>
                        <a:pt x="2394" y="6775"/>
                      </a:lnTo>
                      <a:cubicBezTo>
                        <a:pt x="2394" y="6775"/>
                        <a:pt x="1" y="11431"/>
                        <a:pt x="882" y="12288"/>
                      </a:cubicBezTo>
                      <a:cubicBezTo>
                        <a:pt x="925" y="12330"/>
                        <a:pt x="988" y="12350"/>
                        <a:pt x="1067" y="12350"/>
                      </a:cubicBezTo>
                      <a:cubicBezTo>
                        <a:pt x="2602" y="12350"/>
                        <a:pt x="10502" y="4870"/>
                        <a:pt x="10502" y="4870"/>
                      </a:cubicBezTo>
                      <a:cubicBezTo>
                        <a:pt x="10502" y="4870"/>
                        <a:pt x="11978" y="3477"/>
                        <a:pt x="10443" y="1977"/>
                      </a:cubicBezTo>
                      <a:cubicBezTo>
                        <a:pt x="9502" y="1060"/>
                        <a:pt x="9061" y="1037"/>
                        <a:pt x="871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6" name="Google Shape;5625;p48">
                  <a:extLst>
                    <a:ext uri="{FF2B5EF4-FFF2-40B4-BE49-F238E27FC236}">
                      <a16:creationId xmlns:a16="http://schemas.microsoft.com/office/drawing/2014/main" id="{7D8995DA-9600-614A-BF7B-D74F289EE6D1}"/>
                    </a:ext>
                  </a:extLst>
                </p:cNvPr>
                <p:cNvSpPr/>
                <p:nvPr/>
              </p:nvSpPr>
              <p:spPr>
                <a:xfrm>
                  <a:off x="3981150" y="3839000"/>
                  <a:ext cx="360175" cy="878000"/>
                </a:xfrm>
                <a:custGeom>
                  <a:avLst/>
                  <a:gdLst/>
                  <a:ahLst/>
                  <a:cxnLst/>
                  <a:rect l="l" t="t" r="r" b="b"/>
                  <a:pathLst>
                    <a:path w="14407" h="35120" extrusionOk="0">
                      <a:moveTo>
                        <a:pt x="6930" y="0"/>
                      </a:moveTo>
                      <a:cubicBezTo>
                        <a:pt x="6930" y="0"/>
                        <a:pt x="4989" y="5703"/>
                        <a:pt x="1453" y="31052"/>
                      </a:cubicBezTo>
                      <a:cubicBezTo>
                        <a:pt x="845" y="31933"/>
                        <a:pt x="0" y="33457"/>
                        <a:pt x="357" y="34635"/>
                      </a:cubicBezTo>
                      <a:cubicBezTo>
                        <a:pt x="459" y="34966"/>
                        <a:pt x="994" y="35119"/>
                        <a:pt x="1710" y="35119"/>
                      </a:cubicBezTo>
                      <a:cubicBezTo>
                        <a:pt x="3517" y="35119"/>
                        <a:pt x="6470" y="34144"/>
                        <a:pt x="6453" y="32600"/>
                      </a:cubicBezTo>
                      <a:cubicBezTo>
                        <a:pt x="6370" y="25908"/>
                        <a:pt x="12704" y="10752"/>
                        <a:pt x="14407" y="5394"/>
                      </a:cubicBezTo>
                      <a:lnTo>
                        <a:pt x="13752" y="1191"/>
                      </a:lnTo>
                      <a:lnTo>
                        <a:pt x="6930" y="0"/>
                      </a:ln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47" name="Google Shape;5626;p48">
                  <a:extLst>
                    <a:ext uri="{FF2B5EF4-FFF2-40B4-BE49-F238E27FC236}">
                      <a16:creationId xmlns:a16="http://schemas.microsoft.com/office/drawing/2014/main" id="{5D5AC996-E4D7-E749-B191-BAFFD554962A}"/>
                    </a:ext>
                  </a:extLst>
                </p:cNvPr>
                <p:cNvSpPr/>
                <p:nvPr/>
              </p:nvSpPr>
              <p:spPr>
                <a:xfrm>
                  <a:off x="3816525" y="4598025"/>
                  <a:ext cx="358125" cy="181250"/>
                </a:xfrm>
                <a:custGeom>
                  <a:avLst/>
                  <a:gdLst/>
                  <a:ahLst/>
                  <a:cxnLst/>
                  <a:rect l="l" t="t" r="r" b="b"/>
                  <a:pathLst>
                    <a:path w="14325" h="7250" extrusionOk="0">
                      <a:moveTo>
                        <a:pt x="13157" y="0"/>
                      </a:moveTo>
                      <a:lnTo>
                        <a:pt x="13157" y="0"/>
                      </a:lnTo>
                      <a:cubicBezTo>
                        <a:pt x="12074" y="268"/>
                        <a:pt x="11358" y="371"/>
                        <a:pt x="10623" y="371"/>
                      </a:cubicBezTo>
                      <a:cubicBezTo>
                        <a:pt x="9922" y="371"/>
                        <a:pt x="9204" y="277"/>
                        <a:pt x="8133" y="143"/>
                      </a:cubicBezTo>
                      <a:lnTo>
                        <a:pt x="4347" y="2881"/>
                      </a:lnTo>
                      <a:cubicBezTo>
                        <a:pt x="4347" y="2881"/>
                        <a:pt x="1" y="5810"/>
                        <a:pt x="358" y="6977"/>
                      </a:cubicBezTo>
                      <a:cubicBezTo>
                        <a:pt x="414" y="7169"/>
                        <a:pt x="770" y="7249"/>
                        <a:pt x="1325" y="7249"/>
                      </a:cubicBezTo>
                      <a:cubicBezTo>
                        <a:pt x="4189" y="7249"/>
                        <a:pt x="12372" y="5120"/>
                        <a:pt x="12372" y="5120"/>
                      </a:cubicBezTo>
                      <a:cubicBezTo>
                        <a:pt x="12372" y="5120"/>
                        <a:pt x="14324" y="4620"/>
                        <a:pt x="13705" y="2560"/>
                      </a:cubicBezTo>
                      <a:cubicBezTo>
                        <a:pt x="13324" y="1310"/>
                        <a:pt x="12955" y="1072"/>
                        <a:pt x="1315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8" name="Google Shape;5627;p48">
                  <a:extLst>
                    <a:ext uri="{FF2B5EF4-FFF2-40B4-BE49-F238E27FC236}">
                      <a16:creationId xmlns:a16="http://schemas.microsoft.com/office/drawing/2014/main" id="{A1B9D5B9-5D19-2949-9712-033A250869A8}"/>
                    </a:ext>
                  </a:extLst>
                </p:cNvPr>
                <p:cNvSpPr/>
                <p:nvPr/>
              </p:nvSpPr>
              <p:spPr>
                <a:xfrm>
                  <a:off x="3997500" y="2824000"/>
                  <a:ext cx="615875" cy="1781400"/>
                </a:xfrm>
                <a:custGeom>
                  <a:avLst/>
                  <a:gdLst/>
                  <a:ahLst/>
                  <a:cxnLst/>
                  <a:rect l="l" t="t" r="r" b="b"/>
                  <a:pathLst>
                    <a:path w="24635" h="71256" extrusionOk="0">
                      <a:moveTo>
                        <a:pt x="20242" y="0"/>
                      </a:moveTo>
                      <a:cubicBezTo>
                        <a:pt x="20242" y="0"/>
                        <a:pt x="12316" y="1711"/>
                        <a:pt x="7145" y="1711"/>
                      </a:cubicBezTo>
                      <a:cubicBezTo>
                        <a:pt x="5073" y="1711"/>
                        <a:pt x="3442" y="1437"/>
                        <a:pt x="2942" y="667"/>
                      </a:cubicBezTo>
                      <a:cubicBezTo>
                        <a:pt x="394" y="3358"/>
                        <a:pt x="1" y="8584"/>
                        <a:pt x="1" y="8584"/>
                      </a:cubicBezTo>
                      <a:lnTo>
                        <a:pt x="9645" y="12466"/>
                      </a:lnTo>
                      <a:cubicBezTo>
                        <a:pt x="9645" y="12466"/>
                        <a:pt x="346" y="69461"/>
                        <a:pt x="1287" y="71068"/>
                      </a:cubicBezTo>
                      <a:cubicBezTo>
                        <a:pt x="1362" y="71197"/>
                        <a:pt x="1461" y="71256"/>
                        <a:pt x="1580" y="71256"/>
                      </a:cubicBezTo>
                      <a:cubicBezTo>
                        <a:pt x="2947" y="71256"/>
                        <a:pt x="6918" y="63425"/>
                        <a:pt x="6918" y="63425"/>
                      </a:cubicBezTo>
                      <a:cubicBezTo>
                        <a:pt x="6918" y="63425"/>
                        <a:pt x="24635" y="20788"/>
                        <a:pt x="24135" y="11263"/>
                      </a:cubicBezTo>
                      <a:cubicBezTo>
                        <a:pt x="23730" y="3620"/>
                        <a:pt x="20242" y="0"/>
                        <a:pt x="20242" y="0"/>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49" name="Google Shape;5628;p48">
                  <a:extLst>
                    <a:ext uri="{FF2B5EF4-FFF2-40B4-BE49-F238E27FC236}">
                      <a16:creationId xmlns:a16="http://schemas.microsoft.com/office/drawing/2014/main" id="{7BA0237C-D597-2B47-ABC8-E233ED939E5C}"/>
                    </a:ext>
                  </a:extLst>
                </p:cNvPr>
                <p:cNvSpPr/>
                <p:nvPr/>
              </p:nvSpPr>
              <p:spPr>
                <a:xfrm>
                  <a:off x="4000775" y="2059900"/>
                  <a:ext cx="660825" cy="2231350"/>
                </a:xfrm>
                <a:custGeom>
                  <a:avLst/>
                  <a:gdLst/>
                  <a:ahLst/>
                  <a:cxnLst/>
                  <a:rect l="l" t="t" r="r" b="b"/>
                  <a:pathLst>
                    <a:path w="26433" h="89254" extrusionOk="0">
                      <a:moveTo>
                        <a:pt x="10844" y="1"/>
                      </a:moveTo>
                      <a:cubicBezTo>
                        <a:pt x="10325" y="1"/>
                        <a:pt x="9861" y="84"/>
                        <a:pt x="9490" y="322"/>
                      </a:cubicBezTo>
                      <a:cubicBezTo>
                        <a:pt x="9157" y="3263"/>
                        <a:pt x="7038" y="4799"/>
                        <a:pt x="6216" y="6573"/>
                      </a:cubicBezTo>
                      <a:cubicBezTo>
                        <a:pt x="5918" y="7204"/>
                        <a:pt x="5335" y="8026"/>
                        <a:pt x="5013" y="8609"/>
                      </a:cubicBezTo>
                      <a:cubicBezTo>
                        <a:pt x="4323" y="9907"/>
                        <a:pt x="3882" y="11062"/>
                        <a:pt x="3763" y="12538"/>
                      </a:cubicBezTo>
                      <a:cubicBezTo>
                        <a:pt x="3585" y="14586"/>
                        <a:pt x="4680" y="16681"/>
                        <a:pt x="6454" y="17717"/>
                      </a:cubicBezTo>
                      <a:cubicBezTo>
                        <a:pt x="6645" y="20706"/>
                        <a:pt x="5871" y="23742"/>
                        <a:pt x="4240" y="26254"/>
                      </a:cubicBezTo>
                      <a:cubicBezTo>
                        <a:pt x="4240" y="26254"/>
                        <a:pt x="1" y="32040"/>
                        <a:pt x="1" y="40982"/>
                      </a:cubicBezTo>
                      <a:cubicBezTo>
                        <a:pt x="1" y="49924"/>
                        <a:pt x="334" y="87952"/>
                        <a:pt x="334" y="87952"/>
                      </a:cubicBezTo>
                      <a:cubicBezTo>
                        <a:pt x="334" y="87952"/>
                        <a:pt x="5347" y="89254"/>
                        <a:pt x="10560" y="89254"/>
                      </a:cubicBezTo>
                      <a:cubicBezTo>
                        <a:pt x="14280" y="89254"/>
                        <a:pt x="18101" y="88591"/>
                        <a:pt x="20277" y="86321"/>
                      </a:cubicBezTo>
                      <a:cubicBezTo>
                        <a:pt x="21135" y="84035"/>
                        <a:pt x="21075" y="81023"/>
                        <a:pt x="21361" y="78629"/>
                      </a:cubicBezTo>
                      <a:cubicBezTo>
                        <a:pt x="22468" y="69259"/>
                        <a:pt x="23432" y="59877"/>
                        <a:pt x="24290" y="50483"/>
                      </a:cubicBezTo>
                      <a:cubicBezTo>
                        <a:pt x="24611" y="46983"/>
                        <a:pt x="24956" y="43458"/>
                        <a:pt x="25135" y="39946"/>
                      </a:cubicBezTo>
                      <a:cubicBezTo>
                        <a:pt x="25242" y="37779"/>
                        <a:pt x="24778" y="35958"/>
                        <a:pt x="24230" y="33886"/>
                      </a:cubicBezTo>
                      <a:cubicBezTo>
                        <a:pt x="23694" y="31862"/>
                        <a:pt x="22528" y="30064"/>
                        <a:pt x="21587" y="28195"/>
                      </a:cubicBezTo>
                      <a:cubicBezTo>
                        <a:pt x="20992" y="27016"/>
                        <a:pt x="20480" y="25802"/>
                        <a:pt x="20277" y="24480"/>
                      </a:cubicBezTo>
                      <a:cubicBezTo>
                        <a:pt x="19992" y="22563"/>
                        <a:pt x="20492" y="20587"/>
                        <a:pt x="21349" y="18836"/>
                      </a:cubicBezTo>
                      <a:cubicBezTo>
                        <a:pt x="22385" y="16753"/>
                        <a:pt x="23932" y="15086"/>
                        <a:pt x="24694" y="12848"/>
                      </a:cubicBezTo>
                      <a:cubicBezTo>
                        <a:pt x="25718" y="9800"/>
                        <a:pt x="26433" y="8359"/>
                        <a:pt x="26159" y="5228"/>
                      </a:cubicBezTo>
                      <a:cubicBezTo>
                        <a:pt x="26040" y="3799"/>
                        <a:pt x="24718" y="2763"/>
                        <a:pt x="23444" y="1739"/>
                      </a:cubicBezTo>
                      <a:cubicBezTo>
                        <a:pt x="22403" y="902"/>
                        <a:pt x="21313" y="783"/>
                        <a:pt x="20186" y="783"/>
                      </a:cubicBezTo>
                      <a:cubicBezTo>
                        <a:pt x="19742" y="783"/>
                        <a:pt x="19293" y="802"/>
                        <a:pt x="18838" y="802"/>
                      </a:cubicBezTo>
                      <a:cubicBezTo>
                        <a:pt x="17953" y="802"/>
                        <a:pt x="17050" y="732"/>
                        <a:pt x="16134" y="322"/>
                      </a:cubicBezTo>
                      <a:cubicBezTo>
                        <a:pt x="15778" y="435"/>
                        <a:pt x="15389" y="478"/>
                        <a:pt x="14983" y="478"/>
                      </a:cubicBezTo>
                      <a:cubicBezTo>
                        <a:pt x="13632" y="478"/>
                        <a:pt x="12082" y="1"/>
                        <a:pt x="10844" y="1"/>
                      </a:cubicBezTo>
                      <a:close/>
                    </a:path>
                  </a:pathLst>
                </a:custGeom>
                <a:solidFill>
                  <a:srgbClr val="FC461A"/>
                </a:solidFill>
                <a:ln>
                  <a:noFill/>
                </a:ln>
              </p:spPr>
              <p:txBody>
                <a:bodyPr spcFirstLastPara="1" wrap="square" lIns="91425" tIns="91425" rIns="91425" bIns="91425" anchor="ctr" anchorCtr="0">
                  <a:noAutofit/>
                </a:bodyPr>
                <a:lstStyle/>
                <a:p>
                  <a:endParaRPr/>
                </a:p>
              </p:txBody>
            </p:sp>
            <p:sp>
              <p:nvSpPr>
                <p:cNvPr id="150" name="Google Shape;5629;p48">
                  <a:extLst>
                    <a:ext uri="{FF2B5EF4-FFF2-40B4-BE49-F238E27FC236}">
                      <a16:creationId xmlns:a16="http://schemas.microsoft.com/office/drawing/2014/main" id="{2F4814FB-23E2-6542-982E-867AFCBCA773}"/>
                    </a:ext>
                  </a:extLst>
                </p:cNvPr>
                <p:cNvSpPr/>
                <p:nvPr/>
              </p:nvSpPr>
              <p:spPr>
                <a:xfrm>
                  <a:off x="4167775" y="3312150"/>
                  <a:ext cx="384000" cy="139300"/>
                </a:xfrm>
                <a:custGeom>
                  <a:avLst/>
                  <a:gdLst/>
                  <a:ahLst/>
                  <a:cxnLst/>
                  <a:rect l="l" t="t" r="r" b="b"/>
                  <a:pathLst>
                    <a:path w="15360" h="5572" extrusionOk="0">
                      <a:moveTo>
                        <a:pt x="15181" y="0"/>
                      </a:moveTo>
                      <a:lnTo>
                        <a:pt x="15181" y="0"/>
                      </a:lnTo>
                      <a:cubicBezTo>
                        <a:pt x="14157" y="977"/>
                        <a:pt x="12692" y="1298"/>
                        <a:pt x="11299" y="1572"/>
                      </a:cubicBezTo>
                      <a:cubicBezTo>
                        <a:pt x="9216" y="1989"/>
                        <a:pt x="7120" y="2382"/>
                        <a:pt x="5037" y="2822"/>
                      </a:cubicBezTo>
                      <a:cubicBezTo>
                        <a:pt x="3620" y="3120"/>
                        <a:pt x="0" y="2715"/>
                        <a:pt x="1048" y="4144"/>
                      </a:cubicBezTo>
                      <a:cubicBezTo>
                        <a:pt x="1803" y="5182"/>
                        <a:pt x="3676" y="5572"/>
                        <a:pt x="5772" y="5572"/>
                      </a:cubicBezTo>
                      <a:cubicBezTo>
                        <a:pt x="8770" y="5572"/>
                        <a:pt x="12225" y="4775"/>
                        <a:pt x="13514" y="3941"/>
                      </a:cubicBezTo>
                      <a:cubicBezTo>
                        <a:pt x="15145" y="2858"/>
                        <a:pt x="15359" y="1941"/>
                        <a:pt x="15181" y="0"/>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51" name="Google Shape;5630;p48">
                  <a:extLst>
                    <a:ext uri="{FF2B5EF4-FFF2-40B4-BE49-F238E27FC236}">
                      <a16:creationId xmlns:a16="http://schemas.microsoft.com/office/drawing/2014/main" id="{0359011E-BA34-F843-97B7-ECE3B55E2BD9}"/>
                    </a:ext>
                  </a:extLst>
                </p:cNvPr>
                <p:cNvSpPr/>
                <p:nvPr/>
              </p:nvSpPr>
              <p:spPr>
                <a:xfrm>
                  <a:off x="4512450" y="2117325"/>
                  <a:ext cx="313750" cy="446550"/>
                </a:xfrm>
                <a:custGeom>
                  <a:avLst/>
                  <a:gdLst/>
                  <a:ahLst/>
                  <a:cxnLst/>
                  <a:rect l="l" t="t" r="r" b="b"/>
                  <a:pathLst>
                    <a:path w="12550" h="17862" extrusionOk="0">
                      <a:moveTo>
                        <a:pt x="3232" y="1"/>
                      </a:moveTo>
                      <a:cubicBezTo>
                        <a:pt x="3106" y="1"/>
                        <a:pt x="2986" y="28"/>
                        <a:pt x="2870" y="85"/>
                      </a:cubicBezTo>
                      <a:cubicBezTo>
                        <a:pt x="2382" y="323"/>
                        <a:pt x="2025" y="764"/>
                        <a:pt x="1727" y="1216"/>
                      </a:cubicBezTo>
                      <a:cubicBezTo>
                        <a:pt x="1275" y="1919"/>
                        <a:pt x="918" y="2681"/>
                        <a:pt x="679" y="3478"/>
                      </a:cubicBezTo>
                      <a:cubicBezTo>
                        <a:pt x="203" y="4990"/>
                        <a:pt x="1" y="5848"/>
                        <a:pt x="358" y="7395"/>
                      </a:cubicBezTo>
                      <a:cubicBezTo>
                        <a:pt x="644" y="8658"/>
                        <a:pt x="1370" y="9705"/>
                        <a:pt x="2192" y="10491"/>
                      </a:cubicBezTo>
                      <a:cubicBezTo>
                        <a:pt x="3084" y="11348"/>
                        <a:pt x="6716" y="16373"/>
                        <a:pt x="7549" y="17861"/>
                      </a:cubicBezTo>
                      <a:cubicBezTo>
                        <a:pt x="7549" y="17861"/>
                        <a:pt x="12550" y="15456"/>
                        <a:pt x="12014" y="14599"/>
                      </a:cubicBezTo>
                      <a:cubicBezTo>
                        <a:pt x="10895" y="12789"/>
                        <a:pt x="10014" y="10991"/>
                        <a:pt x="9073" y="8598"/>
                      </a:cubicBezTo>
                      <a:cubicBezTo>
                        <a:pt x="8513" y="7162"/>
                        <a:pt x="5268" y="1"/>
                        <a:pt x="3232" y="1"/>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52" name="Google Shape;5631;p48">
                  <a:extLst>
                    <a:ext uri="{FF2B5EF4-FFF2-40B4-BE49-F238E27FC236}">
                      <a16:creationId xmlns:a16="http://schemas.microsoft.com/office/drawing/2014/main" id="{FCFF072A-F970-F249-AAC4-2920CAB586D2}"/>
                    </a:ext>
                  </a:extLst>
                </p:cNvPr>
                <p:cNvSpPr/>
                <p:nvPr/>
              </p:nvSpPr>
              <p:spPr>
                <a:xfrm>
                  <a:off x="4196950" y="1528000"/>
                  <a:ext cx="413450" cy="522700"/>
                </a:xfrm>
                <a:custGeom>
                  <a:avLst/>
                  <a:gdLst/>
                  <a:ahLst/>
                  <a:cxnLst/>
                  <a:rect l="l" t="t" r="r" b="b"/>
                  <a:pathLst>
                    <a:path w="16538" h="20908" extrusionOk="0">
                      <a:moveTo>
                        <a:pt x="15681" y="12299"/>
                      </a:moveTo>
                      <a:cubicBezTo>
                        <a:pt x="16538" y="8847"/>
                        <a:pt x="15240" y="4941"/>
                        <a:pt x="12466" y="2703"/>
                      </a:cubicBezTo>
                      <a:cubicBezTo>
                        <a:pt x="9692" y="465"/>
                        <a:pt x="5608" y="0"/>
                        <a:pt x="2405" y="1560"/>
                      </a:cubicBezTo>
                      <a:cubicBezTo>
                        <a:pt x="1203" y="2143"/>
                        <a:pt x="0" y="3501"/>
                        <a:pt x="631" y="4679"/>
                      </a:cubicBezTo>
                      <a:cubicBezTo>
                        <a:pt x="1119" y="5584"/>
                        <a:pt x="2346" y="5692"/>
                        <a:pt x="3310" y="6049"/>
                      </a:cubicBezTo>
                      <a:cubicBezTo>
                        <a:pt x="5167" y="6739"/>
                        <a:pt x="6310" y="8573"/>
                        <a:pt x="7322" y="10287"/>
                      </a:cubicBezTo>
                      <a:cubicBezTo>
                        <a:pt x="8049" y="11514"/>
                        <a:pt x="8787" y="12776"/>
                        <a:pt x="8989" y="14193"/>
                      </a:cubicBezTo>
                      <a:cubicBezTo>
                        <a:pt x="9227" y="15895"/>
                        <a:pt x="8596" y="17467"/>
                        <a:pt x="7537" y="18776"/>
                      </a:cubicBezTo>
                      <a:cubicBezTo>
                        <a:pt x="10751" y="20908"/>
                        <a:pt x="15050" y="14859"/>
                        <a:pt x="15681" y="12299"/>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3" name="Google Shape;5632;p48">
                  <a:extLst>
                    <a:ext uri="{FF2B5EF4-FFF2-40B4-BE49-F238E27FC236}">
                      <a16:creationId xmlns:a16="http://schemas.microsoft.com/office/drawing/2014/main" id="{1C88AFB4-5399-D244-A18F-1DBD159A4351}"/>
                    </a:ext>
                  </a:extLst>
                </p:cNvPr>
                <p:cNvSpPr/>
                <p:nvPr/>
              </p:nvSpPr>
              <p:spPr>
                <a:xfrm>
                  <a:off x="4246050" y="1924175"/>
                  <a:ext cx="209275" cy="241150"/>
                </a:xfrm>
                <a:custGeom>
                  <a:avLst/>
                  <a:gdLst/>
                  <a:ahLst/>
                  <a:cxnLst/>
                  <a:rect l="l" t="t" r="r" b="b"/>
                  <a:pathLst>
                    <a:path w="8371" h="9646" extrusionOk="0">
                      <a:moveTo>
                        <a:pt x="5763" y="1"/>
                      </a:moveTo>
                      <a:cubicBezTo>
                        <a:pt x="5763" y="1"/>
                        <a:pt x="1" y="584"/>
                        <a:pt x="1" y="584"/>
                      </a:cubicBezTo>
                      <a:cubicBezTo>
                        <a:pt x="12" y="583"/>
                        <a:pt x="23" y="582"/>
                        <a:pt x="34" y="582"/>
                      </a:cubicBezTo>
                      <a:cubicBezTo>
                        <a:pt x="777" y="582"/>
                        <a:pt x="1647" y="2901"/>
                        <a:pt x="1882" y="3394"/>
                      </a:cubicBezTo>
                      <a:cubicBezTo>
                        <a:pt x="2168" y="3965"/>
                        <a:pt x="2501" y="4549"/>
                        <a:pt x="2715" y="5144"/>
                      </a:cubicBezTo>
                      <a:cubicBezTo>
                        <a:pt x="3049" y="6037"/>
                        <a:pt x="2763" y="6966"/>
                        <a:pt x="2644" y="7918"/>
                      </a:cubicBezTo>
                      <a:cubicBezTo>
                        <a:pt x="2584" y="8430"/>
                        <a:pt x="2537" y="9037"/>
                        <a:pt x="2918" y="9395"/>
                      </a:cubicBezTo>
                      <a:cubicBezTo>
                        <a:pt x="3099" y="9569"/>
                        <a:pt x="3345" y="9645"/>
                        <a:pt x="3597" y="9645"/>
                      </a:cubicBezTo>
                      <a:cubicBezTo>
                        <a:pt x="3776" y="9645"/>
                        <a:pt x="3957" y="9607"/>
                        <a:pt x="4120" y="9537"/>
                      </a:cubicBezTo>
                      <a:cubicBezTo>
                        <a:pt x="4513" y="9371"/>
                        <a:pt x="4823" y="9049"/>
                        <a:pt x="5120" y="8740"/>
                      </a:cubicBezTo>
                      <a:cubicBezTo>
                        <a:pt x="6382" y="7347"/>
                        <a:pt x="7490" y="5799"/>
                        <a:pt x="8371" y="4132"/>
                      </a:cubicBezTo>
                      <a:lnTo>
                        <a:pt x="8371" y="4132"/>
                      </a:lnTo>
                      <a:cubicBezTo>
                        <a:pt x="8355" y="4162"/>
                        <a:pt x="8331" y="4176"/>
                        <a:pt x="8302" y="4176"/>
                      </a:cubicBezTo>
                      <a:cubicBezTo>
                        <a:pt x="7992" y="4176"/>
                        <a:pt x="7022" y="2567"/>
                        <a:pt x="6990" y="2513"/>
                      </a:cubicBezTo>
                      <a:cubicBezTo>
                        <a:pt x="6585" y="1667"/>
                        <a:pt x="6180" y="834"/>
                        <a:pt x="5763" y="1"/>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54" name="Google Shape;5633;p48">
                  <a:extLst>
                    <a:ext uri="{FF2B5EF4-FFF2-40B4-BE49-F238E27FC236}">
                      <a16:creationId xmlns:a16="http://schemas.microsoft.com/office/drawing/2014/main" id="{B3D04795-EB90-1043-8975-E1CCA70A6B49}"/>
                    </a:ext>
                  </a:extLst>
                </p:cNvPr>
                <p:cNvSpPr/>
                <p:nvPr/>
              </p:nvSpPr>
              <p:spPr>
                <a:xfrm>
                  <a:off x="4255875" y="1924175"/>
                  <a:ext cx="178625" cy="127125"/>
                </a:xfrm>
                <a:custGeom>
                  <a:avLst/>
                  <a:gdLst/>
                  <a:ahLst/>
                  <a:cxnLst/>
                  <a:rect l="l" t="t" r="r" b="b"/>
                  <a:pathLst>
                    <a:path w="7145" h="5085" extrusionOk="0">
                      <a:moveTo>
                        <a:pt x="5466" y="1"/>
                      </a:moveTo>
                      <a:lnTo>
                        <a:pt x="1" y="560"/>
                      </a:lnTo>
                      <a:lnTo>
                        <a:pt x="2394" y="5084"/>
                      </a:lnTo>
                      <a:cubicBezTo>
                        <a:pt x="4084" y="4954"/>
                        <a:pt x="5704" y="4549"/>
                        <a:pt x="7144" y="3620"/>
                      </a:cubicBezTo>
                      <a:lnTo>
                        <a:pt x="5466" y="1"/>
                      </a:lnTo>
                      <a:close/>
                    </a:path>
                  </a:pathLst>
                </a:custGeom>
                <a:solidFill>
                  <a:srgbClr val="EA9E7D"/>
                </a:solidFill>
                <a:ln>
                  <a:noFill/>
                </a:ln>
              </p:spPr>
              <p:txBody>
                <a:bodyPr spcFirstLastPara="1" wrap="square" lIns="91425" tIns="91425" rIns="91425" bIns="91425" anchor="ctr" anchorCtr="0">
                  <a:noAutofit/>
                </a:bodyPr>
                <a:lstStyle/>
                <a:p>
                  <a:endParaRPr/>
                </a:p>
              </p:txBody>
            </p:sp>
            <p:sp>
              <p:nvSpPr>
                <p:cNvPr id="155" name="Google Shape;5634;p48">
                  <a:extLst>
                    <a:ext uri="{FF2B5EF4-FFF2-40B4-BE49-F238E27FC236}">
                      <a16:creationId xmlns:a16="http://schemas.microsoft.com/office/drawing/2014/main" id="{B21E4F78-0283-7542-B8A1-67BF1D2976C8}"/>
                    </a:ext>
                  </a:extLst>
                </p:cNvPr>
                <p:cNvSpPr/>
                <p:nvPr/>
              </p:nvSpPr>
              <p:spPr>
                <a:xfrm>
                  <a:off x="4146050" y="1624325"/>
                  <a:ext cx="340525" cy="396350"/>
                </a:xfrm>
                <a:custGeom>
                  <a:avLst/>
                  <a:gdLst/>
                  <a:ahLst/>
                  <a:cxnLst/>
                  <a:rect l="l" t="t" r="r" b="b"/>
                  <a:pathLst>
                    <a:path w="13621" h="15854" extrusionOk="0">
                      <a:moveTo>
                        <a:pt x="4093" y="1"/>
                      </a:moveTo>
                      <a:cubicBezTo>
                        <a:pt x="2924" y="1"/>
                        <a:pt x="1806" y="353"/>
                        <a:pt x="1119" y="1517"/>
                      </a:cubicBezTo>
                      <a:cubicBezTo>
                        <a:pt x="393" y="2743"/>
                        <a:pt x="822" y="5041"/>
                        <a:pt x="607" y="6494"/>
                      </a:cubicBezTo>
                      <a:cubicBezTo>
                        <a:pt x="369" y="8030"/>
                        <a:pt x="0" y="9601"/>
                        <a:pt x="286" y="11197"/>
                      </a:cubicBezTo>
                      <a:cubicBezTo>
                        <a:pt x="476" y="12292"/>
                        <a:pt x="1036" y="13352"/>
                        <a:pt x="1679" y="14185"/>
                      </a:cubicBezTo>
                      <a:cubicBezTo>
                        <a:pt x="2346" y="15043"/>
                        <a:pt x="3108" y="15281"/>
                        <a:pt x="4036" y="15543"/>
                      </a:cubicBezTo>
                      <a:cubicBezTo>
                        <a:pt x="4747" y="15742"/>
                        <a:pt x="5523" y="15853"/>
                        <a:pt x="6306" y="15853"/>
                      </a:cubicBezTo>
                      <a:cubicBezTo>
                        <a:pt x="8791" y="15853"/>
                        <a:pt x="11348" y="14737"/>
                        <a:pt x="12109" y="11804"/>
                      </a:cubicBezTo>
                      <a:cubicBezTo>
                        <a:pt x="12219" y="11868"/>
                        <a:pt x="12334" y="11897"/>
                        <a:pt x="12447" y="11897"/>
                      </a:cubicBezTo>
                      <a:cubicBezTo>
                        <a:pt x="12885" y="11897"/>
                        <a:pt x="13312" y="11467"/>
                        <a:pt x="13454" y="10947"/>
                      </a:cubicBezTo>
                      <a:cubicBezTo>
                        <a:pt x="13621" y="10340"/>
                        <a:pt x="13430" y="9804"/>
                        <a:pt x="13407" y="9197"/>
                      </a:cubicBezTo>
                      <a:cubicBezTo>
                        <a:pt x="13371" y="8697"/>
                        <a:pt x="13407" y="8220"/>
                        <a:pt x="13359" y="7708"/>
                      </a:cubicBezTo>
                      <a:cubicBezTo>
                        <a:pt x="13240" y="6482"/>
                        <a:pt x="13049" y="5220"/>
                        <a:pt x="12490" y="4125"/>
                      </a:cubicBezTo>
                      <a:cubicBezTo>
                        <a:pt x="11918" y="2982"/>
                        <a:pt x="10990" y="2148"/>
                        <a:pt x="9990" y="1588"/>
                      </a:cubicBezTo>
                      <a:cubicBezTo>
                        <a:pt x="8989" y="1041"/>
                        <a:pt x="7930" y="743"/>
                        <a:pt x="6858" y="457"/>
                      </a:cubicBezTo>
                      <a:cubicBezTo>
                        <a:pt x="6043" y="237"/>
                        <a:pt x="5051" y="1"/>
                        <a:pt x="4093" y="1"/>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56" name="Google Shape;5635;p48">
                  <a:extLst>
                    <a:ext uri="{FF2B5EF4-FFF2-40B4-BE49-F238E27FC236}">
                      <a16:creationId xmlns:a16="http://schemas.microsoft.com/office/drawing/2014/main" id="{69826770-1A1E-B946-9CA0-4DBB9E780EEE}"/>
                    </a:ext>
                  </a:extLst>
                </p:cNvPr>
                <p:cNvSpPr/>
                <p:nvPr/>
              </p:nvSpPr>
              <p:spPr>
                <a:xfrm>
                  <a:off x="4424650" y="1799300"/>
                  <a:ext cx="111350" cy="130725"/>
                </a:xfrm>
                <a:custGeom>
                  <a:avLst/>
                  <a:gdLst/>
                  <a:ahLst/>
                  <a:cxnLst/>
                  <a:rect l="l" t="t" r="r" b="b"/>
                  <a:pathLst>
                    <a:path w="4454" h="5229" extrusionOk="0">
                      <a:moveTo>
                        <a:pt x="3302" y="1"/>
                      </a:moveTo>
                      <a:cubicBezTo>
                        <a:pt x="2068" y="1"/>
                        <a:pt x="746" y="2642"/>
                        <a:pt x="381" y="3436"/>
                      </a:cubicBezTo>
                      <a:cubicBezTo>
                        <a:pt x="167" y="3900"/>
                        <a:pt x="0" y="4472"/>
                        <a:pt x="310" y="4876"/>
                      </a:cubicBezTo>
                      <a:cubicBezTo>
                        <a:pt x="498" y="5135"/>
                        <a:pt x="820" y="5228"/>
                        <a:pt x="1153" y="5228"/>
                      </a:cubicBezTo>
                      <a:cubicBezTo>
                        <a:pt x="1327" y="5228"/>
                        <a:pt x="1504" y="5203"/>
                        <a:pt x="1667" y="5162"/>
                      </a:cubicBezTo>
                      <a:cubicBezTo>
                        <a:pt x="3251" y="4746"/>
                        <a:pt x="4453" y="3162"/>
                        <a:pt x="4406" y="1519"/>
                      </a:cubicBezTo>
                      <a:cubicBezTo>
                        <a:pt x="4394" y="971"/>
                        <a:pt x="4203" y="352"/>
                        <a:pt x="3703" y="102"/>
                      </a:cubicBezTo>
                      <a:cubicBezTo>
                        <a:pt x="3571" y="33"/>
                        <a:pt x="3437" y="1"/>
                        <a:pt x="3302" y="1"/>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57" name="Google Shape;5636;p48">
                  <a:extLst>
                    <a:ext uri="{FF2B5EF4-FFF2-40B4-BE49-F238E27FC236}">
                      <a16:creationId xmlns:a16="http://schemas.microsoft.com/office/drawing/2014/main" id="{42B4F1FD-3316-CD47-803D-9ED18D967361}"/>
                    </a:ext>
                  </a:extLst>
                </p:cNvPr>
                <p:cNvSpPr/>
                <p:nvPr/>
              </p:nvSpPr>
              <p:spPr>
                <a:xfrm>
                  <a:off x="4101700" y="1495250"/>
                  <a:ext cx="445900" cy="355425"/>
                </a:xfrm>
                <a:custGeom>
                  <a:avLst/>
                  <a:gdLst/>
                  <a:ahLst/>
                  <a:cxnLst/>
                  <a:rect l="l" t="t" r="r" b="b"/>
                  <a:pathLst>
                    <a:path w="17836" h="14217" extrusionOk="0">
                      <a:moveTo>
                        <a:pt x="8144" y="9395"/>
                      </a:moveTo>
                      <a:cubicBezTo>
                        <a:pt x="4572" y="10216"/>
                        <a:pt x="0" y="10466"/>
                        <a:pt x="1381" y="6680"/>
                      </a:cubicBezTo>
                      <a:cubicBezTo>
                        <a:pt x="3048" y="2108"/>
                        <a:pt x="8204" y="1"/>
                        <a:pt x="12395" y="2549"/>
                      </a:cubicBezTo>
                      <a:cubicBezTo>
                        <a:pt x="14109" y="3584"/>
                        <a:pt x="15181" y="5025"/>
                        <a:pt x="15990" y="6823"/>
                      </a:cubicBezTo>
                      <a:cubicBezTo>
                        <a:pt x="16609" y="8192"/>
                        <a:pt x="17836" y="9204"/>
                        <a:pt x="17288" y="10716"/>
                      </a:cubicBezTo>
                      <a:cubicBezTo>
                        <a:pt x="17157" y="11085"/>
                        <a:pt x="14621" y="14217"/>
                        <a:pt x="14335" y="13669"/>
                      </a:cubicBezTo>
                      <a:cubicBezTo>
                        <a:pt x="13430" y="11871"/>
                        <a:pt x="12526" y="10085"/>
                        <a:pt x="11621" y="8299"/>
                      </a:cubicBezTo>
                      <a:cubicBezTo>
                        <a:pt x="10990" y="8585"/>
                        <a:pt x="9656" y="9037"/>
                        <a:pt x="8144" y="9395"/>
                      </a:cubicBezTo>
                      <a:close/>
                    </a:path>
                  </a:pathLst>
                </a:custGeom>
                <a:solidFill>
                  <a:schemeClr val="tx1"/>
                </a:solidFill>
                <a:ln>
                  <a:noFill/>
                </a:ln>
              </p:spPr>
              <p:txBody>
                <a:bodyPr spcFirstLastPara="1" wrap="square" lIns="91425" tIns="91425" rIns="91425" bIns="91425" anchor="ctr" anchorCtr="0">
                  <a:noAutofit/>
                </a:bodyPr>
                <a:lstStyle/>
                <a:p>
                  <a:endParaRPr/>
                </a:p>
              </p:txBody>
            </p:sp>
            <p:sp>
              <p:nvSpPr>
                <p:cNvPr id="158" name="Google Shape;5637;p48">
                  <a:extLst>
                    <a:ext uri="{FF2B5EF4-FFF2-40B4-BE49-F238E27FC236}">
                      <a16:creationId xmlns:a16="http://schemas.microsoft.com/office/drawing/2014/main" id="{9FF69D10-EB08-5346-B679-C2E485BC0D26}"/>
                    </a:ext>
                  </a:extLst>
                </p:cNvPr>
                <p:cNvSpPr/>
                <p:nvPr/>
              </p:nvSpPr>
              <p:spPr>
                <a:xfrm>
                  <a:off x="4237125" y="1493775"/>
                  <a:ext cx="418825" cy="931075"/>
                </a:xfrm>
                <a:custGeom>
                  <a:avLst/>
                  <a:gdLst/>
                  <a:ahLst/>
                  <a:cxnLst/>
                  <a:rect l="l" t="t" r="r" b="b"/>
                  <a:pathLst>
                    <a:path w="16753" h="37243" extrusionOk="0">
                      <a:moveTo>
                        <a:pt x="6275" y="8192"/>
                      </a:moveTo>
                      <a:cubicBezTo>
                        <a:pt x="7585" y="10597"/>
                        <a:pt x="7382" y="13502"/>
                        <a:pt x="6549" y="16074"/>
                      </a:cubicBezTo>
                      <a:cubicBezTo>
                        <a:pt x="5704" y="18645"/>
                        <a:pt x="4275" y="21015"/>
                        <a:pt x="3132" y="23479"/>
                      </a:cubicBezTo>
                      <a:cubicBezTo>
                        <a:pt x="1989" y="25956"/>
                        <a:pt x="1120" y="28647"/>
                        <a:pt x="1501" y="31314"/>
                      </a:cubicBezTo>
                      <a:cubicBezTo>
                        <a:pt x="1870" y="33981"/>
                        <a:pt x="3763" y="36612"/>
                        <a:pt x="6549" y="37243"/>
                      </a:cubicBezTo>
                      <a:cubicBezTo>
                        <a:pt x="6406" y="36969"/>
                        <a:pt x="6275" y="36695"/>
                        <a:pt x="6144" y="36409"/>
                      </a:cubicBezTo>
                      <a:cubicBezTo>
                        <a:pt x="6847" y="36564"/>
                        <a:pt x="7561" y="36719"/>
                        <a:pt x="8275" y="36874"/>
                      </a:cubicBezTo>
                      <a:cubicBezTo>
                        <a:pt x="8192" y="33111"/>
                        <a:pt x="9859" y="29516"/>
                        <a:pt x="11609" y="26134"/>
                      </a:cubicBezTo>
                      <a:cubicBezTo>
                        <a:pt x="14502" y="20550"/>
                        <a:pt x="16753" y="15216"/>
                        <a:pt x="15467" y="8882"/>
                      </a:cubicBezTo>
                      <a:cubicBezTo>
                        <a:pt x="14990" y="6560"/>
                        <a:pt x="13919" y="4298"/>
                        <a:pt x="12133" y="2643"/>
                      </a:cubicBezTo>
                      <a:cubicBezTo>
                        <a:pt x="10347" y="988"/>
                        <a:pt x="7787" y="0"/>
                        <a:pt x="5311" y="322"/>
                      </a:cubicBezTo>
                      <a:cubicBezTo>
                        <a:pt x="2822" y="643"/>
                        <a:pt x="536" y="2405"/>
                        <a:pt x="0" y="4715"/>
                      </a:cubicBezTo>
                    </a:path>
                  </a:pathLst>
                </a:custGeom>
                <a:solidFill>
                  <a:schemeClr val="tx1"/>
                </a:solidFill>
                <a:ln>
                  <a:noFill/>
                </a:ln>
              </p:spPr>
              <p:txBody>
                <a:bodyPr spcFirstLastPara="1" wrap="square" lIns="91425" tIns="91425" rIns="91425" bIns="91425" anchor="ctr" anchorCtr="0">
                  <a:noAutofit/>
                </a:bodyPr>
                <a:lstStyle/>
                <a:p>
                  <a:endParaRPr/>
                </a:p>
              </p:txBody>
            </p:sp>
            <p:sp>
              <p:nvSpPr>
                <p:cNvPr id="159" name="Google Shape;5638;p48">
                  <a:extLst>
                    <a:ext uri="{FF2B5EF4-FFF2-40B4-BE49-F238E27FC236}">
                      <a16:creationId xmlns:a16="http://schemas.microsoft.com/office/drawing/2014/main" id="{7D1D6442-C428-FC43-B2A4-7B7FAB351452}"/>
                    </a:ext>
                  </a:extLst>
                </p:cNvPr>
                <p:cNvSpPr/>
                <p:nvPr/>
              </p:nvSpPr>
              <p:spPr>
                <a:xfrm>
                  <a:off x="4264500" y="1395550"/>
                  <a:ext cx="295600" cy="241125"/>
                </a:xfrm>
                <a:custGeom>
                  <a:avLst/>
                  <a:gdLst/>
                  <a:ahLst/>
                  <a:cxnLst/>
                  <a:rect l="l" t="t" r="r" b="b"/>
                  <a:pathLst>
                    <a:path w="11824" h="9645" extrusionOk="0">
                      <a:moveTo>
                        <a:pt x="1953" y="5858"/>
                      </a:moveTo>
                      <a:cubicBezTo>
                        <a:pt x="715" y="5703"/>
                        <a:pt x="1" y="4179"/>
                        <a:pt x="358" y="2977"/>
                      </a:cubicBezTo>
                      <a:cubicBezTo>
                        <a:pt x="715" y="1786"/>
                        <a:pt x="1834" y="964"/>
                        <a:pt x="3001" y="512"/>
                      </a:cubicBezTo>
                      <a:cubicBezTo>
                        <a:pt x="3894" y="167"/>
                        <a:pt x="4847" y="0"/>
                        <a:pt x="5811" y="12"/>
                      </a:cubicBezTo>
                      <a:cubicBezTo>
                        <a:pt x="7335" y="48"/>
                        <a:pt x="8871" y="572"/>
                        <a:pt x="10014" y="1596"/>
                      </a:cubicBezTo>
                      <a:cubicBezTo>
                        <a:pt x="11145" y="2619"/>
                        <a:pt x="11824" y="4167"/>
                        <a:pt x="11681" y="5691"/>
                      </a:cubicBezTo>
                      <a:cubicBezTo>
                        <a:pt x="11526" y="7203"/>
                        <a:pt x="10502" y="8644"/>
                        <a:pt x="9050" y="9144"/>
                      </a:cubicBezTo>
                      <a:cubicBezTo>
                        <a:pt x="7609" y="9644"/>
                        <a:pt x="5835" y="9085"/>
                        <a:pt x="5037" y="7775"/>
                      </a:cubicBezTo>
                    </a:path>
                  </a:pathLst>
                </a:custGeom>
                <a:solidFill>
                  <a:schemeClr val="tx1"/>
                </a:solidFill>
                <a:ln>
                  <a:noFill/>
                </a:ln>
              </p:spPr>
              <p:txBody>
                <a:bodyPr spcFirstLastPara="1" wrap="square" lIns="91425" tIns="91425" rIns="91425" bIns="91425" anchor="ctr" anchorCtr="0">
                  <a:noAutofit/>
                </a:bodyPr>
                <a:lstStyle/>
                <a:p>
                  <a:endParaRPr/>
                </a:p>
              </p:txBody>
            </p:sp>
            <p:sp>
              <p:nvSpPr>
                <p:cNvPr id="160" name="Google Shape;5639;p48">
                  <a:extLst>
                    <a:ext uri="{FF2B5EF4-FFF2-40B4-BE49-F238E27FC236}">
                      <a16:creationId xmlns:a16="http://schemas.microsoft.com/office/drawing/2014/main" id="{93A32F09-11AA-294E-9560-1285EF639395}"/>
                    </a:ext>
                  </a:extLst>
                </p:cNvPr>
                <p:cNvSpPr/>
                <p:nvPr/>
              </p:nvSpPr>
              <p:spPr>
                <a:xfrm>
                  <a:off x="1621925" y="2386825"/>
                  <a:ext cx="4776200" cy="1864150"/>
                </a:xfrm>
                <a:custGeom>
                  <a:avLst/>
                  <a:gdLst/>
                  <a:ahLst/>
                  <a:cxnLst/>
                  <a:rect l="l" t="t" r="r" b="b"/>
                  <a:pathLst>
                    <a:path w="191048" h="74566" extrusionOk="0">
                      <a:moveTo>
                        <a:pt x="8203" y="1"/>
                      </a:moveTo>
                      <a:cubicBezTo>
                        <a:pt x="7156" y="1"/>
                        <a:pt x="6576" y="721"/>
                        <a:pt x="6358" y="3152"/>
                      </a:cubicBezTo>
                      <a:cubicBezTo>
                        <a:pt x="5691" y="10736"/>
                        <a:pt x="3941" y="18011"/>
                        <a:pt x="2703" y="25512"/>
                      </a:cubicBezTo>
                      <a:cubicBezTo>
                        <a:pt x="0" y="41919"/>
                        <a:pt x="1727" y="59087"/>
                        <a:pt x="7644" y="74565"/>
                      </a:cubicBezTo>
                      <a:cubicBezTo>
                        <a:pt x="43875" y="73768"/>
                        <a:pt x="80094" y="72970"/>
                        <a:pt x="116312" y="72184"/>
                      </a:cubicBezTo>
                      <a:cubicBezTo>
                        <a:pt x="131886" y="71839"/>
                        <a:pt x="147459" y="71494"/>
                        <a:pt x="163032" y="71148"/>
                      </a:cubicBezTo>
                      <a:cubicBezTo>
                        <a:pt x="170819" y="70982"/>
                        <a:pt x="178618" y="70863"/>
                        <a:pt x="186393" y="70636"/>
                      </a:cubicBezTo>
                      <a:cubicBezTo>
                        <a:pt x="190500" y="70529"/>
                        <a:pt x="190119" y="69148"/>
                        <a:pt x="188512" y="65826"/>
                      </a:cubicBezTo>
                      <a:cubicBezTo>
                        <a:pt x="186904" y="62516"/>
                        <a:pt x="185357" y="59183"/>
                        <a:pt x="184333" y="55635"/>
                      </a:cubicBezTo>
                      <a:cubicBezTo>
                        <a:pt x="182964" y="50848"/>
                        <a:pt x="182571" y="45657"/>
                        <a:pt x="184107" y="40919"/>
                      </a:cubicBezTo>
                      <a:cubicBezTo>
                        <a:pt x="185273" y="37287"/>
                        <a:pt x="187512" y="34096"/>
                        <a:pt x="188893" y="30560"/>
                      </a:cubicBezTo>
                      <a:cubicBezTo>
                        <a:pt x="190929" y="25381"/>
                        <a:pt x="191048" y="19487"/>
                        <a:pt x="189250" y="14237"/>
                      </a:cubicBezTo>
                      <a:cubicBezTo>
                        <a:pt x="188155" y="11010"/>
                        <a:pt x="186321" y="8034"/>
                        <a:pt x="183976" y="5569"/>
                      </a:cubicBezTo>
                      <a:cubicBezTo>
                        <a:pt x="181113" y="2541"/>
                        <a:pt x="179421" y="1926"/>
                        <a:pt x="175755" y="1926"/>
                      </a:cubicBezTo>
                      <a:cubicBezTo>
                        <a:pt x="175457" y="1926"/>
                        <a:pt x="175146" y="1930"/>
                        <a:pt x="174820" y="1938"/>
                      </a:cubicBezTo>
                      <a:cubicBezTo>
                        <a:pt x="165735" y="2128"/>
                        <a:pt x="156663" y="2319"/>
                        <a:pt x="147578" y="2521"/>
                      </a:cubicBezTo>
                      <a:lnTo>
                        <a:pt x="93107" y="3676"/>
                      </a:lnTo>
                      <a:lnTo>
                        <a:pt x="65330" y="4259"/>
                      </a:lnTo>
                      <a:cubicBezTo>
                        <a:pt x="60128" y="4369"/>
                        <a:pt x="54915" y="4479"/>
                        <a:pt x="49703" y="4479"/>
                      </a:cubicBezTo>
                      <a:cubicBezTo>
                        <a:pt x="40813" y="4479"/>
                        <a:pt x="31925" y="4159"/>
                        <a:pt x="23098" y="2973"/>
                      </a:cubicBezTo>
                      <a:cubicBezTo>
                        <a:pt x="19598" y="2509"/>
                        <a:pt x="16109" y="1902"/>
                        <a:pt x="12657" y="1128"/>
                      </a:cubicBezTo>
                      <a:cubicBezTo>
                        <a:pt x="10670" y="677"/>
                        <a:pt x="9218" y="1"/>
                        <a:pt x="8203" y="1"/>
                      </a:cubicBezTo>
                      <a:close/>
                    </a:path>
                  </a:pathLst>
                </a:custGeom>
                <a:solidFill>
                  <a:srgbClr val="FFFFFF"/>
                </a:solidFill>
                <a:ln>
                  <a:solidFill>
                    <a:srgbClr val="92D050"/>
                  </a:solidFill>
                </a:ln>
              </p:spPr>
              <p:txBody>
                <a:bodyPr spcFirstLastPara="1" wrap="square" lIns="91425" tIns="91425" rIns="91425" bIns="91425" anchor="ctr" anchorCtr="0">
                  <a:noAutofit/>
                </a:bodyPr>
                <a:lstStyle/>
                <a:p>
                  <a:endParaRPr/>
                </a:p>
              </p:txBody>
            </p:sp>
            <p:sp>
              <p:nvSpPr>
                <p:cNvPr id="161" name="Google Shape;5640;p48">
                  <a:extLst>
                    <a:ext uri="{FF2B5EF4-FFF2-40B4-BE49-F238E27FC236}">
                      <a16:creationId xmlns:a16="http://schemas.microsoft.com/office/drawing/2014/main" id="{3D3F29D6-F9D9-D04C-B07F-93858DB2F68C}"/>
                    </a:ext>
                  </a:extLst>
                </p:cNvPr>
                <p:cNvSpPr/>
                <p:nvPr/>
              </p:nvSpPr>
              <p:spPr>
                <a:xfrm>
                  <a:off x="1690375" y="2659400"/>
                  <a:ext cx="243500" cy="127400"/>
                </a:xfrm>
                <a:custGeom>
                  <a:avLst/>
                  <a:gdLst/>
                  <a:ahLst/>
                  <a:cxnLst/>
                  <a:rect l="l" t="t" r="r" b="b"/>
                  <a:pathLst>
                    <a:path w="9740" h="5096" extrusionOk="0">
                      <a:moveTo>
                        <a:pt x="5583" y="1"/>
                      </a:moveTo>
                      <a:cubicBezTo>
                        <a:pt x="4789" y="1"/>
                        <a:pt x="3992" y="146"/>
                        <a:pt x="3251" y="429"/>
                      </a:cubicBezTo>
                      <a:cubicBezTo>
                        <a:pt x="2632" y="667"/>
                        <a:pt x="1691" y="1274"/>
                        <a:pt x="1048" y="2024"/>
                      </a:cubicBezTo>
                      <a:cubicBezTo>
                        <a:pt x="334" y="2845"/>
                        <a:pt x="1" y="3834"/>
                        <a:pt x="846" y="4679"/>
                      </a:cubicBezTo>
                      <a:cubicBezTo>
                        <a:pt x="1159" y="4988"/>
                        <a:pt x="1619" y="5096"/>
                        <a:pt x="2118" y="5096"/>
                      </a:cubicBezTo>
                      <a:cubicBezTo>
                        <a:pt x="2926" y="5096"/>
                        <a:pt x="3839" y="4813"/>
                        <a:pt x="4406" y="4643"/>
                      </a:cubicBezTo>
                      <a:cubicBezTo>
                        <a:pt x="5608" y="4274"/>
                        <a:pt x="6823" y="3917"/>
                        <a:pt x="8025" y="3560"/>
                      </a:cubicBezTo>
                      <a:cubicBezTo>
                        <a:pt x="8799" y="3322"/>
                        <a:pt x="9740" y="2869"/>
                        <a:pt x="9692" y="2060"/>
                      </a:cubicBezTo>
                      <a:cubicBezTo>
                        <a:pt x="9657" y="1572"/>
                        <a:pt x="9252" y="1191"/>
                        <a:pt x="8835" y="929"/>
                      </a:cubicBezTo>
                      <a:cubicBezTo>
                        <a:pt x="7872" y="303"/>
                        <a:pt x="6730" y="1"/>
                        <a:pt x="5583" y="1"/>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62" name="Google Shape;5641;p48">
                  <a:extLst>
                    <a:ext uri="{FF2B5EF4-FFF2-40B4-BE49-F238E27FC236}">
                      <a16:creationId xmlns:a16="http://schemas.microsoft.com/office/drawing/2014/main" id="{447509C4-59DE-3646-BAD1-262E962FFFF1}"/>
                    </a:ext>
                  </a:extLst>
                </p:cNvPr>
                <p:cNvSpPr/>
                <p:nvPr/>
              </p:nvSpPr>
              <p:spPr>
                <a:xfrm>
                  <a:off x="1063525" y="2054250"/>
                  <a:ext cx="672425" cy="742550"/>
                </a:xfrm>
                <a:custGeom>
                  <a:avLst/>
                  <a:gdLst/>
                  <a:ahLst/>
                  <a:cxnLst/>
                  <a:rect l="l" t="t" r="r" b="b"/>
                  <a:pathLst>
                    <a:path w="26897" h="29702" extrusionOk="0">
                      <a:moveTo>
                        <a:pt x="5120" y="1"/>
                      </a:moveTo>
                      <a:lnTo>
                        <a:pt x="2941" y="1096"/>
                      </a:lnTo>
                      <a:cubicBezTo>
                        <a:pt x="1310" y="2656"/>
                        <a:pt x="0" y="6585"/>
                        <a:pt x="560" y="8775"/>
                      </a:cubicBezTo>
                      <a:cubicBezTo>
                        <a:pt x="2024" y="14550"/>
                        <a:pt x="4822" y="25432"/>
                        <a:pt x="5334" y="26230"/>
                      </a:cubicBezTo>
                      <a:cubicBezTo>
                        <a:pt x="5988" y="27249"/>
                        <a:pt x="22126" y="29702"/>
                        <a:pt x="25229" y="29702"/>
                      </a:cubicBezTo>
                      <a:cubicBezTo>
                        <a:pt x="25460" y="29702"/>
                        <a:pt x="25619" y="29688"/>
                        <a:pt x="25694" y="29659"/>
                      </a:cubicBezTo>
                      <a:cubicBezTo>
                        <a:pt x="26753" y="29254"/>
                        <a:pt x="26896" y="25182"/>
                        <a:pt x="26896" y="25182"/>
                      </a:cubicBezTo>
                      <a:lnTo>
                        <a:pt x="12204" y="21860"/>
                      </a:lnTo>
                      <a:lnTo>
                        <a:pt x="5120" y="1"/>
                      </a:lnTo>
                      <a:close/>
                    </a:path>
                  </a:pathLst>
                </a:custGeom>
                <a:solidFill>
                  <a:srgbClr val="006D8C"/>
                </a:solidFill>
                <a:ln>
                  <a:noFill/>
                </a:ln>
              </p:spPr>
              <p:txBody>
                <a:bodyPr spcFirstLastPara="1" wrap="square" lIns="91425" tIns="91425" rIns="91425" bIns="91425" anchor="ctr" anchorCtr="0">
                  <a:noAutofit/>
                </a:bodyPr>
                <a:lstStyle/>
                <a:p>
                  <a:endParaRPr/>
                </a:p>
              </p:txBody>
            </p:sp>
            <p:sp>
              <p:nvSpPr>
                <p:cNvPr id="163" name="Google Shape;5642;p48">
                  <a:extLst>
                    <a:ext uri="{FF2B5EF4-FFF2-40B4-BE49-F238E27FC236}">
                      <a16:creationId xmlns:a16="http://schemas.microsoft.com/office/drawing/2014/main" id="{BEFC14EB-4449-FF4E-B2B1-270A4EBF059C}"/>
                    </a:ext>
                  </a:extLst>
                </p:cNvPr>
                <p:cNvSpPr/>
                <p:nvPr/>
              </p:nvSpPr>
              <p:spPr>
                <a:xfrm>
                  <a:off x="2973875" y="2450675"/>
                  <a:ext cx="176525" cy="175425"/>
                </a:xfrm>
                <a:custGeom>
                  <a:avLst/>
                  <a:gdLst/>
                  <a:ahLst/>
                  <a:cxnLst/>
                  <a:rect l="l" t="t" r="r" b="b"/>
                  <a:pathLst>
                    <a:path w="7061" h="7017" extrusionOk="0">
                      <a:moveTo>
                        <a:pt x="3239" y="0"/>
                      </a:moveTo>
                      <a:cubicBezTo>
                        <a:pt x="3184" y="0"/>
                        <a:pt x="3128" y="1"/>
                        <a:pt x="3072" y="3"/>
                      </a:cubicBezTo>
                      <a:cubicBezTo>
                        <a:pt x="2251" y="38"/>
                        <a:pt x="1465" y="241"/>
                        <a:pt x="917" y="908"/>
                      </a:cubicBezTo>
                      <a:cubicBezTo>
                        <a:pt x="0" y="2015"/>
                        <a:pt x="893" y="3586"/>
                        <a:pt x="1608" y="4348"/>
                      </a:cubicBezTo>
                      <a:cubicBezTo>
                        <a:pt x="2096" y="4860"/>
                        <a:pt x="2691" y="5551"/>
                        <a:pt x="3310" y="5908"/>
                      </a:cubicBezTo>
                      <a:cubicBezTo>
                        <a:pt x="4096" y="6361"/>
                        <a:pt x="5084" y="6634"/>
                        <a:pt x="5918" y="6992"/>
                      </a:cubicBezTo>
                      <a:cubicBezTo>
                        <a:pt x="5960" y="7009"/>
                        <a:pt x="6003" y="7017"/>
                        <a:pt x="6045" y="7017"/>
                      </a:cubicBezTo>
                      <a:cubicBezTo>
                        <a:pt x="6470" y="7017"/>
                        <a:pt x="6839" y="6200"/>
                        <a:pt x="6882" y="5896"/>
                      </a:cubicBezTo>
                      <a:cubicBezTo>
                        <a:pt x="6954" y="5372"/>
                        <a:pt x="6811" y="4789"/>
                        <a:pt x="6644" y="4277"/>
                      </a:cubicBezTo>
                      <a:cubicBezTo>
                        <a:pt x="6358" y="3408"/>
                        <a:pt x="5811" y="2217"/>
                        <a:pt x="4930" y="1789"/>
                      </a:cubicBezTo>
                      <a:cubicBezTo>
                        <a:pt x="5084" y="1741"/>
                        <a:pt x="6930" y="1777"/>
                        <a:pt x="7061" y="1705"/>
                      </a:cubicBezTo>
                      <a:cubicBezTo>
                        <a:pt x="7061" y="1705"/>
                        <a:pt x="5834" y="693"/>
                        <a:pt x="5501" y="538"/>
                      </a:cubicBezTo>
                      <a:cubicBezTo>
                        <a:pt x="4731" y="170"/>
                        <a:pt x="4065" y="0"/>
                        <a:pt x="3239" y="0"/>
                      </a:cubicBezTo>
                      <a:close/>
                    </a:path>
                  </a:pathLst>
                </a:custGeom>
                <a:solidFill>
                  <a:srgbClr val="BE3C30"/>
                </a:solidFill>
                <a:ln>
                  <a:noFill/>
                </a:ln>
              </p:spPr>
              <p:txBody>
                <a:bodyPr spcFirstLastPara="1" wrap="square" lIns="91425" tIns="91425" rIns="91425" bIns="91425" anchor="ctr" anchorCtr="0">
                  <a:noAutofit/>
                </a:bodyPr>
                <a:lstStyle/>
                <a:p>
                  <a:endParaRPr/>
                </a:p>
              </p:txBody>
            </p:sp>
            <p:sp>
              <p:nvSpPr>
                <p:cNvPr id="164" name="Google Shape;5643;p48">
                  <a:extLst>
                    <a:ext uri="{FF2B5EF4-FFF2-40B4-BE49-F238E27FC236}">
                      <a16:creationId xmlns:a16="http://schemas.microsoft.com/office/drawing/2014/main" id="{3F1D24CB-1C85-8844-8A08-A3A72B17F027}"/>
                    </a:ext>
                  </a:extLst>
                </p:cNvPr>
                <p:cNvSpPr/>
                <p:nvPr/>
              </p:nvSpPr>
              <p:spPr>
                <a:xfrm>
                  <a:off x="3775450" y="2433150"/>
                  <a:ext cx="176550" cy="178225"/>
                </a:xfrm>
                <a:custGeom>
                  <a:avLst/>
                  <a:gdLst/>
                  <a:ahLst/>
                  <a:cxnLst/>
                  <a:rect l="l" t="t" r="r" b="b"/>
                  <a:pathLst>
                    <a:path w="7062" h="7129" extrusionOk="0">
                      <a:moveTo>
                        <a:pt x="3981" y="1"/>
                      </a:moveTo>
                      <a:cubicBezTo>
                        <a:pt x="3956" y="1"/>
                        <a:pt x="3931" y="1"/>
                        <a:pt x="3906" y="1"/>
                      </a:cubicBezTo>
                      <a:cubicBezTo>
                        <a:pt x="3001" y="1"/>
                        <a:pt x="2299" y="204"/>
                        <a:pt x="1501" y="632"/>
                      </a:cubicBezTo>
                      <a:cubicBezTo>
                        <a:pt x="1168" y="799"/>
                        <a:pt x="1" y="1859"/>
                        <a:pt x="1" y="1859"/>
                      </a:cubicBezTo>
                      <a:cubicBezTo>
                        <a:pt x="35" y="1877"/>
                        <a:pt x="187" y="1884"/>
                        <a:pt x="395" y="1884"/>
                      </a:cubicBezTo>
                      <a:cubicBezTo>
                        <a:pt x="862" y="1884"/>
                        <a:pt x="1614" y="1851"/>
                        <a:pt x="1959" y="1851"/>
                      </a:cubicBezTo>
                      <a:cubicBezTo>
                        <a:pt x="2047" y="1851"/>
                        <a:pt x="2109" y="1853"/>
                        <a:pt x="2132" y="1859"/>
                      </a:cubicBezTo>
                      <a:cubicBezTo>
                        <a:pt x="1275" y="2323"/>
                        <a:pt x="775" y="3537"/>
                        <a:pt x="525" y="4418"/>
                      </a:cubicBezTo>
                      <a:cubicBezTo>
                        <a:pt x="382" y="4930"/>
                        <a:pt x="263" y="5514"/>
                        <a:pt x="358" y="6050"/>
                      </a:cubicBezTo>
                      <a:cubicBezTo>
                        <a:pt x="412" y="6339"/>
                        <a:pt x="802" y="7129"/>
                        <a:pt x="1227" y="7129"/>
                      </a:cubicBezTo>
                      <a:cubicBezTo>
                        <a:pt x="1274" y="7129"/>
                        <a:pt x="1322" y="7119"/>
                        <a:pt x="1370" y="7097"/>
                      </a:cubicBezTo>
                      <a:cubicBezTo>
                        <a:pt x="2192" y="6704"/>
                        <a:pt x="3168" y="6383"/>
                        <a:pt x="3918" y="5907"/>
                      </a:cubicBezTo>
                      <a:cubicBezTo>
                        <a:pt x="4537" y="5514"/>
                        <a:pt x="5085" y="4799"/>
                        <a:pt x="5561" y="4264"/>
                      </a:cubicBezTo>
                      <a:cubicBezTo>
                        <a:pt x="6240" y="3478"/>
                        <a:pt x="7061" y="1859"/>
                        <a:pt x="6097" y="811"/>
                      </a:cubicBezTo>
                      <a:cubicBezTo>
                        <a:pt x="5543" y="188"/>
                        <a:pt x="4776" y="1"/>
                        <a:pt x="3981" y="1"/>
                      </a:cubicBezTo>
                      <a:close/>
                    </a:path>
                  </a:pathLst>
                </a:custGeom>
                <a:solidFill>
                  <a:srgbClr val="BE3C30"/>
                </a:solidFill>
                <a:ln>
                  <a:noFill/>
                </a:ln>
              </p:spPr>
              <p:txBody>
                <a:bodyPr spcFirstLastPara="1" wrap="square" lIns="91425" tIns="91425" rIns="91425" bIns="91425" anchor="ctr" anchorCtr="0">
                  <a:noAutofit/>
                </a:bodyPr>
                <a:lstStyle/>
                <a:p>
                  <a:endParaRPr/>
                </a:p>
              </p:txBody>
            </p:sp>
            <p:sp>
              <p:nvSpPr>
                <p:cNvPr id="165" name="Google Shape;5644;p48">
                  <a:extLst>
                    <a:ext uri="{FF2B5EF4-FFF2-40B4-BE49-F238E27FC236}">
                      <a16:creationId xmlns:a16="http://schemas.microsoft.com/office/drawing/2014/main" id="{FE5E3673-A8D0-2441-8B7A-CA315BD9C02B}"/>
                    </a:ext>
                  </a:extLst>
                </p:cNvPr>
                <p:cNvSpPr/>
                <p:nvPr/>
              </p:nvSpPr>
              <p:spPr>
                <a:xfrm>
                  <a:off x="4806850" y="2410500"/>
                  <a:ext cx="176525" cy="179450"/>
                </a:xfrm>
                <a:custGeom>
                  <a:avLst/>
                  <a:gdLst/>
                  <a:ahLst/>
                  <a:cxnLst/>
                  <a:rect l="l" t="t" r="r" b="b"/>
                  <a:pathLst>
                    <a:path w="7061" h="7178" extrusionOk="0">
                      <a:moveTo>
                        <a:pt x="4029" y="0"/>
                      </a:moveTo>
                      <a:cubicBezTo>
                        <a:pt x="3980" y="0"/>
                        <a:pt x="3931" y="1"/>
                        <a:pt x="3881" y="2"/>
                      </a:cubicBezTo>
                      <a:cubicBezTo>
                        <a:pt x="2977" y="14"/>
                        <a:pt x="2274" y="229"/>
                        <a:pt x="1476" y="669"/>
                      </a:cubicBezTo>
                      <a:cubicBezTo>
                        <a:pt x="1155" y="848"/>
                        <a:pt x="0" y="1919"/>
                        <a:pt x="0" y="1919"/>
                      </a:cubicBezTo>
                      <a:cubicBezTo>
                        <a:pt x="27" y="1934"/>
                        <a:pt x="126" y="1940"/>
                        <a:pt x="267" y="1940"/>
                      </a:cubicBezTo>
                      <a:cubicBezTo>
                        <a:pt x="735" y="1940"/>
                        <a:pt x="1671" y="1878"/>
                        <a:pt x="2014" y="1878"/>
                      </a:cubicBezTo>
                      <a:cubicBezTo>
                        <a:pt x="2071" y="1878"/>
                        <a:pt x="2112" y="1879"/>
                        <a:pt x="2131" y="1883"/>
                      </a:cubicBezTo>
                      <a:cubicBezTo>
                        <a:pt x="1274" y="2360"/>
                        <a:pt x="798" y="3586"/>
                        <a:pt x="560" y="4467"/>
                      </a:cubicBezTo>
                      <a:cubicBezTo>
                        <a:pt x="429" y="4979"/>
                        <a:pt x="310" y="5574"/>
                        <a:pt x="417" y="6098"/>
                      </a:cubicBezTo>
                      <a:cubicBezTo>
                        <a:pt x="470" y="6387"/>
                        <a:pt x="880" y="7177"/>
                        <a:pt x="1300" y="7177"/>
                      </a:cubicBezTo>
                      <a:cubicBezTo>
                        <a:pt x="1347" y="7177"/>
                        <a:pt x="1394" y="7168"/>
                        <a:pt x="1441" y="7146"/>
                      </a:cubicBezTo>
                      <a:cubicBezTo>
                        <a:pt x="2250" y="6729"/>
                        <a:pt x="3227" y="6396"/>
                        <a:pt x="3977" y="5908"/>
                      </a:cubicBezTo>
                      <a:cubicBezTo>
                        <a:pt x="4584" y="5515"/>
                        <a:pt x="5132" y="4789"/>
                        <a:pt x="5584" y="4241"/>
                      </a:cubicBezTo>
                      <a:cubicBezTo>
                        <a:pt x="6263" y="3443"/>
                        <a:pt x="7060" y="1824"/>
                        <a:pt x="6084" y="776"/>
                      </a:cubicBezTo>
                      <a:cubicBezTo>
                        <a:pt x="5524" y="183"/>
                        <a:pt x="4796" y="0"/>
                        <a:pt x="4029" y="0"/>
                      </a:cubicBezTo>
                      <a:close/>
                    </a:path>
                  </a:pathLst>
                </a:custGeom>
                <a:solidFill>
                  <a:srgbClr val="FAB18D"/>
                </a:solidFill>
                <a:ln>
                  <a:noFill/>
                </a:ln>
              </p:spPr>
              <p:txBody>
                <a:bodyPr spcFirstLastPara="1" wrap="square" lIns="91425" tIns="91425" rIns="91425" bIns="91425" anchor="ctr" anchorCtr="0">
                  <a:noAutofit/>
                </a:bodyPr>
                <a:lstStyle/>
                <a:p>
                  <a:endParaRPr/>
                </a:p>
              </p:txBody>
            </p:sp>
            <p:sp>
              <p:nvSpPr>
                <p:cNvPr id="166" name="Google Shape;5645;p48">
                  <a:extLst>
                    <a:ext uri="{FF2B5EF4-FFF2-40B4-BE49-F238E27FC236}">
                      <a16:creationId xmlns:a16="http://schemas.microsoft.com/office/drawing/2014/main" id="{487496AD-FB73-324D-BFED-F4DC67FD2563}"/>
                    </a:ext>
                  </a:extLst>
                </p:cNvPr>
                <p:cNvSpPr/>
                <p:nvPr/>
              </p:nvSpPr>
              <p:spPr>
                <a:xfrm>
                  <a:off x="5761125" y="2374825"/>
                  <a:ext cx="245000" cy="248400"/>
                </a:xfrm>
                <a:custGeom>
                  <a:avLst/>
                  <a:gdLst/>
                  <a:ahLst/>
                  <a:cxnLst/>
                  <a:rect l="l" t="t" r="r" b="b"/>
                  <a:pathLst>
                    <a:path w="9800" h="9936" extrusionOk="0">
                      <a:moveTo>
                        <a:pt x="5486" y="0"/>
                      </a:moveTo>
                      <a:cubicBezTo>
                        <a:pt x="5459" y="0"/>
                        <a:pt x="5433" y="0"/>
                        <a:pt x="5406" y="1"/>
                      </a:cubicBezTo>
                      <a:cubicBezTo>
                        <a:pt x="4156" y="24"/>
                        <a:pt x="3179" y="310"/>
                        <a:pt x="2072" y="905"/>
                      </a:cubicBezTo>
                      <a:cubicBezTo>
                        <a:pt x="1620" y="1144"/>
                        <a:pt x="0" y="2632"/>
                        <a:pt x="0" y="2632"/>
                      </a:cubicBezTo>
                      <a:cubicBezTo>
                        <a:pt x="40" y="2649"/>
                        <a:pt x="179" y="2656"/>
                        <a:pt x="378" y="2656"/>
                      </a:cubicBezTo>
                      <a:cubicBezTo>
                        <a:pt x="1018" y="2656"/>
                        <a:pt x="2272" y="2587"/>
                        <a:pt x="2763" y="2587"/>
                      </a:cubicBezTo>
                      <a:cubicBezTo>
                        <a:pt x="2859" y="2587"/>
                        <a:pt x="2926" y="2590"/>
                        <a:pt x="2953" y="2596"/>
                      </a:cubicBezTo>
                      <a:cubicBezTo>
                        <a:pt x="1775" y="3251"/>
                        <a:pt x="1096" y="4954"/>
                        <a:pt x="751" y="6180"/>
                      </a:cubicBezTo>
                      <a:cubicBezTo>
                        <a:pt x="560" y="6882"/>
                        <a:pt x="393" y="7704"/>
                        <a:pt x="524" y="8442"/>
                      </a:cubicBezTo>
                      <a:cubicBezTo>
                        <a:pt x="600" y="8840"/>
                        <a:pt x="1169" y="9935"/>
                        <a:pt x="1752" y="9935"/>
                      </a:cubicBezTo>
                      <a:cubicBezTo>
                        <a:pt x="1815" y="9935"/>
                        <a:pt x="1878" y="9923"/>
                        <a:pt x="1941" y="9895"/>
                      </a:cubicBezTo>
                      <a:cubicBezTo>
                        <a:pt x="3072" y="9323"/>
                        <a:pt x="4430" y="8883"/>
                        <a:pt x="5477" y="8204"/>
                      </a:cubicBezTo>
                      <a:cubicBezTo>
                        <a:pt x="6323" y="7656"/>
                        <a:pt x="7097" y="6668"/>
                        <a:pt x="7740" y="5918"/>
                      </a:cubicBezTo>
                      <a:cubicBezTo>
                        <a:pt x="8680" y="4811"/>
                        <a:pt x="9799" y="2572"/>
                        <a:pt x="8466" y="1108"/>
                      </a:cubicBezTo>
                      <a:cubicBezTo>
                        <a:pt x="7663" y="247"/>
                        <a:pt x="6600" y="0"/>
                        <a:pt x="5486" y="0"/>
                      </a:cubicBezTo>
                      <a:close/>
                    </a:path>
                  </a:pathLst>
                </a:custGeom>
                <a:solidFill>
                  <a:srgbClr val="DCB18D"/>
                </a:solidFill>
                <a:ln>
                  <a:noFill/>
                </a:ln>
              </p:spPr>
              <p:txBody>
                <a:bodyPr spcFirstLastPara="1" wrap="square" lIns="91425" tIns="91425" rIns="91425" bIns="91425" anchor="ctr" anchorCtr="0">
                  <a:noAutofit/>
                </a:bodyPr>
                <a:lstStyle/>
                <a:p>
                  <a:endParaRPr/>
                </a:p>
              </p:txBody>
            </p:sp>
            <p:sp>
              <p:nvSpPr>
                <p:cNvPr id="167" name="Google Shape;5646;p48">
                  <a:extLst>
                    <a:ext uri="{FF2B5EF4-FFF2-40B4-BE49-F238E27FC236}">
                      <a16:creationId xmlns:a16="http://schemas.microsoft.com/office/drawing/2014/main" id="{2FDB1225-89E3-814C-940A-EC1DB1358236}"/>
                    </a:ext>
                  </a:extLst>
                </p:cNvPr>
                <p:cNvSpPr/>
                <p:nvPr/>
              </p:nvSpPr>
              <p:spPr>
                <a:xfrm>
                  <a:off x="6099850" y="2922575"/>
                  <a:ext cx="235775" cy="206300"/>
                </a:xfrm>
                <a:custGeom>
                  <a:avLst/>
                  <a:gdLst/>
                  <a:ahLst/>
                  <a:cxnLst/>
                  <a:rect l="l" t="t" r="r" b="b"/>
                  <a:pathLst>
                    <a:path w="9431" h="8252" extrusionOk="0">
                      <a:moveTo>
                        <a:pt x="5158" y="1"/>
                      </a:moveTo>
                      <a:cubicBezTo>
                        <a:pt x="2380" y="1"/>
                        <a:pt x="11" y="3240"/>
                        <a:pt x="1" y="5927"/>
                      </a:cubicBezTo>
                      <a:cubicBezTo>
                        <a:pt x="1" y="5939"/>
                        <a:pt x="1" y="5951"/>
                        <a:pt x="1" y="5963"/>
                      </a:cubicBezTo>
                      <a:cubicBezTo>
                        <a:pt x="16" y="7644"/>
                        <a:pt x="642" y="8251"/>
                        <a:pt x="1546" y="8251"/>
                      </a:cubicBezTo>
                      <a:cubicBezTo>
                        <a:pt x="3508" y="8251"/>
                        <a:pt x="6777" y="5385"/>
                        <a:pt x="7918" y="4439"/>
                      </a:cubicBezTo>
                      <a:cubicBezTo>
                        <a:pt x="8978" y="3558"/>
                        <a:pt x="9431" y="3272"/>
                        <a:pt x="8692" y="2034"/>
                      </a:cubicBezTo>
                      <a:cubicBezTo>
                        <a:pt x="8180" y="1189"/>
                        <a:pt x="7454" y="653"/>
                        <a:pt x="6561" y="284"/>
                      </a:cubicBezTo>
                      <a:cubicBezTo>
                        <a:pt x="6088" y="89"/>
                        <a:pt x="5617" y="1"/>
                        <a:pt x="5158" y="1"/>
                      </a:cubicBezTo>
                      <a:close/>
                    </a:path>
                  </a:pathLst>
                </a:custGeom>
                <a:solidFill>
                  <a:srgbClr val="F8BE19"/>
                </a:solidFill>
                <a:ln>
                  <a:noFill/>
                </a:ln>
              </p:spPr>
              <p:txBody>
                <a:bodyPr spcFirstLastPara="1" wrap="square" lIns="91425" tIns="91425" rIns="91425" bIns="91425" anchor="ctr" anchorCtr="0">
                  <a:noAutofit/>
                </a:bodyPr>
                <a:lstStyle/>
                <a:p>
                  <a:endParaRPr/>
                </a:p>
              </p:txBody>
            </p:sp>
            <p:sp>
              <p:nvSpPr>
                <p:cNvPr id="168" name="Google Shape;5647;p48">
                  <a:extLst>
                    <a:ext uri="{FF2B5EF4-FFF2-40B4-BE49-F238E27FC236}">
                      <a16:creationId xmlns:a16="http://schemas.microsoft.com/office/drawing/2014/main" id="{D1B19C02-6E82-7C4D-B1C0-2C00946D82B1}"/>
                    </a:ext>
                  </a:extLst>
                </p:cNvPr>
                <p:cNvSpPr/>
                <p:nvPr/>
              </p:nvSpPr>
              <p:spPr>
                <a:xfrm>
                  <a:off x="6238275" y="2051575"/>
                  <a:ext cx="670925" cy="958775"/>
                </a:xfrm>
                <a:custGeom>
                  <a:avLst/>
                  <a:gdLst/>
                  <a:ahLst/>
                  <a:cxnLst/>
                  <a:rect l="l" t="t" r="r" b="b"/>
                  <a:pathLst>
                    <a:path w="26837" h="38351" extrusionOk="0">
                      <a:moveTo>
                        <a:pt x="24027" y="0"/>
                      </a:moveTo>
                      <a:lnTo>
                        <a:pt x="16324" y="6168"/>
                      </a:lnTo>
                      <a:lnTo>
                        <a:pt x="16967" y="24134"/>
                      </a:lnTo>
                      <a:lnTo>
                        <a:pt x="0" y="34695"/>
                      </a:lnTo>
                      <a:cubicBezTo>
                        <a:pt x="0" y="34695"/>
                        <a:pt x="2006" y="38350"/>
                        <a:pt x="3529" y="38350"/>
                      </a:cubicBezTo>
                      <a:cubicBezTo>
                        <a:pt x="3531" y="38350"/>
                        <a:pt x="3534" y="38350"/>
                        <a:pt x="3536" y="38350"/>
                      </a:cubicBezTo>
                      <a:cubicBezTo>
                        <a:pt x="5060" y="38327"/>
                        <a:pt x="26158" y="29349"/>
                        <a:pt x="26504" y="27635"/>
                      </a:cubicBezTo>
                      <a:cubicBezTo>
                        <a:pt x="26837" y="25920"/>
                        <a:pt x="24027" y="0"/>
                        <a:pt x="24027" y="0"/>
                      </a:cubicBezTo>
                      <a:close/>
                    </a:path>
                  </a:pathLst>
                </a:custGeom>
                <a:solidFill>
                  <a:srgbClr val="252D48"/>
                </a:solidFill>
                <a:ln>
                  <a:noFill/>
                </a:ln>
              </p:spPr>
              <p:txBody>
                <a:bodyPr spcFirstLastPara="1" wrap="square" lIns="91425" tIns="91425" rIns="91425" bIns="91425" anchor="ctr" anchorCtr="0">
                  <a:noAutofit/>
                </a:bodyPr>
                <a:lstStyle/>
                <a:p>
                  <a:endParaRPr/>
                </a:p>
              </p:txBody>
            </p:sp>
          </p:grpSp>
        </p:grpSp>
        <p:sp>
          <p:nvSpPr>
            <p:cNvPr id="19" name="Rectangle 18"/>
            <p:cNvSpPr/>
            <p:nvPr/>
          </p:nvSpPr>
          <p:spPr>
            <a:xfrm>
              <a:off x="1445567" y="3368615"/>
              <a:ext cx="4484398" cy="1718687"/>
            </a:xfrm>
            <a:prstGeom prst="rect">
              <a:avLst/>
            </a:prstGeom>
          </p:spPr>
          <p:txBody>
            <a:bodyPr wrap="square">
              <a:spAutoFit/>
            </a:bodyPr>
            <a:lstStyle/>
            <a:p>
              <a:pPr marL="457200" indent="-457200">
                <a:buFont typeface="Arial" panose="020B0604020202020204" pitchFamily="34" charset="0"/>
                <a:buChar char="•"/>
              </a:pPr>
              <a:r>
                <a:rPr lang="en-US" sz="2000" dirty="0">
                  <a:solidFill>
                    <a:srgbClr val="000000"/>
                  </a:solidFill>
                </a:rPr>
                <a:t>CASA Lab</a:t>
              </a:r>
            </a:p>
            <a:p>
              <a:pPr marL="457200" indent="-457200">
                <a:buFont typeface="Arial" panose="020B0604020202020204" pitchFamily="34" charset="0"/>
                <a:buChar char="•"/>
              </a:pPr>
              <a:r>
                <a:rPr lang="en-US" sz="2000" dirty="0">
                  <a:solidFill>
                    <a:srgbClr val="000000"/>
                  </a:solidFill>
                </a:rPr>
                <a:t>Schools, families, and youth </a:t>
              </a:r>
            </a:p>
            <a:p>
              <a:pPr marL="457200" indent="-457200">
                <a:buFont typeface="Arial" panose="020B0604020202020204" pitchFamily="34" charset="0"/>
                <a:buChar char="•"/>
              </a:pPr>
              <a:r>
                <a:rPr lang="en-US" sz="2000" dirty="0">
                  <a:solidFill>
                    <a:srgbClr val="000000"/>
                  </a:solidFill>
                </a:rPr>
                <a:t>Collaborators</a:t>
              </a:r>
            </a:p>
            <a:p>
              <a:pPr marL="457200" indent="-457200">
                <a:buFont typeface="Arial" panose="020B0604020202020204" pitchFamily="34" charset="0"/>
                <a:buChar char="•"/>
              </a:pPr>
              <a:r>
                <a:rPr lang="en-US" sz="2000" dirty="0">
                  <a:solidFill>
                    <a:srgbClr val="000000"/>
                  </a:solidFill>
                </a:rPr>
                <a:t>Funders</a:t>
              </a:r>
            </a:p>
            <a:p>
              <a:pPr marL="457200" indent="-457200">
                <a:buFont typeface="Arial" panose="020B0604020202020204" pitchFamily="34" charset="0"/>
                <a:buChar char="•"/>
              </a:pPr>
              <a:r>
                <a:rPr lang="en-US" sz="2000" dirty="0">
                  <a:solidFill>
                    <a:srgbClr val="000000"/>
                  </a:solidFill>
                </a:rPr>
                <a:t>Land</a:t>
              </a:r>
            </a:p>
          </p:txBody>
        </p:sp>
      </p:grpSp>
      <p:sp>
        <p:nvSpPr>
          <p:cNvPr id="2" name="Title 1"/>
          <p:cNvSpPr>
            <a:spLocks noGrp="1"/>
          </p:cNvSpPr>
          <p:nvPr>
            <p:ph type="title" idx="4294967295"/>
          </p:nvPr>
        </p:nvSpPr>
        <p:spPr>
          <a:xfrm>
            <a:off x="1580272" y="180109"/>
            <a:ext cx="9144000" cy="1039812"/>
          </a:xfrm>
        </p:spPr>
        <p:txBody>
          <a:bodyPr/>
          <a:lstStyle/>
          <a:p>
            <a:pPr algn="ctr"/>
            <a:r>
              <a:rPr lang="en-US" b="1" dirty="0"/>
              <a:t>With Gratitude To…</a:t>
            </a:r>
          </a:p>
        </p:txBody>
      </p:sp>
      <p:pic>
        <p:nvPicPr>
          <p:cNvPr id="44" name="Picture 43" descr="CASA lab logo - context - RGB.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41484" y="5122303"/>
            <a:ext cx="1621576" cy="1166943"/>
          </a:xfrm>
          <a:prstGeom prst="rect">
            <a:avLst/>
          </a:prstGeom>
        </p:spPr>
      </p:pic>
    </p:spTree>
    <p:extLst>
      <p:ext uri="{BB962C8B-B14F-4D97-AF65-F5344CB8AC3E}">
        <p14:creationId xmlns:p14="http://schemas.microsoft.com/office/powerpoint/2010/main" val="3888232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866"/>
            <a:ext cx="12192000" cy="2852737"/>
          </a:xfrm>
        </p:spPr>
        <p:txBody>
          <a:bodyPr>
            <a:normAutofit/>
          </a:bodyPr>
          <a:lstStyle/>
          <a:p>
            <a:pPr algn="ctr"/>
            <a:r>
              <a:rPr lang="en-US" sz="6600" dirty="0"/>
              <a:t>Thank You</a:t>
            </a:r>
          </a:p>
        </p:txBody>
      </p:sp>
      <p:sp>
        <p:nvSpPr>
          <p:cNvPr id="3" name="Content Placeholder 2"/>
          <p:cNvSpPr>
            <a:spLocks noGrp="1"/>
          </p:cNvSpPr>
          <p:nvPr>
            <p:ph type="body" idx="1"/>
          </p:nvPr>
        </p:nvSpPr>
        <p:spPr>
          <a:xfrm>
            <a:off x="0" y="3713638"/>
            <a:ext cx="12192000" cy="922765"/>
          </a:xfrm>
        </p:spPr>
        <p:txBody>
          <a:bodyPr/>
          <a:lstStyle/>
          <a:p>
            <a:pPr algn="ctr">
              <a:lnSpc>
                <a:spcPct val="80000"/>
              </a:lnSpc>
              <a:spcBef>
                <a:spcPts val="800"/>
              </a:spcBef>
            </a:pPr>
            <a:r>
              <a:rPr lang="en-US" dirty="0">
                <a:solidFill>
                  <a:schemeClr val="bg2">
                    <a:lumMod val="25000"/>
                  </a:schemeClr>
                </a:solidFill>
              </a:rPr>
              <a:t>Deborah Rivas-Drake, Ph.D.</a:t>
            </a:r>
          </a:p>
          <a:p>
            <a:pPr algn="ctr">
              <a:lnSpc>
                <a:spcPct val="80000"/>
              </a:lnSpc>
              <a:spcBef>
                <a:spcPts val="800"/>
              </a:spcBef>
            </a:pPr>
            <a:r>
              <a:rPr lang="en-US" b="0" dirty="0" err="1">
                <a:solidFill>
                  <a:schemeClr val="bg2">
                    <a:lumMod val="25000"/>
                  </a:schemeClr>
                </a:solidFill>
              </a:rPr>
              <a:t>drivas@umich.edu</a:t>
            </a:r>
            <a:endParaRPr lang="en-US" b="0" dirty="0">
              <a:solidFill>
                <a:schemeClr val="bg2">
                  <a:lumMod val="25000"/>
                </a:schemeClr>
              </a:solidFill>
            </a:endParaRPr>
          </a:p>
          <a:p>
            <a:pPr algn="ctr">
              <a:lnSpc>
                <a:spcPct val="80000"/>
              </a:lnSpc>
              <a:spcBef>
                <a:spcPts val="800"/>
              </a:spcBef>
            </a:pPr>
            <a:endParaRPr lang="en-US" b="0" dirty="0">
              <a:solidFill>
                <a:schemeClr val="bg2">
                  <a:lumMod val="25000"/>
                </a:schemeClr>
              </a:solidFill>
            </a:endParaRPr>
          </a:p>
          <a:p>
            <a:pPr algn="ctr">
              <a:lnSpc>
                <a:spcPct val="80000"/>
              </a:lnSpc>
              <a:spcBef>
                <a:spcPts val="800"/>
              </a:spcBef>
            </a:pPr>
            <a:endParaRPr lang="en-US" b="0"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A42EB90B-1F78-6C44-9D06-BE7C40D81F11}" type="slidenum">
              <a:rPr lang="en-US" smtClean="0"/>
              <a:t>53</a:t>
            </a:fld>
            <a:endParaRPr lang="en-US"/>
          </a:p>
        </p:txBody>
      </p:sp>
      <p:pic>
        <p:nvPicPr>
          <p:cNvPr id="9" name="Picture 8">
            <a:extLst>
              <a:ext uri="{FF2B5EF4-FFF2-40B4-BE49-F238E27FC236}">
                <a16:creationId xmlns:a16="http://schemas.microsoft.com/office/drawing/2014/main" id="{6A91BE46-C8E7-714B-96C4-C7A8BFE760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3606" y="4397355"/>
            <a:ext cx="628165" cy="628165"/>
          </a:xfrm>
          <a:prstGeom prst="rect">
            <a:avLst/>
          </a:prstGeom>
        </p:spPr>
      </p:pic>
      <p:sp>
        <p:nvSpPr>
          <p:cNvPr id="10" name="TextBox 9"/>
          <p:cNvSpPr txBox="1"/>
          <p:nvPr/>
        </p:nvSpPr>
        <p:spPr>
          <a:xfrm>
            <a:off x="0" y="4480604"/>
            <a:ext cx="12192000" cy="461665"/>
          </a:xfrm>
          <a:prstGeom prst="rect">
            <a:avLst/>
          </a:prstGeom>
          <a:noFill/>
        </p:spPr>
        <p:txBody>
          <a:bodyPr wrap="square" rtlCol="0">
            <a:spAutoFit/>
          </a:bodyPr>
          <a:lstStyle/>
          <a:p>
            <a:pPr algn="ctr"/>
            <a:r>
              <a:rPr lang="en-US" sz="2400" dirty="0">
                <a:solidFill>
                  <a:schemeClr val="bg2">
                    <a:lumMod val="25000"/>
                  </a:schemeClr>
                </a:solidFill>
                <a:latin typeface="+mj-lt"/>
              </a:rPr>
              <a:t>@</a:t>
            </a:r>
            <a:r>
              <a:rPr lang="en-US" sz="2400" dirty="0" err="1">
                <a:solidFill>
                  <a:schemeClr val="bg2">
                    <a:lumMod val="25000"/>
                  </a:schemeClr>
                </a:solidFill>
                <a:latin typeface="+mj-lt"/>
              </a:rPr>
              <a:t>DrRivasDrake</a:t>
            </a:r>
            <a:endParaRPr lang="en-US" sz="2400" dirty="0">
              <a:solidFill>
                <a:schemeClr val="bg2">
                  <a:lumMod val="25000"/>
                </a:schemeClr>
              </a:solidFill>
              <a:latin typeface="+mj-lt"/>
            </a:endParaRPr>
          </a:p>
        </p:txBody>
      </p:sp>
    </p:spTree>
    <p:extLst>
      <p:ext uri="{BB962C8B-B14F-4D97-AF65-F5344CB8AC3E}">
        <p14:creationId xmlns:p14="http://schemas.microsoft.com/office/powerpoint/2010/main" val="692550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59979F-C3C1-AB42-8597-A85F77721F65}"/>
              </a:ext>
            </a:extLst>
          </p:cNvPr>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1333196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198612-47D0-064E-B183-EE0F5B28AC8D}"/>
              </a:ext>
            </a:extLst>
          </p:cNvPr>
          <p:cNvSpPr>
            <a:spLocks noGrp="1"/>
          </p:cNvSpPr>
          <p:nvPr>
            <p:ph type="sldNum" sz="quarter" idx="12"/>
          </p:nvPr>
        </p:nvSpPr>
        <p:spPr/>
        <p:txBody>
          <a:bodyPr/>
          <a:lstStyle/>
          <a:p>
            <a:fld id="{A42EB90B-1F78-6C44-9D06-BE7C40D81F11}" type="slidenum">
              <a:rPr lang="en-US" smtClean="0"/>
              <a:t>55</a:t>
            </a:fld>
            <a:endParaRPr lang="en-US"/>
          </a:p>
        </p:txBody>
      </p:sp>
      <p:sp>
        <p:nvSpPr>
          <p:cNvPr id="4" name="Title 3">
            <a:extLst>
              <a:ext uri="{FF2B5EF4-FFF2-40B4-BE49-F238E27FC236}">
                <a16:creationId xmlns:a16="http://schemas.microsoft.com/office/drawing/2014/main" id="{693B5AFB-1A19-AE40-BAC8-BB124FE791F4}"/>
              </a:ext>
            </a:extLst>
          </p:cNvPr>
          <p:cNvSpPr txBox="1">
            <a:spLocks/>
          </p:cNvSpPr>
          <p:nvPr/>
        </p:nvSpPr>
        <p:spPr>
          <a:xfrm>
            <a:off x="0" y="396040"/>
            <a:ext cx="12191999" cy="6472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dirty="0">
                <a:solidFill>
                  <a:schemeClr val="tx1"/>
                </a:solidFill>
              </a:rPr>
              <a:t>Anti-Black, NA/AN, Latinx, and Asian/PI Hate Crimes</a:t>
            </a:r>
          </a:p>
        </p:txBody>
      </p:sp>
      <p:sp>
        <p:nvSpPr>
          <p:cNvPr id="5" name="TextBox 4">
            <a:extLst>
              <a:ext uri="{FF2B5EF4-FFF2-40B4-BE49-F238E27FC236}">
                <a16:creationId xmlns:a16="http://schemas.microsoft.com/office/drawing/2014/main" id="{2E245E0B-6070-9642-8C25-76F49530CEC8}"/>
              </a:ext>
            </a:extLst>
          </p:cNvPr>
          <p:cNvSpPr txBox="1"/>
          <p:nvPr/>
        </p:nvSpPr>
        <p:spPr>
          <a:xfrm>
            <a:off x="3250893" y="6356350"/>
            <a:ext cx="7521223" cy="307777"/>
          </a:xfrm>
          <a:prstGeom prst="rect">
            <a:avLst/>
          </a:prstGeom>
          <a:noFill/>
        </p:spPr>
        <p:txBody>
          <a:bodyPr wrap="square" rtlCol="0">
            <a:spAutoFit/>
          </a:bodyPr>
          <a:lstStyle/>
          <a:p>
            <a:pPr marL="57150" algn="r"/>
            <a:r>
              <a:rPr lang="en-US" sz="1400" dirty="0"/>
              <a:t>Source: </a:t>
            </a:r>
            <a:r>
              <a:rPr lang="en-US" sz="1400" dirty="0">
                <a:hlinkClick r:id="rId3">
                  <a:extLst>
                    <a:ext uri="{A12FA001-AC4F-418D-AE19-62706E023703}">
                      <ahyp:hlinkClr xmlns:ahyp="http://schemas.microsoft.com/office/drawing/2018/hyperlinkcolor" val="tx"/>
                    </a:ext>
                  </a:extLst>
                </a:hlinkClick>
              </a:rPr>
              <a:t>https://www.fbi.gov/services/cjis/ucr/hate-crime</a:t>
            </a:r>
            <a:r>
              <a:rPr lang="en-US" sz="1400" dirty="0"/>
              <a:t> (Table 1; 2004-2019)</a:t>
            </a:r>
          </a:p>
        </p:txBody>
      </p:sp>
      <p:graphicFrame>
        <p:nvGraphicFramePr>
          <p:cNvPr id="8" name="Chart 7">
            <a:extLst>
              <a:ext uri="{FF2B5EF4-FFF2-40B4-BE49-F238E27FC236}">
                <a16:creationId xmlns:a16="http://schemas.microsoft.com/office/drawing/2014/main" id="{F6D55057-9EB8-8645-B212-5143AA96C9CA}"/>
              </a:ext>
            </a:extLst>
          </p:cNvPr>
          <p:cNvGraphicFramePr/>
          <p:nvPr/>
        </p:nvGraphicFramePr>
        <p:xfrm>
          <a:off x="1290827" y="769366"/>
          <a:ext cx="9610344" cy="5586984"/>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a:extLst>
              <a:ext uri="{FF2B5EF4-FFF2-40B4-BE49-F238E27FC236}">
                <a16:creationId xmlns:a16="http://schemas.microsoft.com/office/drawing/2014/main" id="{E3B26EE0-06AA-E546-A836-8AB58A536DD1}"/>
              </a:ext>
            </a:extLst>
          </p:cNvPr>
          <p:cNvCxnSpPr>
            <a:cxnSpLocks/>
          </p:cNvCxnSpPr>
          <p:nvPr/>
        </p:nvCxnSpPr>
        <p:spPr>
          <a:xfrm flipV="1">
            <a:off x="7700973" y="914400"/>
            <a:ext cx="0" cy="50978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C4E7C60F-A858-BE44-B9E9-403B931FDE8B}"/>
              </a:ext>
            </a:extLst>
          </p:cNvPr>
          <p:cNvGraphicFramePr/>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98003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0A1057-9E6C-1542-A82F-0B486C1E51C6}"/>
              </a:ext>
            </a:extLst>
          </p:cNvPr>
          <p:cNvSpPr>
            <a:spLocks noGrp="1"/>
          </p:cNvSpPr>
          <p:nvPr>
            <p:ph type="sldNum" sz="quarter" idx="12"/>
          </p:nvPr>
        </p:nvSpPr>
        <p:spPr/>
        <p:txBody>
          <a:bodyPr/>
          <a:lstStyle/>
          <a:p>
            <a:fld id="{D57F1E4F-1CFF-5643-939E-217C01CDF565}" type="slidenum">
              <a:rPr lang="en-US" smtClean="0"/>
              <a:pPr/>
              <a:t>56</a:t>
            </a:fld>
            <a:endParaRPr lang="en-US" dirty="0"/>
          </a:p>
        </p:txBody>
      </p:sp>
      <p:sp>
        <p:nvSpPr>
          <p:cNvPr id="8" name="Title 3">
            <a:extLst>
              <a:ext uri="{FF2B5EF4-FFF2-40B4-BE49-F238E27FC236}">
                <a16:creationId xmlns:a16="http://schemas.microsoft.com/office/drawing/2014/main" id="{45548106-4368-E240-8455-51601FEE0D98}"/>
              </a:ext>
            </a:extLst>
          </p:cNvPr>
          <p:cNvSpPr txBox="1">
            <a:spLocks/>
          </p:cNvSpPr>
          <p:nvPr/>
        </p:nvSpPr>
        <p:spPr>
          <a:xfrm>
            <a:off x="0" y="398711"/>
            <a:ext cx="12192000" cy="1171671"/>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dirty="0">
                <a:solidFill>
                  <a:schemeClr val="tx1"/>
                </a:solidFill>
                <a:latin typeface="+mn-lt"/>
              </a:rPr>
              <a:t>Ethnic-Racial Identity among Latinx High School Youth</a:t>
            </a:r>
          </a:p>
        </p:txBody>
      </p:sp>
      <p:sp>
        <p:nvSpPr>
          <p:cNvPr id="9" name="TextBox 8">
            <a:extLst>
              <a:ext uri="{FF2B5EF4-FFF2-40B4-BE49-F238E27FC236}">
                <a16:creationId xmlns:a16="http://schemas.microsoft.com/office/drawing/2014/main" id="{B266DFDD-6B56-324A-8E0C-CBE0B309AA5C}"/>
              </a:ext>
            </a:extLst>
          </p:cNvPr>
          <p:cNvSpPr txBox="1"/>
          <p:nvPr/>
        </p:nvSpPr>
        <p:spPr>
          <a:xfrm>
            <a:off x="7175715" y="6353375"/>
            <a:ext cx="3754501" cy="307777"/>
          </a:xfrm>
          <a:prstGeom prst="rect">
            <a:avLst/>
          </a:prstGeom>
          <a:noFill/>
        </p:spPr>
        <p:txBody>
          <a:bodyPr wrap="square" rtlCol="0">
            <a:spAutoFit/>
          </a:bodyPr>
          <a:lstStyle/>
          <a:p>
            <a:pPr marL="57150" algn="r"/>
            <a:r>
              <a:rPr lang="en-US" sz="1400" dirty="0" err="1"/>
              <a:t>Constante</a:t>
            </a:r>
            <a:r>
              <a:rPr lang="en-US" sz="1400" dirty="0"/>
              <a:t>, Cross, Medina, &amp; Rivas-Drake, 2020</a:t>
            </a:r>
          </a:p>
        </p:txBody>
      </p:sp>
      <p:grpSp>
        <p:nvGrpSpPr>
          <p:cNvPr id="10" name="Group 9">
            <a:extLst>
              <a:ext uri="{FF2B5EF4-FFF2-40B4-BE49-F238E27FC236}">
                <a16:creationId xmlns:a16="http://schemas.microsoft.com/office/drawing/2014/main" id="{902E55AB-A551-2542-AA95-9F8F29B2572D}"/>
              </a:ext>
            </a:extLst>
          </p:cNvPr>
          <p:cNvGrpSpPr/>
          <p:nvPr/>
        </p:nvGrpSpPr>
        <p:grpSpPr>
          <a:xfrm>
            <a:off x="1432910" y="1485250"/>
            <a:ext cx="8087608" cy="4807802"/>
            <a:chOff x="997659" y="854611"/>
            <a:chExt cx="7515034" cy="4999088"/>
          </a:xfrm>
        </p:grpSpPr>
        <p:graphicFrame>
          <p:nvGraphicFramePr>
            <p:cNvPr id="2" name="Chart 1">
              <a:extLst>
                <a:ext uri="{FF2B5EF4-FFF2-40B4-BE49-F238E27FC236}">
                  <a16:creationId xmlns:a16="http://schemas.microsoft.com/office/drawing/2014/main" id="{DC9B9E10-8A14-3441-A1A8-74A5003A0B06}"/>
                </a:ext>
              </a:extLst>
            </p:cNvPr>
            <p:cNvGraphicFramePr/>
            <p:nvPr/>
          </p:nvGraphicFramePr>
          <p:xfrm>
            <a:off x="997659" y="854611"/>
            <a:ext cx="7515034" cy="499908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3F308F7-B783-2C4D-87E0-5106B288F687}"/>
                </a:ext>
              </a:extLst>
            </p:cNvPr>
            <p:cNvSpPr txBox="1"/>
            <p:nvPr/>
          </p:nvSpPr>
          <p:spPr>
            <a:xfrm>
              <a:off x="2182390" y="5244067"/>
              <a:ext cx="1310286" cy="461665"/>
            </a:xfrm>
            <a:prstGeom prst="rect">
              <a:avLst/>
            </a:prstGeom>
            <a:solidFill>
              <a:schemeClr val="bg1"/>
            </a:solidFill>
          </p:spPr>
          <p:txBody>
            <a:bodyPr wrap="square" rtlCol="0">
              <a:spAutoFit/>
            </a:bodyPr>
            <a:lstStyle/>
            <a:p>
              <a:pPr algn="ctr"/>
              <a:r>
                <a:rPr lang="en-US" sz="2400" dirty="0"/>
                <a:t>Time 1</a:t>
              </a:r>
            </a:p>
          </p:txBody>
        </p:sp>
        <p:sp>
          <p:nvSpPr>
            <p:cNvPr id="6" name="TextBox 5">
              <a:extLst>
                <a:ext uri="{FF2B5EF4-FFF2-40B4-BE49-F238E27FC236}">
                  <a16:creationId xmlns:a16="http://schemas.microsoft.com/office/drawing/2014/main" id="{51F26A93-F79A-D442-B5E8-AEC97411C787}"/>
                </a:ext>
              </a:extLst>
            </p:cNvPr>
            <p:cNvSpPr txBox="1"/>
            <p:nvPr/>
          </p:nvSpPr>
          <p:spPr>
            <a:xfrm>
              <a:off x="4419779" y="5219653"/>
              <a:ext cx="1141921" cy="461665"/>
            </a:xfrm>
            <a:prstGeom prst="rect">
              <a:avLst/>
            </a:prstGeom>
            <a:noFill/>
          </p:spPr>
          <p:txBody>
            <a:bodyPr wrap="square" rtlCol="0">
              <a:spAutoFit/>
            </a:bodyPr>
            <a:lstStyle/>
            <a:p>
              <a:pPr algn="ctr"/>
              <a:r>
                <a:rPr lang="en-US" sz="2400" dirty="0"/>
                <a:t>Time 2</a:t>
              </a:r>
            </a:p>
          </p:txBody>
        </p:sp>
        <p:sp>
          <p:nvSpPr>
            <p:cNvPr id="7" name="TextBox 6">
              <a:extLst>
                <a:ext uri="{FF2B5EF4-FFF2-40B4-BE49-F238E27FC236}">
                  <a16:creationId xmlns:a16="http://schemas.microsoft.com/office/drawing/2014/main" id="{7EA11AEF-8ECF-5D41-BDAA-E84BF4EC6393}"/>
                </a:ext>
              </a:extLst>
            </p:cNvPr>
            <p:cNvSpPr txBox="1"/>
            <p:nvPr/>
          </p:nvSpPr>
          <p:spPr>
            <a:xfrm>
              <a:off x="6737410" y="5227856"/>
              <a:ext cx="1021208" cy="461665"/>
            </a:xfrm>
            <a:prstGeom prst="rect">
              <a:avLst/>
            </a:prstGeom>
            <a:noFill/>
          </p:spPr>
          <p:txBody>
            <a:bodyPr wrap="square" rtlCol="0">
              <a:spAutoFit/>
            </a:bodyPr>
            <a:lstStyle/>
            <a:p>
              <a:pPr algn="ctr"/>
              <a:r>
                <a:rPr lang="en-US" sz="2400" dirty="0"/>
                <a:t>Time 3</a:t>
              </a:r>
            </a:p>
          </p:txBody>
        </p:sp>
      </p:grpSp>
      <p:grpSp>
        <p:nvGrpSpPr>
          <p:cNvPr id="17" name="Group 16">
            <a:extLst>
              <a:ext uri="{FF2B5EF4-FFF2-40B4-BE49-F238E27FC236}">
                <a16:creationId xmlns:a16="http://schemas.microsoft.com/office/drawing/2014/main" id="{6B201C32-6C02-8E46-AC5C-2FD887129349}"/>
              </a:ext>
            </a:extLst>
          </p:cNvPr>
          <p:cNvGrpSpPr/>
          <p:nvPr/>
        </p:nvGrpSpPr>
        <p:grpSpPr>
          <a:xfrm>
            <a:off x="459185" y="2750511"/>
            <a:ext cx="1338141" cy="3255127"/>
            <a:chOff x="334188" y="3504010"/>
            <a:chExt cx="1185077" cy="3320985"/>
          </a:xfrm>
        </p:grpSpPr>
        <p:sp>
          <p:nvSpPr>
            <p:cNvPr id="18" name="TextBox 17">
              <a:extLst>
                <a:ext uri="{FF2B5EF4-FFF2-40B4-BE49-F238E27FC236}">
                  <a16:creationId xmlns:a16="http://schemas.microsoft.com/office/drawing/2014/main" id="{260775DE-A3CD-864D-BE58-E02D1589819A}"/>
                </a:ext>
              </a:extLst>
            </p:cNvPr>
            <p:cNvSpPr txBox="1"/>
            <p:nvPr/>
          </p:nvSpPr>
          <p:spPr>
            <a:xfrm>
              <a:off x="334188" y="6165587"/>
              <a:ext cx="1152939" cy="659408"/>
            </a:xfrm>
            <a:prstGeom prst="rect">
              <a:avLst/>
            </a:prstGeom>
            <a:noFill/>
          </p:spPr>
          <p:txBody>
            <a:bodyPr wrap="square" rtlCol="0">
              <a:spAutoFit/>
            </a:bodyPr>
            <a:lstStyle/>
            <a:p>
              <a:pPr algn="ctr"/>
              <a:r>
                <a:rPr lang="en-US" b="1" dirty="0"/>
                <a:t>Describes Me A Little</a:t>
              </a:r>
            </a:p>
          </p:txBody>
        </p:sp>
        <p:sp>
          <p:nvSpPr>
            <p:cNvPr id="19" name="TextBox 18">
              <a:extLst>
                <a:ext uri="{FF2B5EF4-FFF2-40B4-BE49-F238E27FC236}">
                  <a16:creationId xmlns:a16="http://schemas.microsoft.com/office/drawing/2014/main" id="{EACE2CBF-49B5-4847-97F5-7CEF353A9B3F}"/>
                </a:ext>
              </a:extLst>
            </p:cNvPr>
            <p:cNvSpPr txBox="1"/>
            <p:nvPr/>
          </p:nvSpPr>
          <p:spPr>
            <a:xfrm>
              <a:off x="366326" y="3504010"/>
              <a:ext cx="1152939" cy="646331"/>
            </a:xfrm>
            <a:prstGeom prst="rect">
              <a:avLst/>
            </a:prstGeom>
            <a:noFill/>
          </p:spPr>
          <p:txBody>
            <a:bodyPr wrap="square" rtlCol="0">
              <a:spAutoFit/>
            </a:bodyPr>
            <a:lstStyle/>
            <a:p>
              <a:pPr algn="ctr"/>
              <a:r>
                <a:rPr lang="en-US" b="1" dirty="0"/>
                <a:t>Describes Me Well</a:t>
              </a:r>
            </a:p>
          </p:txBody>
        </p:sp>
      </p:grpSp>
      <p:pic>
        <p:nvPicPr>
          <p:cNvPr id="13" name="Content Placeholder 6">
            <a:extLst>
              <a:ext uri="{FF2B5EF4-FFF2-40B4-BE49-F238E27FC236}">
                <a16:creationId xmlns:a16="http://schemas.microsoft.com/office/drawing/2014/main" id="{CE8E3D91-3EF9-8541-ADF4-5F97C6AC624F}"/>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9734952" y="3840557"/>
            <a:ext cx="2101705" cy="2199612"/>
          </a:xfrm>
          <a:prstGeom prst="rect">
            <a:avLst/>
          </a:prstGeom>
        </p:spPr>
      </p:pic>
      <p:graphicFrame>
        <p:nvGraphicFramePr>
          <p:cNvPr id="14" name="Diagram 13">
            <a:extLst>
              <a:ext uri="{FF2B5EF4-FFF2-40B4-BE49-F238E27FC236}">
                <a16:creationId xmlns:a16="http://schemas.microsoft.com/office/drawing/2014/main" id="{541B1B1F-BFBE-DB45-82E6-65EE4DE1AACA}"/>
              </a:ext>
            </a:extLst>
          </p:cNvPr>
          <p:cNvGraphicFramePr/>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43328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0A1057-9E6C-1542-A82F-0B486C1E51C6}"/>
              </a:ext>
            </a:extLst>
          </p:cNvPr>
          <p:cNvSpPr>
            <a:spLocks noGrp="1"/>
          </p:cNvSpPr>
          <p:nvPr>
            <p:ph type="sldNum" sz="quarter" idx="12"/>
          </p:nvPr>
        </p:nvSpPr>
        <p:spPr/>
        <p:txBody>
          <a:bodyPr/>
          <a:lstStyle/>
          <a:p>
            <a:fld id="{D57F1E4F-1CFF-5643-939E-217C01CDF565}" type="slidenum">
              <a:rPr lang="en-US" smtClean="0"/>
              <a:pPr/>
              <a:t>57</a:t>
            </a:fld>
            <a:endParaRPr lang="en-US" dirty="0"/>
          </a:p>
        </p:txBody>
      </p:sp>
      <p:sp>
        <p:nvSpPr>
          <p:cNvPr id="8" name="Title 3">
            <a:extLst>
              <a:ext uri="{FF2B5EF4-FFF2-40B4-BE49-F238E27FC236}">
                <a16:creationId xmlns:a16="http://schemas.microsoft.com/office/drawing/2014/main" id="{45548106-4368-E240-8455-51601FEE0D98}"/>
              </a:ext>
            </a:extLst>
          </p:cNvPr>
          <p:cNvSpPr txBox="1">
            <a:spLocks/>
          </p:cNvSpPr>
          <p:nvPr/>
        </p:nvSpPr>
        <p:spPr>
          <a:xfrm>
            <a:off x="0" y="398711"/>
            <a:ext cx="12192000" cy="622177"/>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dirty="0">
                <a:solidFill>
                  <a:schemeClr val="tx1"/>
                </a:solidFill>
                <a:latin typeface="+mn-lt"/>
              </a:rPr>
              <a:t>Trends in Ethnic-Racial Identity Over Time</a:t>
            </a:r>
          </a:p>
        </p:txBody>
      </p:sp>
      <p:graphicFrame>
        <p:nvGraphicFramePr>
          <p:cNvPr id="2" name="Chart 1">
            <a:extLst>
              <a:ext uri="{FF2B5EF4-FFF2-40B4-BE49-F238E27FC236}">
                <a16:creationId xmlns:a16="http://schemas.microsoft.com/office/drawing/2014/main" id="{DC9B9E10-8A14-3441-A1A8-74A5003A0B06}"/>
              </a:ext>
            </a:extLst>
          </p:cNvPr>
          <p:cNvGraphicFramePr/>
          <p:nvPr/>
        </p:nvGraphicFramePr>
        <p:xfrm>
          <a:off x="1580826" y="1371600"/>
          <a:ext cx="9497481" cy="4634039"/>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6B201C32-6C02-8E46-AC5C-2FD887129349}"/>
              </a:ext>
            </a:extLst>
          </p:cNvPr>
          <p:cNvGrpSpPr/>
          <p:nvPr/>
        </p:nvGrpSpPr>
        <p:grpSpPr>
          <a:xfrm>
            <a:off x="459185" y="3055105"/>
            <a:ext cx="1301852" cy="2510919"/>
            <a:chOff x="334188" y="3814766"/>
            <a:chExt cx="1152939" cy="2561720"/>
          </a:xfrm>
        </p:grpSpPr>
        <p:sp>
          <p:nvSpPr>
            <p:cNvPr id="18" name="TextBox 17">
              <a:extLst>
                <a:ext uri="{FF2B5EF4-FFF2-40B4-BE49-F238E27FC236}">
                  <a16:creationId xmlns:a16="http://schemas.microsoft.com/office/drawing/2014/main" id="{260775DE-A3CD-864D-BE58-E02D1589819A}"/>
                </a:ext>
              </a:extLst>
            </p:cNvPr>
            <p:cNvSpPr txBox="1"/>
            <p:nvPr/>
          </p:nvSpPr>
          <p:spPr>
            <a:xfrm>
              <a:off x="334188" y="5717078"/>
              <a:ext cx="1152939" cy="659408"/>
            </a:xfrm>
            <a:prstGeom prst="rect">
              <a:avLst/>
            </a:prstGeom>
            <a:noFill/>
          </p:spPr>
          <p:txBody>
            <a:bodyPr wrap="square" rtlCol="0">
              <a:spAutoFit/>
            </a:bodyPr>
            <a:lstStyle/>
            <a:p>
              <a:pPr algn="ctr"/>
              <a:r>
                <a:rPr lang="en-US" b="1" dirty="0"/>
                <a:t>Describes Me A Little</a:t>
              </a:r>
            </a:p>
          </p:txBody>
        </p:sp>
        <p:sp>
          <p:nvSpPr>
            <p:cNvPr id="19" name="TextBox 18">
              <a:extLst>
                <a:ext uri="{FF2B5EF4-FFF2-40B4-BE49-F238E27FC236}">
                  <a16:creationId xmlns:a16="http://schemas.microsoft.com/office/drawing/2014/main" id="{EACE2CBF-49B5-4847-97F5-7CEF353A9B3F}"/>
                </a:ext>
              </a:extLst>
            </p:cNvPr>
            <p:cNvSpPr txBox="1"/>
            <p:nvPr/>
          </p:nvSpPr>
          <p:spPr>
            <a:xfrm>
              <a:off x="334188" y="3814766"/>
              <a:ext cx="1152939" cy="646331"/>
            </a:xfrm>
            <a:prstGeom prst="rect">
              <a:avLst/>
            </a:prstGeom>
            <a:noFill/>
          </p:spPr>
          <p:txBody>
            <a:bodyPr wrap="square" rtlCol="0">
              <a:spAutoFit/>
            </a:bodyPr>
            <a:lstStyle/>
            <a:p>
              <a:pPr algn="ctr"/>
              <a:r>
                <a:rPr lang="en-US" b="1" dirty="0"/>
                <a:t>Describes Me Well</a:t>
              </a:r>
            </a:p>
          </p:txBody>
        </p:sp>
      </p:grpSp>
      <p:sp>
        <p:nvSpPr>
          <p:cNvPr id="13" name="TextBox 12">
            <a:extLst>
              <a:ext uri="{FF2B5EF4-FFF2-40B4-BE49-F238E27FC236}">
                <a16:creationId xmlns:a16="http://schemas.microsoft.com/office/drawing/2014/main" id="{E259263E-3705-2C4F-9329-6E4D0F1D9D3D}"/>
              </a:ext>
            </a:extLst>
          </p:cNvPr>
          <p:cNvSpPr txBox="1"/>
          <p:nvPr/>
        </p:nvSpPr>
        <p:spPr>
          <a:xfrm>
            <a:off x="438020" y="1253625"/>
            <a:ext cx="1301852" cy="923330"/>
          </a:xfrm>
          <a:prstGeom prst="rect">
            <a:avLst/>
          </a:prstGeom>
          <a:noFill/>
        </p:spPr>
        <p:txBody>
          <a:bodyPr wrap="square" rtlCol="0">
            <a:spAutoFit/>
          </a:bodyPr>
          <a:lstStyle/>
          <a:p>
            <a:pPr algn="ctr"/>
            <a:r>
              <a:rPr lang="en-US" b="1" dirty="0"/>
              <a:t>Describes Me Very Well</a:t>
            </a:r>
          </a:p>
        </p:txBody>
      </p:sp>
    </p:spTree>
    <p:extLst>
      <p:ext uri="{BB962C8B-B14F-4D97-AF65-F5344CB8AC3E}">
        <p14:creationId xmlns:p14="http://schemas.microsoft.com/office/powerpoint/2010/main" val="2976038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AE98294C-96CC-874B-833F-B2FD8E3F6F13}"/>
              </a:ext>
            </a:extLst>
          </p:cNvPr>
          <p:cNvGrpSpPr/>
          <p:nvPr/>
        </p:nvGrpSpPr>
        <p:grpSpPr>
          <a:xfrm>
            <a:off x="716347" y="2052091"/>
            <a:ext cx="6875368" cy="3327700"/>
            <a:chOff x="716347" y="2052091"/>
            <a:chExt cx="6875368" cy="3327700"/>
          </a:xfrm>
        </p:grpSpPr>
        <p:cxnSp>
          <p:nvCxnSpPr>
            <p:cNvPr id="74" name="Straight Arrow Connector 73">
              <a:extLst>
                <a:ext uri="{FF2B5EF4-FFF2-40B4-BE49-F238E27FC236}">
                  <a16:creationId xmlns:a16="http://schemas.microsoft.com/office/drawing/2014/main" id="{BBAC2B29-9088-B446-9AAA-B05549C6EEB0}"/>
                </a:ext>
              </a:extLst>
            </p:cNvPr>
            <p:cNvCxnSpPr>
              <a:cxnSpLocks/>
              <a:stCxn id="56" idx="3"/>
              <a:endCxn id="29" idx="1"/>
            </p:cNvCxnSpPr>
            <p:nvPr/>
          </p:nvCxnSpPr>
          <p:spPr>
            <a:xfrm>
              <a:off x="4386928" y="4804173"/>
              <a:ext cx="3204787" cy="575618"/>
            </a:xfrm>
            <a:prstGeom prst="straightConnector1">
              <a:avLst/>
            </a:prstGeom>
            <a:ln w="38100" cmpd="sng">
              <a:solidFill>
                <a:schemeClr val="bg1">
                  <a:lumMod val="75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59AEFB09-2614-CE4C-AB5B-14BB1F7E991F}"/>
                </a:ext>
              </a:extLst>
            </p:cNvPr>
            <p:cNvCxnSpPr>
              <a:cxnSpLocks/>
              <a:stCxn id="56" idx="3"/>
              <a:endCxn id="22" idx="1"/>
            </p:cNvCxnSpPr>
            <p:nvPr/>
          </p:nvCxnSpPr>
          <p:spPr>
            <a:xfrm flipV="1">
              <a:off x="4386928" y="3720125"/>
              <a:ext cx="3171540" cy="1084048"/>
            </a:xfrm>
            <a:prstGeom prst="straightConnector1">
              <a:avLst/>
            </a:prstGeom>
            <a:ln w="38100" cmpd="sng">
              <a:solidFill>
                <a:schemeClr val="bg1">
                  <a:lumMod val="75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117CDC91-C35B-7B4C-9A9C-18D9265D1757}"/>
                </a:ext>
              </a:extLst>
            </p:cNvPr>
            <p:cNvCxnSpPr>
              <a:cxnSpLocks/>
              <a:stCxn id="56" idx="3"/>
              <a:endCxn id="5" idx="1"/>
            </p:cNvCxnSpPr>
            <p:nvPr/>
          </p:nvCxnSpPr>
          <p:spPr>
            <a:xfrm flipV="1">
              <a:off x="4386928" y="2052091"/>
              <a:ext cx="3171541" cy="2752082"/>
            </a:xfrm>
            <a:prstGeom prst="straightConnector1">
              <a:avLst/>
            </a:prstGeom>
            <a:ln w="38100" cmpd="sng">
              <a:solidFill>
                <a:schemeClr val="bg1">
                  <a:lumMod val="75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23084731-1551-9C4F-B087-86149E8626A7}"/>
                </a:ext>
              </a:extLst>
            </p:cNvPr>
            <p:cNvSpPr txBox="1"/>
            <p:nvPr/>
          </p:nvSpPr>
          <p:spPr>
            <a:xfrm>
              <a:off x="716347" y="4406409"/>
              <a:ext cx="3670581" cy="795528"/>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sz="3200" dirty="0">
                  <a:solidFill>
                    <a:schemeClr val="tx1"/>
                  </a:solidFill>
                </a:rPr>
                <a:t>Adult Discrimination</a:t>
              </a:r>
            </a:p>
          </p:txBody>
        </p:sp>
      </p:grpSp>
      <p:sp>
        <p:nvSpPr>
          <p:cNvPr id="2" name="Slide Number Placeholder 1">
            <a:extLst>
              <a:ext uri="{FF2B5EF4-FFF2-40B4-BE49-F238E27FC236}">
                <a16:creationId xmlns:a16="http://schemas.microsoft.com/office/drawing/2014/main" id="{91B5CA33-1E17-D242-9459-0B47E476AD1D}"/>
              </a:ext>
            </a:extLst>
          </p:cNvPr>
          <p:cNvSpPr>
            <a:spLocks noGrp="1"/>
          </p:cNvSpPr>
          <p:nvPr>
            <p:ph type="sldNum" sz="quarter" idx="12"/>
          </p:nvPr>
        </p:nvSpPr>
        <p:spPr/>
        <p:txBody>
          <a:bodyPr/>
          <a:lstStyle/>
          <a:p>
            <a:fld id="{D57F1E4F-1CFF-5643-939E-217C01CDF565}" type="slidenum">
              <a:rPr lang="en-US" smtClean="0"/>
              <a:pPr/>
              <a:t>58</a:t>
            </a:fld>
            <a:endParaRPr lang="en-US" dirty="0"/>
          </a:p>
        </p:txBody>
      </p:sp>
      <p:sp>
        <p:nvSpPr>
          <p:cNvPr id="4" name="Title 1">
            <a:extLst>
              <a:ext uri="{FF2B5EF4-FFF2-40B4-BE49-F238E27FC236}">
                <a16:creationId xmlns:a16="http://schemas.microsoft.com/office/drawing/2014/main" id="{F1C3321F-9521-3F4D-93AA-7D72CB877850}"/>
              </a:ext>
            </a:extLst>
          </p:cNvPr>
          <p:cNvSpPr txBox="1">
            <a:spLocks/>
          </p:cNvSpPr>
          <p:nvPr/>
        </p:nvSpPr>
        <p:spPr>
          <a:xfrm>
            <a:off x="0" y="564921"/>
            <a:ext cx="12192000" cy="9164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tx1">
                    <a:lumMod val="85000"/>
                    <a:lumOff val="15000"/>
                  </a:schemeClr>
                </a:solidFill>
              </a:rPr>
              <a:t>Assets: Coping with Ethnic-Racial Discrimination</a:t>
            </a:r>
          </a:p>
        </p:txBody>
      </p:sp>
      <p:sp>
        <p:nvSpPr>
          <p:cNvPr id="16" name="TextBox 15">
            <a:extLst>
              <a:ext uri="{FF2B5EF4-FFF2-40B4-BE49-F238E27FC236}">
                <a16:creationId xmlns:a16="http://schemas.microsoft.com/office/drawing/2014/main" id="{CD893D7C-26AE-0943-9270-2181270ECB65}"/>
              </a:ext>
            </a:extLst>
          </p:cNvPr>
          <p:cNvSpPr txBox="1"/>
          <p:nvPr/>
        </p:nvSpPr>
        <p:spPr>
          <a:xfrm>
            <a:off x="8610600" y="6395225"/>
            <a:ext cx="2236348" cy="307777"/>
          </a:xfrm>
          <a:prstGeom prst="rect">
            <a:avLst/>
          </a:prstGeom>
          <a:noFill/>
        </p:spPr>
        <p:txBody>
          <a:bodyPr wrap="square" rtlCol="0">
            <a:spAutoFit/>
          </a:bodyPr>
          <a:lstStyle/>
          <a:p>
            <a:pPr marL="57150" algn="r"/>
            <a:r>
              <a:rPr lang="en-US" sz="1400" dirty="0"/>
              <a:t>Montoro et al., 2020</a:t>
            </a:r>
          </a:p>
        </p:txBody>
      </p:sp>
      <p:grpSp>
        <p:nvGrpSpPr>
          <p:cNvPr id="15" name="Group 14">
            <a:extLst>
              <a:ext uri="{FF2B5EF4-FFF2-40B4-BE49-F238E27FC236}">
                <a16:creationId xmlns:a16="http://schemas.microsoft.com/office/drawing/2014/main" id="{B287F5CA-2F56-2E42-8B21-D1E7B8E6F940}"/>
              </a:ext>
            </a:extLst>
          </p:cNvPr>
          <p:cNvGrpSpPr/>
          <p:nvPr/>
        </p:nvGrpSpPr>
        <p:grpSpPr>
          <a:xfrm>
            <a:off x="716347" y="1513482"/>
            <a:ext cx="10811114" cy="1077218"/>
            <a:chOff x="4560349" y="3002365"/>
            <a:chExt cx="6851872" cy="766487"/>
          </a:xfrm>
        </p:grpSpPr>
        <p:sp>
          <p:nvSpPr>
            <p:cNvPr id="5" name="TextBox 4">
              <a:extLst>
                <a:ext uri="{FF2B5EF4-FFF2-40B4-BE49-F238E27FC236}">
                  <a16:creationId xmlns:a16="http://schemas.microsoft.com/office/drawing/2014/main" id="{75C7BD74-5260-FF42-8D9E-31700F1CC242}"/>
                </a:ext>
              </a:extLst>
            </p:cNvPr>
            <p:cNvSpPr txBox="1"/>
            <p:nvPr/>
          </p:nvSpPr>
          <p:spPr>
            <a:xfrm>
              <a:off x="8896752" y="3002365"/>
              <a:ext cx="2515469" cy="766487"/>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algn="ctr"/>
              <a:r>
                <a:rPr lang="en-US" sz="3200" dirty="0">
                  <a:solidFill>
                    <a:schemeClr val="tx1"/>
                  </a:solidFill>
                </a:rPr>
                <a:t>Being proud of who you are</a:t>
              </a:r>
            </a:p>
          </p:txBody>
        </p:sp>
        <p:sp>
          <p:nvSpPr>
            <p:cNvPr id="7" name="TextBox 6">
              <a:extLst>
                <a:ext uri="{FF2B5EF4-FFF2-40B4-BE49-F238E27FC236}">
                  <a16:creationId xmlns:a16="http://schemas.microsoft.com/office/drawing/2014/main" id="{69FA2E65-74E9-1443-AD8A-E9BF24AFE933}"/>
                </a:ext>
              </a:extLst>
            </p:cNvPr>
            <p:cNvSpPr txBox="1"/>
            <p:nvPr/>
          </p:nvSpPr>
          <p:spPr>
            <a:xfrm>
              <a:off x="4560349" y="3109642"/>
              <a:ext cx="2326342" cy="568415"/>
            </a:xfrm>
            <a:prstGeom prst="rect">
              <a:avLst/>
            </a:prstGeom>
            <a:ln w="38100">
              <a:solidFill>
                <a:schemeClr val="accent2"/>
              </a:solid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3200" dirty="0">
                  <a:solidFill>
                    <a:schemeClr val="tx1"/>
                  </a:solidFill>
                </a:rPr>
                <a:t>Peer Discrimination</a:t>
              </a:r>
            </a:p>
          </p:txBody>
        </p:sp>
        <p:cxnSp>
          <p:nvCxnSpPr>
            <p:cNvPr id="12" name="Straight Arrow Connector 11">
              <a:extLst>
                <a:ext uri="{FF2B5EF4-FFF2-40B4-BE49-F238E27FC236}">
                  <a16:creationId xmlns:a16="http://schemas.microsoft.com/office/drawing/2014/main" id="{612A1A5F-9DAA-044E-91B4-86AF6ED82904}"/>
                </a:ext>
              </a:extLst>
            </p:cNvPr>
            <p:cNvCxnSpPr>
              <a:cxnSpLocks/>
              <a:stCxn id="7" idx="3"/>
              <a:endCxn id="5" idx="1"/>
            </p:cNvCxnSpPr>
            <p:nvPr/>
          </p:nvCxnSpPr>
          <p:spPr>
            <a:xfrm flipV="1">
              <a:off x="6886691" y="3385609"/>
              <a:ext cx="2010060" cy="8241"/>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18" name="Diagram 17">
            <a:extLst>
              <a:ext uri="{FF2B5EF4-FFF2-40B4-BE49-F238E27FC236}">
                <a16:creationId xmlns:a16="http://schemas.microsoft.com/office/drawing/2014/main" id="{7E0812E8-5E0E-E543-B1A2-592614B94DE8}"/>
              </a:ext>
            </a:extLst>
          </p:cNvPr>
          <p:cNvGraphicFramePr/>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749EEEC4-F0F0-DF40-B172-8D6DFB3847B2}"/>
              </a:ext>
            </a:extLst>
          </p:cNvPr>
          <p:cNvSpPr txBox="1"/>
          <p:nvPr/>
        </p:nvSpPr>
        <p:spPr>
          <a:xfrm>
            <a:off x="7558468" y="3181516"/>
            <a:ext cx="3902499" cy="1077218"/>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algn="ctr"/>
            <a:r>
              <a:rPr lang="en-US" sz="3200" dirty="0">
                <a:solidFill>
                  <a:schemeClr val="tx1"/>
                </a:solidFill>
              </a:rPr>
              <a:t>Working to disprove stereotypes</a:t>
            </a:r>
          </a:p>
        </p:txBody>
      </p:sp>
      <p:cxnSp>
        <p:nvCxnSpPr>
          <p:cNvPr id="24" name="Straight Arrow Connector 23">
            <a:extLst>
              <a:ext uri="{FF2B5EF4-FFF2-40B4-BE49-F238E27FC236}">
                <a16:creationId xmlns:a16="http://schemas.microsoft.com/office/drawing/2014/main" id="{0E3DC9C3-5DE0-D742-8FA8-6AFF35BA26D7}"/>
              </a:ext>
            </a:extLst>
          </p:cNvPr>
          <p:cNvCxnSpPr>
            <a:cxnSpLocks/>
            <a:stCxn id="7" idx="3"/>
            <a:endCxn id="22" idx="1"/>
          </p:cNvCxnSpPr>
          <p:nvPr/>
        </p:nvCxnSpPr>
        <p:spPr>
          <a:xfrm>
            <a:off x="4386928" y="2063673"/>
            <a:ext cx="3171540" cy="165645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F72B4F2-E831-4F4E-BF59-DE35E606E989}"/>
              </a:ext>
            </a:extLst>
          </p:cNvPr>
          <p:cNvSpPr txBox="1"/>
          <p:nvPr/>
        </p:nvSpPr>
        <p:spPr>
          <a:xfrm>
            <a:off x="577573" y="6263119"/>
            <a:ext cx="8033027" cy="307777"/>
          </a:xfrm>
          <a:prstGeom prst="rect">
            <a:avLst/>
          </a:prstGeom>
          <a:noFill/>
        </p:spPr>
        <p:txBody>
          <a:bodyPr wrap="square" rtlCol="0">
            <a:spAutoFit/>
          </a:bodyPr>
          <a:lstStyle/>
          <a:p>
            <a:r>
              <a:rPr lang="en-US" sz="1400" dirty="0"/>
              <a:t>Full model info: CFI = .92, SRMR= .06, RMSEA = 0.04.</a:t>
            </a:r>
          </a:p>
        </p:txBody>
      </p:sp>
      <p:sp>
        <p:nvSpPr>
          <p:cNvPr id="29" name="TextBox 28">
            <a:extLst>
              <a:ext uri="{FF2B5EF4-FFF2-40B4-BE49-F238E27FC236}">
                <a16:creationId xmlns:a16="http://schemas.microsoft.com/office/drawing/2014/main" id="{BF2C27D8-99B0-BD40-A9AB-20B093765A88}"/>
              </a:ext>
            </a:extLst>
          </p:cNvPr>
          <p:cNvSpPr txBox="1"/>
          <p:nvPr/>
        </p:nvSpPr>
        <p:spPr>
          <a:xfrm>
            <a:off x="7591715" y="4841182"/>
            <a:ext cx="3902499" cy="1077218"/>
          </a:xfrm>
          <a:prstGeom prst="rect">
            <a:avLst/>
          </a:prstGeom>
          <a:ln w="38100"/>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algn="ctr"/>
            <a:r>
              <a:rPr lang="en-US" sz="3200" dirty="0">
                <a:solidFill>
                  <a:schemeClr val="tx1"/>
                </a:solidFill>
              </a:rPr>
              <a:t>Say something right back</a:t>
            </a:r>
          </a:p>
        </p:txBody>
      </p:sp>
      <p:cxnSp>
        <p:nvCxnSpPr>
          <p:cNvPr id="30" name="Straight Arrow Connector 29">
            <a:extLst>
              <a:ext uri="{FF2B5EF4-FFF2-40B4-BE49-F238E27FC236}">
                <a16:creationId xmlns:a16="http://schemas.microsoft.com/office/drawing/2014/main" id="{66E40877-81E6-1747-BD77-D44AE5DCF41B}"/>
              </a:ext>
            </a:extLst>
          </p:cNvPr>
          <p:cNvCxnSpPr>
            <a:cxnSpLocks/>
            <a:stCxn id="7" idx="3"/>
            <a:endCxn id="29" idx="1"/>
          </p:cNvCxnSpPr>
          <p:nvPr/>
        </p:nvCxnSpPr>
        <p:spPr>
          <a:xfrm>
            <a:off x="4386928" y="2063673"/>
            <a:ext cx="3204787" cy="331611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C0C8C132-174D-1B4C-92EF-377B38B3D6CE}"/>
              </a:ext>
            </a:extLst>
          </p:cNvPr>
          <p:cNvSpPr txBox="1"/>
          <p:nvPr/>
        </p:nvSpPr>
        <p:spPr>
          <a:xfrm>
            <a:off x="4902521" y="1492930"/>
            <a:ext cx="475603" cy="646331"/>
          </a:xfrm>
          <a:prstGeom prst="rect">
            <a:avLst/>
          </a:prstGeom>
          <a:noFill/>
        </p:spPr>
        <p:txBody>
          <a:bodyPr wrap="square" rtlCol="0">
            <a:spAutoFit/>
          </a:bodyPr>
          <a:lstStyle/>
          <a:p>
            <a:pPr algn="ctr"/>
            <a:r>
              <a:rPr lang="en-US" sz="3600" b="1" dirty="0"/>
              <a:t>+</a:t>
            </a:r>
          </a:p>
        </p:txBody>
      </p:sp>
      <p:sp>
        <p:nvSpPr>
          <p:cNvPr id="51" name="TextBox 50">
            <a:extLst>
              <a:ext uri="{FF2B5EF4-FFF2-40B4-BE49-F238E27FC236}">
                <a16:creationId xmlns:a16="http://schemas.microsoft.com/office/drawing/2014/main" id="{930B2BE9-8BF8-2244-A047-BEEC0764F5AC}"/>
              </a:ext>
            </a:extLst>
          </p:cNvPr>
          <p:cNvSpPr txBox="1"/>
          <p:nvPr/>
        </p:nvSpPr>
        <p:spPr>
          <a:xfrm>
            <a:off x="5119061" y="1999914"/>
            <a:ext cx="475603" cy="646331"/>
          </a:xfrm>
          <a:prstGeom prst="rect">
            <a:avLst/>
          </a:prstGeom>
          <a:noFill/>
        </p:spPr>
        <p:txBody>
          <a:bodyPr wrap="square" rtlCol="0">
            <a:spAutoFit/>
          </a:bodyPr>
          <a:lstStyle/>
          <a:p>
            <a:pPr algn="ctr"/>
            <a:r>
              <a:rPr lang="en-US" sz="3600" b="1" dirty="0"/>
              <a:t>+</a:t>
            </a:r>
          </a:p>
        </p:txBody>
      </p:sp>
      <p:sp>
        <p:nvSpPr>
          <p:cNvPr id="52" name="TextBox 51">
            <a:extLst>
              <a:ext uri="{FF2B5EF4-FFF2-40B4-BE49-F238E27FC236}">
                <a16:creationId xmlns:a16="http://schemas.microsoft.com/office/drawing/2014/main" id="{E785F4CA-210E-B644-A6B8-605C12E55B1B}"/>
              </a:ext>
            </a:extLst>
          </p:cNvPr>
          <p:cNvSpPr txBox="1"/>
          <p:nvPr/>
        </p:nvSpPr>
        <p:spPr>
          <a:xfrm>
            <a:off x="5175675" y="2534437"/>
            <a:ext cx="475603" cy="646331"/>
          </a:xfrm>
          <a:prstGeom prst="rect">
            <a:avLst/>
          </a:prstGeom>
          <a:noFill/>
        </p:spPr>
        <p:txBody>
          <a:bodyPr wrap="square" rtlCol="0">
            <a:spAutoFit/>
          </a:bodyPr>
          <a:lstStyle/>
          <a:p>
            <a:pPr algn="ctr"/>
            <a:r>
              <a:rPr lang="en-US" sz="3600" b="1" dirty="0"/>
              <a:t>+</a:t>
            </a:r>
          </a:p>
        </p:txBody>
      </p:sp>
    </p:spTree>
    <p:extLst>
      <p:ext uri="{BB962C8B-B14F-4D97-AF65-F5344CB8AC3E}">
        <p14:creationId xmlns:p14="http://schemas.microsoft.com/office/powerpoint/2010/main" val="366955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A47A46-20AF-8E41-8FFC-B0555E114E0B}"/>
              </a:ext>
            </a:extLst>
          </p:cNvPr>
          <p:cNvSpPr>
            <a:spLocks noGrp="1"/>
          </p:cNvSpPr>
          <p:nvPr>
            <p:ph type="sldNum" sz="quarter" idx="12"/>
          </p:nvPr>
        </p:nvSpPr>
        <p:spPr/>
        <p:txBody>
          <a:bodyPr/>
          <a:lstStyle/>
          <a:p>
            <a:fld id="{D57F1E4F-1CFF-5643-939E-217C01CDF565}" type="slidenum">
              <a:rPr lang="en-US" smtClean="0"/>
              <a:pPr/>
              <a:t>59</a:t>
            </a:fld>
            <a:endParaRPr lang="en-US" dirty="0"/>
          </a:p>
        </p:txBody>
      </p:sp>
      <p:graphicFrame>
        <p:nvGraphicFramePr>
          <p:cNvPr id="10" name="Chart 9">
            <a:extLst>
              <a:ext uri="{FF2B5EF4-FFF2-40B4-BE49-F238E27FC236}">
                <a16:creationId xmlns:a16="http://schemas.microsoft.com/office/drawing/2014/main" id="{7EF98A6E-80E2-1949-AC12-0A05665D3824}"/>
              </a:ext>
            </a:extLst>
          </p:cNvPr>
          <p:cNvGraphicFramePr/>
          <p:nvPr/>
        </p:nvGraphicFramePr>
        <p:xfrm>
          <a:off x="426508" y="978194"/>
          <a:ext cx="10927291" cy="4890977"/>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99F27646-257F-FA44-B8C6-BE17D7041014}"/>
              </a:ext>
            </a:extLst>
          </p:cNvPr>
          <p:cNvSpPr txBox="1"/>
          <p:nvPr/>
        </p:nvSpPr>
        <p:spPr>
          <a:xfrm>
            <a:off x="1148316" y="5869172"/>
            <a:ext cx="3870251" cy="369332"/>
          </a:xfrm>
          <a:prstGeom prst="rect">
            <a:avLst/>
          </a:prstGeom>
          <a:noFill/>
        </p:spPr>
        <p:txBody>
          <a:bodyPr wrap="square" rtlCol="0">
            <a:spAutoFit/>
          </a:bodyPr>
          <a:lstStyle/>
          <a:p>
            <a:pPr algn="ctr"/>
            <a:r>
              <a:rPr lang="en-US" dirty="0"/>
              <a:t>Perpetrated by Adults in Community</a:t>
            </a:r>
          </a:p>
        </p:txBody>
      </p:sp>
      <p:sp>
        <p:nvSpPr>
          <p:cNvPr id="23" name="TextBox 22">
            <a:extLst>
              <a:ext uri="{FF2B5EF4-FFF2-40B4-BE49-F238E27FC236}">
                <a16:creationId xmlns:a16="http://schemas.microsoft.com/office/drawing/2014/main" id="{3D3AF10A-BDF7-3F47-902F-6114F2E2C04B}"/>
              </a:ext>
            </a:extLst>
          </p:cNvPr>
          <p:cNvSpPr txBox="1"/>
          <p:nvPr/>
        </p:nvSpPr>
        <p:spPr>
          <a:xfrm>
            <a:off x="6957237" y="5869172"/>
            <a:ext cx="3870251" cy="369332"/>
          </a:xfrm>
          <a:prstGeom prst="rect">
            <a:avLst/>
          </a:prstGeom>
          <a:noFill/>
        </p:spPr>
        <p:txBody>
          <a:bodyPr wrap="square" rtlCol="0">
            <a:spAutoFit/>
          </a:bodyPr>
          <a:lstStyle/>
          <a:p>
            <a:pPr algn="ctr"/>
            <a:r>
              <a:rPr lang="en-US" dirty="0"/>
              <a:t>Perpetrated by Peers in School</a:t>
            </a:r>
          </a:p>
        </p:txBody>
      </p:sp>
      <p:sp>
        <p:nvSpPr>
          <p:cNvPr id="24" name="Title 1">
            <a:extLst>
              <a:ext uri="{FF2B5EF4-FFF2-40B4-BE49-F238E27FC236}">
                <a16:creationId xmlns:a16="http://schemas.microsoft.com/office/drawing/2014/main" id="{B0139FD4-51A6-934A-B2B9-3F34A5EBB040}"/>
              </a:ext>
            </a:extLst>
          </p:cNvPr>
          <p:cNvSpPr txBox="1">
            <a:spLocks/>
          </p:cNvSpPr>
          <p:nvPr/>
        </p:nvSpPr>
        <p:spPr>
          <a:xfrm>
            <a:off x="0" y="363424"/>
            <a:ext cx="12192000" cy="8189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300" dirty="0">
                <a:latin typeface="+mn-lt"/>
              </a:rPr>
              <a:t>Ever Exposed to Discrimination (2018)</a:t>
            </a:r>
          </a:p>
        </p:txBody>
      </p:sp>
    </p:spTree>
    <p:extLst>
      <p:ext uri="{BB962C8B-B14F-4D97-AF65-F5344CB8AC3E}">
        <p14:creationId xmlns:p14="http://schemas.microsoft.com/office/powerpoint/2010/main" val="407854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plicit-bias_slide-81fe132c351f4f551842f8df1762c3e088b050cc-s800-c85.jpg"/>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1509807" y="1420735"/>
            <a:ext cx="3669172" cy="2278884"/>
          </a:xfrm>
        </p:spPr>
      </p:pic>
      <p:grpSp>
        <p:nvGrpSpPr>
          <p:cNvPr id="15" name="Group 14">
            <a:extLst>
              <a:ext uri="{FF2B5EF4-FFF2-40B4-BE49-F238E27FC236}">
                <a16:creationId xmlns:a16="http://schemas.microsoft.com/office/drawing/2014/main" id="{4F7E83DF-36F0-6346-98D1-DBC0980010B0}"/>
              </a:ext>
            </a:extLst>
          </p:cNvPr>
          <p:cNvGrpSpPr/>
          <p:nvPr/>
        </p:nvGrpSpPr>
        <p:grpSpPr>
          <a:xfrm>
            <a:off x="1492470" y="1260217"/>
            <a:ext cx="9144001" cy="2613405"/>
            <a:chOff x="527122" y="1314679"/>
            <a:chExt cx="9144001" cy="2613405"/>
          </a:xfrm>
        </p:grpSpPr>
        <p:sp>
          <p:nvSpPr>
            <p:cNvPr id="3" name="Rectangle 2"/>
            <p:cNvSpPr/>
            <p:nvPr/>
          </p:nvSpPr>
          <p:spPr>
            <a:xfrm>
              <a:off x="4169403" y="1438918"/>
              <a:ext cx="5474824" cy="23159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7122" y="3766782"/>
              <a:ext cx="9143999" cy="161302"/>
            </a:xfrm>
            <a:prstGeom prst="rect">
              <a:avLst/>
            </a:prstGeom>
            <a:solidFill>
              <a:srgbClr val="FAC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7124" y="1314679"/>
              <a:ext cx="9143999" cy="161302"/>
            </a:xfrm>
            <a:prstGeom prst="rect">
              <a:avLst/>
            </a:prstGeom>
            <a:solidFill>
              <a:srgbClr val="FAC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p:cNvSpPr>
            <a:spLocks noGrp="1"/>
          </p:cNvSpPr>
          <p:nvPr>
            <p:ph type="sldNum" sz="quarter" idx="12"/>
          </p:nvPr>
        </p:nvSpPr>
        <p:spPr/>
        <p:txBody>
          <a:bodyPr/>
          <a:lstStyle/>
          <a:p>
            <a:fld id="{A42EB90B-1F78-6C44-9D06-BE7C40D81F11}" type="slidenum">
              <a:rPr lang="en-US" smtClean="0"/>
              <a:t>6</a:t>
            </a:fld>
            <a:endParaRPr lang="en-US"/>
          </a:p>
        </p:txBody>
      </p:sp>
      <p:sp>
        <p:nvSpPr>
          <p:cNvPr id="2" name="Title 1"/>
          <p:cNvSpPr>
            <a:spLocks noGrp="1"/>
          </p:cNvSpPr>
          <p:nvPr>
            <p:ph type="title" idx="4294967295"/>
          </p:nvPr>
        </p:nvSpPr>
        <p:spPr>
          <a:xfrm>
            <a:off x="5751809" y="1545758"/>
            <a:ext cx="4738255" cy="1927225"/>
          </a:xfrm>
        </p:spPr>
        <p:txBody>
          <a:bodyPr>
            <a:normAutofit fontScale="90000"/>
          </a:bodyPr>
          <a:lstStyle/>
          <a:p>
            <a:r>
              <a:rPr lang="en-US" i="1" dirty="0">
                <a:solidFill>
                  <a:schemeClr val="bg1"/>
                </a:solidFill>
              </a:rPr>
              <a:t>“</a:t>
            </a:r>
            <a:r>
              <a:rPr lang="en-US" i="1" dirty="0">
                <a:solidFill>
                  <a:srgbClr val="FAC822"/>
                </a:solidFill>
              </a:rPr>
              <a:t>Bias</a:t>
            </a:r>
            <a:r>
              <a:rPr lang="en-US" i="1" dirty="0">
                <a:solidFill>
                  <a:schemeClr val="bg1"/>
                </a:solidFill>
              </a:rPr>
              <a:t> Isn’t Just a Police Problem, It’s a Preschool Problem” </a:t>
            </a:r>
          </a:p>
        </p:txBody>
      </p:sp>
      <p:pic>
        <p:nvPicPr>
          <p:cNvPr id="10" name="Picture 9" descr="Screenshot 2017-11-14 12.36.0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4267" y="922776"/>
            <a:ext cx="7373000" cy="5036441"/>
          </a:xfrm>
          <a:prstGeom prst="rect">
            <a:avLst/>
          </a:prstGeom>
        </p:spPr>
      </p:pic>
      <p:grpSp>
        <p:nvGrpSpPr>
          <p:cNvPr id="16" name="Group 15">
            <a:extLst>
              <a:ext uri="{FF2B5EF4-FFF2-40B4-BE49-F238E27FC236}">
                <a16:creationId xmlns:a16="http://schemas.microsoft.com/office/drawing/2014/main" id="{BDF09FE9-B861-F642-90BE-5760A2BA771B}"/>
              </a:ext>
            </a:extLst>
          </p:cNvPr>
          <p:cNvGrpSpPr/>
          <p:nvPr/>
        </p:nvGrpSpPr>
        <p:grpSpPr>
          <a:xfrm>
            <a:off x="1516172" y="1625853"/>
            <a:ext cx="6598407" cy="4267928"/>
            <a:chOff x="-3622036" y="-3462429"/>
            <a:chExt cx="7225585" cy="5240481"/>
          </a:xfrm>
        </p:grpSpPr>
        <p:pic>
          <p:nvPicPr>
            <p:cNvPr id="18" name="Content Placeholder 8" descr="quince-2-original1-b9048747372248a62e69442c7ab3228aded888cb-s800-c85.jpg">
              <a:extLst>
                <a:ext uri="{FF2B5EF4-FFF2-40B4-BE49-F238E27FC236}">
                  <a16:creationId xmlns:a16="http://schemas.microsoft.com/office/drawing/2014/main" id="{56C3E98E-D294-0042-8B3F-07F6E538574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22036" y="-3462429"/>
              <a:ext cx="7225585" cy="5240481"/>
            </a:xfrm>
            <a:prstGeom prst="rect">
              <a:avLst/>
            </a:prstGeom>
          </p:spPr>
        </p:pic>
        <p:sp>
          <p:nvSpPr>
            <p:cNvPr id="19" name="Title 1">
              <a:extLst>
                <a:ext uri="{FF2B5EF4-FFF2-40B4-BE49-F238E27FC236}">
                  <a16:creationId xmlns:a16="http://schemas.microsoft.com/office/drawing/2014/main" id="{2CE8293A-D4BF-6B42-807D-9C553EA5AD9E}"/>
                </a:ext>
              </a:extLst>
            </p:cNvPr>
            <p:cNvSpPr txBox="1">
              <a:spLocks/>
            </p:cNvSpPr>
            <p:nvPr/>
          </p:nvSpPr>
          <p:spPr>
            <a:xfrm>
              <a:off x="-3622036" y="-3260344"/>
              <a:ext cx="722558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i="1" dirty="0">
                  <a:solidFill>
                    <a:schemeClr val="bg1"/>
                  </a:solidFill>
                </a:rPr>
                <a:t>“</a:t>
              </a:r>
              <a:r>
                <a:rPr lang="en-US" i="1" dirty="0" err="1">
                  <a:solidFill>
                    <a:schemeClr val="bg1"/>
                  </a:solidFill>
                </a:rPr>
                <a:t>Quinceañeras</a:t>
              </a:r>
              <a:r>
                <a:rPr lang="en-US" i="1" dirty="0">
                  <a:solidFill>
                    <a:schemeClr val="bg1"/>
                  </a:solidFill>
                </a:rPr>
                <a:t> Protest Texas Sanctuary City Ban”</a:t>
              </a:r>
            </a:p>
          </p:txBody>
        </p:sp>
      </p:grpSp>
      <p:pic>
        <p:nvPicPr>
          <p:cNvPr id="17" name="Picture 16" descr="Screenshot 2017-11-14 12.28.04.png">
            <a:extLst>
              <a:ext uri="{FF2B5EF4-FFF2-40B4-BE49-F238E27FC236}">
                <a16:creationId xmlns:a16="http://schemas.microsoft.com/office/drawing/2014/main" id="{D602D69A-448F-DC4D-9281-5AB1F15F15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24071" y="808147"/>
            <a:ext cx="6403654" cy="5226431"/>
          </a:xfrm>
          <a:prstGeom prst="rect">
            <a:avLst/>
          </a:prstGeom>
        </p:spPr>
      </p:pic>
      <p:pic>
        <p:nvPicPr>
          <p:cNvPr id="14" name="Picture 13">
            <a:extLst>
              <a:ext uri="{FF2B5EF4-FFF2-40B4-BE49-F238E27FC236}">
                <a16:creationId xmlns:a16="http://schemas.microsoft.com/office/drawing/2014/main" id="{82C1C698-3AA3-9D47-9D7A-E6FDECC85D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3128" y="2257470"/>
            <a:ext cx="7632700" cy="3784042"/>
          </a:xfrm>
          <a:prstGeom prst="rect">
            <a:avLst/>
          </a:prstGeom>
        </p:spPr>
      </p:pic>
      <p:pic>
        <p:nvPicPr>
          <p:cNvPr id="7" name="Picture 6">
            <a:extLst>
              <a:ext uri="{FF2B5EF4-FFF2-40B4-BE49-F238E27FC236}">
                <a16:creationId xmlns:a16="http://schemas.microsoft.com/office/drawing/2014/main" id="{9D30872B-AEFE-7244-9BE1-4C3DC78DECA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04517" y="2750632"/>
            <a:ext cx="8763483" cy="3328980"/>
          </a:xfrm>
          <a:prstGeom prst="rect">
            <a:avLst/>
          </a:prstGeom>
        </p:spPr>
      </p:pic>
      <p:pic>
        <p:nvPicPr>
          <p:cNvPr id="9" name="Picture 8">
            <a:extLst>
              <a:ext uri="{FF2B5EF4-FFF2-40B4-BE49-F238E27FC236}">
                <a16:creationId xmlns:a16="http://schemas.microsoft.com/office/drawing/2014/main" id="{4FF5F332-73ED-8942-A644-17CE9D6B322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764645" y="2007922"/>
            <a:ext cx="5037132" cy="4288736"/>
          </a:xfrm>
          <a:prstGeom prst="rect">
            <a:avLst/>
          </a:prstGeom>
        </p:spPr>
      </p:pic>
    </p:spTree>
    <p:extLst>
      <p:ext uri="{BB962C8B-B14F-4D97-AF65-F5344CB8AC3E}">
        <p14:creationId xmlns:p14="http://schemas.microsoft.com/office/powerpoint/2010/main" val="44157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A47A46-20AF-8E41-8FFC-B0555E114E0B}"/>
              </a:ext>
            </a:extLst>
          </p:cNvPr>
          <p:cNvSpPr>
            <a:spLocks noGrp="1"/>
          </p:cNvSpPr>
          <p:nvPr>
            <p:ph type="sldNum" sz="quarter" idx="12"/>
          </p:nvPr>
        </p:nvSpPr>
        <p:spPr/>
        <p:txBody>
          <a:bodyPr/>
          <a:lstStyle/>
          <a:p>
            <a:fld id="{D57F1E4F-1CFF-5643-939E-217C01CDF565}" type="slidenum">
              <a:rPr lang="en-US" smtClean="0"/>
              <a:pPr/>
              <a:t>60</a:t>
            </a:fld>
            <a:endParaRPr lang="en-US" dirty="0"/>
          </a:p>
        </p:txBody>
      </p:sp>
      <p:graphicFrame>
        <p:nvGraphicFramePr>
          <p:cNvPr id="10" name="Chart 9">
            <a:extLst>
              <a:ext uri="{FF2B5EF4-FFF2-40B4-BE49-F238E27FC236}">
                <a16:creationId xmlns:a16="http://schemas.microsoft.com/office/drawing/2014/main" id="{7EF98A6E-80E2-1949-AC12-0A05665D3824}"/>
              </a:ext>
            </a:extLst>
          </p:cNvPr>
          <p:cNvGraphicFramePr/>
          <p:nvPr/>
        </p:nvGraphicFramePr>
        <p:xfrm>
          <a:off x="426508" y="978194"/>
          <a:ext cx="10927291" cy="4890977"/>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99F27646-257F-FA44-B8C6-BE17D7041014}"/>
              </a:ext>
            </a:extLst>
          </p:cNvPr>
          <p:cNvSpPr txBox="1"/>
          <p:nvPr/>
        </p:nvSpPr>
        <p:spPr>
          <a:xfrm>
            <a:off x="1148316" y="5869172"/>
            <a:ext cx="3870251" cy="369332"/>
          </a:xfrm>
          <a:prstGeom prst="rect">
            <a:avLst/>
          </a:prstGeom>
          <a:noFill/>
        </p:spPr>
        <p:txBody>
          <a:bodyPr wrap="square" rtlCol="0">
            <a:spAutoFit/>
          </a:bodyPr>
          <a:lstStyle/>
          <a:p>
            <a:pPr algn="ctr"/>
            <a:r>
              <a:rPr lang="en-US" dirty="0"/>
              <a:t>Perpetrated by Adults in Community</a:t>
            </a:r>
          </a:p>
        </p:txBody>
      </p:sp>
      <p:sp>
        <p:nvSpPr>
          <p:cNvPr id="23" name="TextBox 22">
            <a:extLst>
              <a:ext uri="{FF2B5EF4-FFF2-40B4-BE49-F238E27FC236}">
                <a16:creationId xmlns:a16="http://schemas.microsoft.com/office/drawing/2014/main" id="{3D3AF10A-BDF7-3F47-902F-6114F2E2C04B}"/>
              </a:ext>
            </a:extLst>
          </p:cNvPr>
          <p:cNvSpPr txBox="1"/>
          <p:nvPr/>
        </p:nvSpPr>
        <p:spPr>
          <a:xfrm>
            <a:off x="6957237" y="5869172"/>
            <a:ext cx="3870251" cy="369332"/>
          </a:xfrm>
          <a:prstGeom prst="rect">
            <a:avLst/>
          </a:prstGeom>
          <a:noFill/>
        </p:spPr>
        <p:txBody>
          <a:bodyPr wrap="square" rtlCol="0">
            <a:spAutoFit/>
          </a:bodyPr>
          <a:lstStyle/>
          <a:p>
            <a:pPr algn="ctr"/>
            <a:r>
              <a:rPr lang="en-US" dirty="0"/>
              <a:t>Perpetrated by Peers in School</a:t>
            </a:r>
          </a:p>
        </p:txBody>
      </p:sp>
      <p:sp>
        <p:nvSpPr>
          <p:cNvPr id="24" name="Title 1">
            <a:extLst>
              <a:ext uri="{FF2B5EF4-FFF2-40B4-BE49-F238E27FC236}">
                <a16:creationId xmlns:a16="http://schemas.microsoft.com/office/drawing/2014/main" id="{B0139FD4-51A6-934A-B2B9-3F34A5EBB040}"/>
              </a:ext>
            </a:extLst>
          </p:cNvPr>
          <p:cNvSpPr txBox="1">
            <a:spLocks/>
          </p:cNvSpPr>
          <p:nvPr/>
        </p:nvSpPr>
        <p:spPr>
          <a:xfrm>
            <a:off x="0" y="363424"/>
            <a:ext cx="12192000" cy="8189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300" dirty="0">
                <a:latin typeface="+mn-lt"/>
              </a:rPr>
              <a:t>Ever Exposed to Discrimination (2018)</a:t>
            </a:r>
          </a:p>
        </p:txBody>
      </p:sp>
      <p:sp>
        <p:nvSpPr>
          <p:cNvPr id="7" name="TextBox 6">
            <a:extLst>
              <a:ext uri="{FF2B5EF4-FFF2-40B4-BE49-F238E27FC236}">
                <a16:creationId xmlns:a16="http://schemas.microsoft.com/office/drawing/2014/main" id="{D1BD02DB-EF56-C841-8624-EA5B6F3327B9}"/>
              </a:ext>
            </a:extLst>
          </p:cNvPr>
          <p:cNvSpPr txBox="1"/>
          <p:nvPr/>
        </p:nvSpPr>
        <p:spPr>
          <a:xfrm>
            <a:off x="5018567" y="1246394"/>
            <a:ext cx="4937760" cy="4572000"/>
          </a:xfrm>
          <a:prstGeom prst="rect">
            <a:avLst/>
          </a:prstGeom>
          <a:solidFill>
            <a:schemeClr val="bg1"/>
          </a:solidFill>
        </p:spPr>
        <p:txBody>
          <a:bodyPr wrap="square" rtlCol="0" anchor="ctr">
            <a:spAutoFit/>
          </a:bodyPr>
          <a:lstStyle/>
          <a:p>
            <a:pPr algn="ctr"/>
            <a:r>
              <a:rPr lang="en-US" sz="4000" dirty="0"/>
              <a:t>Similar in community and among peers – no reprieve</a:t>
            </a:r>
          </a:p>
        </p:txBody>
      </p:sp>
      <p:sp>
        <p:nvSpPr>
          <p:cNvPr id="8" name="TextBox 7">
            <a:extLst>
              <a:ext uri="{FF2B5EF4-FFF2-40B4-BE49-F238E27FC236}">
                <a16:creationId xmlns:a16="http://schemas.microsoft.com/office/drawing/2014/main" id="{51543C43-8F2E-D44F-96EF-FD554EE10DF9}"/>
              </a:ext>
            </a:extLst>
          </p:cNvPr>
          <p:cNvSpPr txBox="1"/>
          <p:nvPr/>
        </p:nvSpPr>
        <p:spPr>
          <a:xfrm>
            <a:off x="426508" y="1285473"/>
            <a:ext cx="3302810" cy="448056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4576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A47A46-20AF-8E41-8FFC-B0555E114E0B}"/>
              </a:ext>
            </a:extLst>
          </p:cNvPr>
          <p:cNvSpPr>
            <a:spLocks noGrp="1"/>
          </p:cNvSpPr>
          <p:nvPr>
            <p:ph type="sldNum" sz="quarter" idx="12"/>
          </p:nvPr>
        </p:nvSpPr>
        <p:spPr/>
        <p:txBody>
          <a:bodyPr/>
          <a:lstStyle/>
          <a:p>
            <a:fld id="{D57F1E4F-1CFF-5643-939E-217C01CDF565}" type="slidenum">
              <a:rPr lang="en-US" smtClean="0"/>
              <a:pPr/>
              <a:t>61</a:t>
            </a:fld>
            <a:endParaRPr lang="en-US" dirty="0"/>
          </a:p>
        </p:txBody>
      </p:sp>
      <p:graphicFrame>
        <p:nvGraphicFramePr>
          <p:cNvPr id="10" name="Chart 9">
            <a:extLst>
              <a:ext uri="{FF2B5EF4-FFF2-40B4-BE49-F238E27FC236}">
                <a16:creationId xmlns:a16="http://schemas.microsoft.com/office/drawing/2014/main" id="{7EF98A6E-80E2-1949-AC12-0A05665D3824}"/>
              </a:ext>
            </a:extLst>
          </p:cNvPr>
          <p:cNvGraphicFramePr/>
          <p:nvPr/>
        </p:nvGraphicFramePr>
        <p:xfrm>
          <a:off x="426508" y="978194"/>
          <a:ext cx="10927291" cy="4890977"/>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99F27646-257F-FA44-B8C6-BE17D7041014}"/>
              </a:ext>
            </a:extLst>
          </p:cNvPr>
          <p:cNvSpPr txBox="1"/>
          <p:nvPr/>
        </p:nvSpPr>
        <p:spPr>
          <a:xfrm>
            <a:off x="1148316" y="5869172"/>
            <a:ext cx="3870251" cy="369332"/>
          </a:xfrm>
          <a:prstGeom prst="rect">
            <a:avLst/>
          </a:prstGeom>
          <a:noFill/>
        </p:spPr>
        <p:txBody>
          <a:bodyPr wrap="square" rtlCol="0">
            <a:spAutoFit/>
          </a:bodyPr>
          <a:lstStyle/>
          <a:p>
            <a:pPr algn="ctr"/>
            <a:r>
              <a:rPr lang="en-US" dirty="0"/>
              <a:t>Perpetrated by Adults in Community</a:t>
            </a:r>
          </a:p>
        </p:txBody>
      </p:sp>
      <p:sp>
        <p:nvSpPr>
          <p:cNvPr id="23" name="TextBox 22">
            <a:extLst>
              <a:ext uri="{FF2B5EF4-FFF2-40B4-BE49-F238E27FC236}">
                <a16:creationId xmlns:a16="http://schemas.microsoft.com/office/drawing/2014/main" id="{3D3AF10A-BDF7-3F47-902F-6114F2E2C04B}"/>
              </a:ext>
            </a:extLst>
          </p:cNvPr>
          <p:cNvSpPr txBox="1"/>
          <p:nvPr/>
        </p:nvSpPr>
        <p:spPr>
          <a:xfrm>
            <a:off x="6957237" y="5869172"/>
            <a:ext cx="3870251" cy="369332"/>
          </a:xfrm>
          <a:prstGeom prst="rect">
            <a:avLst/>
          </a:prstGeom>
          <a:noFill/>
        </p:spPr>
        <p:txBody>
          <a:bodyPr wrap="square" rtlCol="0">
            <a:spAutoFit/>
          </a:bodyPr>
          <a:lstStyle/>
          <a:p>
            <a:pPr algn="ctr"/>
            <a:r>
              <a:rPr lang="en-US" dirty="0"/>
              <a:t>Perpetrated by Peers in School</a:t>
            </a:r>
          </a:p>
        </p:txBody>
      </p:sp>
      <p:sp>
        <p:nvSpPr>
          <p:cNvPr id="24" name="Title 1">
            <a:extLst>
              <a:ext uri="{FF2B5EF4-FFF2-40B4-BE49-F238E27FC236}">
                <a16:creationId xmlns:a16="http://schemas.microsoft.com/office/drawing/2014/main" id="{B0139FD4-51A6-934A-B2B9-3F34A5EBB040}"/>
              </a:ext>
            </a:extLst>
          </p:cNvPr>
          <p:cNvSpPr txBox="1">
            <a:spLocks/>
          </p:cNvSpPr>
          <p:nvPr/>
        </p:nvSpPr>
        <p:spPr>
          <a:xfrm>
            <a:off x="0" y="363424"/>
            <a:ext cx="12192000" cy="8189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300" dirty="0">
                <a:latin typeface="+mn-lt"/>
              </a:rPr>
              <a:t>Ever Exposed to Discrimination (2018)</a:t>
            </a:r>
          </a:p>
        </p:txBody>
      </p:sp>
      <p:sp>
        <p:nvSpPr>
          <p:cNvPr id="7" name="TextBox 6">
            <a:extLst>
              <a:ext uri="{FF2B5EF4-FFF2-40B4-BE49-F238E27FC236}">
                <a16:creationId xmlns:a16="http://schemas.microsoft.com/office/drawing/2014/main" id="{4EA8BA7A-7F69-5E48-A3CF-2703AE8FC0A7}"/>
              </a:ext>
            </a:extLst>
          </p:cNvPr>
          <p:cNvSpPr txBox="1"/>
          <p:nvPr/>
        </p:nvSpPr>
        <p:spPr>
          <a:xfrm>
            <a:off x="3529704" y="1085767"/>
            <a:ext cx="4754880" cy="4663440"/>
          </a:xfrm>
          <a:prstGeom prst="rect">
            <a:avLst/>
          </a:prstGeom>
          <a:solidFill>
            <a:schemeClr val="bg1"/>
          </a:solidFill>
        </p:spPr>
        <p:txBody>
          <a:bodyPr wrap="square" rtlCol="0" anchor="ctr">
            <a:spAutoFit/>
          </a:bodyPr>
          <a:lstStyle/>
          <a:p>
            <a:pPr algn="ctr"/>
            <a:r>
              <a:rPr lang="en-US" sz="4000" dirty="0"/>
              <a:t>Similar in community and among peers – little reprieve</a:t>
            </a:r>
          </a:p>
        </p:txBody>
      </p:sp>
      <p:sp>
        <p:nvSpPr>
          <p:cNvPr id="8" name="TextBox 7">
            <a:extLst>
              <a:ext uri="{FF2B5EF4-FFF2-40B4-BE49-F238E27FC236}">
                <a16:creationId xmlns:a16="http://schemas.microsoft.com/office/drawing/2014/main" id="{25193DD7-72E0-3446-AD91-7262A944D25F}"/>
              </a:ext>
            </a:extLst>
          </p:cNvPr>
          <p:cNvSpPr txBox="1"/>
          <p:nvPr/>
        </p:nvSpPr>
        <p:spPr>
          <a:xfrm>
            <a:off x="9616439" y="1086221"/>
            <a:ext cx="1737360" cy="4686836"/>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B3D07558-9480-0343-BC01-22907C3E7714}"/>
              </a:ext>
            </a:extLst>
          </p:cNvPr>
          <p:cNvSpPr txBox="1"/>
          <p:nvPr/>
        </p:nvSpPr>
        <p:spPr>
          <a:xfrm>
            <a:off x="460489" y="1171704"/>
            <a:ext cx="1737360" cy="468683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544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A47A46-20AF-8E41-8FFC-B0555E114E0B}"/>
              </a:ext>
            </a:extLst>
          </p:cNvPr>
          <p:cNvSpPr>
            <a:spLocks noGrp="1"/>
          </p:cNvSpPr>
          <p:nvPr>
            <p:ph type="sldNum" sz="quarter" idx="12"/>
          </p:nvPr>
        </p:nvSpPr>
        <p:spPr/>
        <p:txBody>
          <a:bodyPr/>
          <a:lstStyle/>
          <a:p>
            <a:fld id="{D57F1E4F-1CFF-5643-939E-217C01CDF565}" type="slidenum">
              <a:rPr lang="en-US" smtClean="0"/>
              <a:pPr/>
              <a:t>62</a:t>
            </a:fld>
            <a:endParaRPr lang="en-US" dirty="0"/>
          </a:p>
        </p:txBody>
      </p:sp>
      <p:graphicFrame>
        <p:nvGraphicFramePr>
          <p:cNvPr id="10" name="Chart 9">
            <a:extLst>
              <a:ext uri="{FF2B5EF4-FFF2-40B4-BE49-F238E27FC236}">
                <a16:creationId xmlns:a16="http://schemas.microsoft.com/office/drawing/2014/main" id="{7EF98A6E-80E2-1949-AC12-0A05665D3824}"/>
              </a:ext>
            </a:extLst>
          </p:cNvPr>
          <p:cNvGraphicFramePr/>
          <p:nvPr/>
        </p:nvGraphicFramePr>
        <p:xfrm>
          <a:off x="426508" y="978194"/>
          <a:ext cx="10927291" cy="4890977"/>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99F27646-257F-FA44-B8C6-BE17D7041014}"/>
              </a:ext>
            </a:extLst>
          </p:cNvPr>
          <p:cNvSpPr txBox="1"/>
          <p:nvPr/>
        </p:nvSpPr>
        <p:spPr>
          <a:xfrm>
            <a:off x="1148316" y="5869172"/>
            <a:ext cx="3870251" cy="369332"/>
          </a:xfrm>
          <a:prstGeom prst="rect">
            <a:avLst/>
          </a:prstGeom>
          <a:noFill/>
        </p:spPr>
        <p:txBody>
          <a:bodyPr wrap="square" rtlCol="0">
            <a:spAutoFit/>
          </a:bodyPr>
          <a:lstStyle/>
          <a:p>
            <a:pPr algn="ctr"/>
            <a:r>
              <a:rPr lang="en-US" dirty="0"/>
              <a:t>Perpetrated by Adults in Community</a:t>
            </a:r>
          </a:p>
        </p:txBody>
      </p:sp>
      <p:sp>
        <p:nvSpPr>
          <p:cNvPr id="23" name="TextBox 22">
            <a:extLst>
              <a:ext uri="{FF2B5EF4-FFF2-40B4-BE49-F238E27FC236}">
                <a16:creationId xmlns:a16="http://schemas.microsoft.com/office/drawing/2014/main" id="{3D3AF10A-BDF7-3F47-902F-6114F2E2C04B}"/>
              </a:ext>
            </a:extLst>
          </p:cNvPr>
          <p:cNvSpPr txBox="1"/>
          <p:nvPr/>
        </p:nvSpPr>
        <p:spPr>
          <a:xfrm>
            <a:off x="6957237" y="5869172"/>
            <a:ext cx="3870251" cy="369332"/>
          </a:xfrm>
          <a:prstGeom prst="rect">
            <a:avLst/>
          </a:prstGeom>
          <a:noFill/>
        </p:spPr>
        <p:txBody>
          <a:bodyPr wrap="square" rtlCol="0">
            <a:spAutoFit/>
          </a:bodyPr>
          <a:lstStyle/>
          <a:p>
            <a:pPr algn="ctr"/>
            <a:r>
              <a:rPr lang="en-US" dirty="0"/>
              <a:t>Perpetrated by Peers in School</a:t>
            </a:r>
          </a:p>
        </p:txBody>
      </p:sp>
      <p:sp>
        <p:nvSpPr>
          <p:cNvPr id="24" name="Title 1">
            <a:extLst>
              <a:ext uri="{FF2B5EF4-FFF2-40B4-BE49-F238E27FC236}">
                <a16:creationId xmlns:a16="http://schemas.microsoft.com/office/drawing/2014/main" id="{B0139FD4-51A6-934A-B2B9-3F34A5EBB040}"/>
              </a:ext>
            </a:extLst>
          </p:cNvPr>
          <p:cNvSpPr txBox="1">
            <a:spLocks/>
          </p:cNvSpPr>
          <p:nvPr/>
        </p:nvSpPr>
        <p:spPr>
          <a:xfrm>
            <a:off x="0" y="363424"/>
            <a:ext cx="12192000" cy="8189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300" dirty="0">
                <a:latin typeface="+mn-lt"/>
              </a:rPr>
              <a:t>Ever Exposed to Discrimination (2018)</a:t>
            </a:r>
          </a:p>
        </p:txBody>
      </p:sp>
      <p:sp>
        <p:nvSpPr>
          <p:cNvPr id="7" name="TextBox 6">
            <a:extLst>
              <a:ext uri="{FF2B5EF4-FFF2-40B4-BE49-F238E27FC236}">
                <a16:creationId xmlns:a16="http://schemas.microsoft.com/office/drawing/2014/main" id="{909A56C3-BCCD-9B47-8AF4-BC560545C457}"/>
              </a:ext>
            </a:extLst>
          </p:cNvPr>
          <p:cNvSpPr txBox="1"/>
          <p:nvPr/>
        </p:nvSpPr>
        <p:spPr>
          <a:xfrm>
            <a:off x="2202763" y="1182335"/>
            <a:ext cx="4465676" cy="4663440"/>
          </a:xfrm>
          <a:prstGeom prst="rect">
            <a:avLst/>
          </a:prstGeom>
          <a:solidFill>
            <a:schemeClr val="bg1"/>
          </a:solidFill>
        </p:spPr>
        <p:txBody>
          <a:bodyPr wrap="square" rtlCol="0" anchor="ctr">
            <a:spAutoFit/>
          </a:bodyPr>
          <a:lstStyle/>
          <a:p>
            <a:pPr algn="ctr"/>
            <a:r>
              <a:rPr lang="en-US" sz="4000" dirty="0"/>
              <a:t>Primarily in community – somewhat less so among peers</a:t>
            </a:r>
          </a:p>
        </p:txBody>
      </p:sp>
      <p:sp>
        <p:nvSpPr>
          <p:cNvPr id="8" name="TextBox 7">
            <a:extLst>
              <a:ext uri="{FF2B5EF4-FFF2-40B4-BE49-F238E27FC236}">
                <a16:creationId xmlns:a16="http://schemas.microsoft.com/office/drawing/2014/main" id="{A46C5DB9-C3F7-CC49-A6CC-601419FBDFF3}"/>
              </a:ext>
            </a:extLst>
          </p:cNvPr>
          <p:cNvSpPr txBox="1"/>
          <p:nvPr/>
        </p:nvSpPr>
        <p:spPr>
          <a:xfrm>
            <a:off x="8174039" y="1085755"/>
            <a:ext cx="3125973" cy="468683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0928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0A1057-9E6C-1542-A82F-0B486C1E51C6}"/>
              </a:ext>
            </a:extLst>
          </p:cNvPr>
          <p:cNvSpPr>
            <a:spLocks noGrp="1"/>
          </p:cNvSpPr>
          <p:nvPr>
            <p:ph type="sldNum" sz="quarter" idx="12"/>
          </p:nvPr>
        </p:nvSpPr>
        <p:spPr/>
        <p:txBody>
          <a:bodyPr/>
          <a:lstStyle/>
          <a:p>
            <a:fld id="{D57F1E4F-1CFF-5643-939E-217C01CDF565}" type="slidenum">
              <a:rPr lang="en-US" smtClean="0"/>
              <a:pPr/>
              <a:t>63</a:t>
            </a:fld>
            <a:endParaRPr lang="en-US" dirty="0"/>
          </a:p>
        </p:txBody>
      </p:sp>
      <p:grpSp>
        <p:nvGrpSpPr>
          <p:cNvPr id="10" name="Group 9">
            <a:extLst>
              <a:ext uri="{FF2B5EF4-FFF2-40B4-BE49-F238E27FC236}">
                <a16:creationId xmlns:a16="http://schemas.microsoft.com/office/drawing/2014/main" id="{902E55AB-A551-2542-AA95-9F8F29B2572D}"/>
              </a:ext>
            </a:extLst>
          </p:cNvPr>
          <p:cNvGrpSpPr/>
          <p:nvPr/>
        </p:nvGrpSpPr>
        <p:grpSpPr>
          <a:xfrm>
            <a:off x="1305579" y="1484493"/>
            <a:ext cx="9580841" cy="4870369"/>
            <a:chOff x="812800" y="1018115"/>
            <a:chExt cx="9493250" cy="4870369"/>
          </a:xfrm>
        </p:grpSpPr>
        <p:graphicFrame>
          <p:nvGraphicFramePr>
            <p:cNvPr id="2" name="Chart 1">
              <a:extLst>
                <a:ext uri="{FF2B5EF4-FFF2-40B4-BE49-F238E27FC236}">
                  <a16:creationId xmlns:a16="http://schemas.microsoft.com/office/drawing/2014/main" id="{DC9B9E10-8A14-3441-A1A8-74A5003A0B06}"/>
                </a:ext>
              </a:extLst>
            </p:cNvPr>
            <p:cNvGraphicFramePr/>
            <p:nvPr/>
          </p:nvGraphicFramePr>
          <p:xfrm>
            <a:off x="812800" y="1018115"/>
            <a:ext cx="9493250" cy="483558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3F308F7-B783-2C4D-87E0-5106B288F687}"/>
                </a:ext>
              </a:extLst>
            </p:cNvPr>
            <p:cNvSpPr txBox="1"/>
            <p:nvPr/>
          </p:nvSpPr>
          <p:spPr>
            <a:xfrm>
              <a:off x="2400511" y="5426819"/>
              <a:ext cx="1310286" cy="461665"/>
            </a:xfrm>
            <a:prstGeom prst="rect">
              <a:avLst/>
            </a:prstGeom>
            <a:solidFill>
              <a:schemeClr val="bg1"/>
            </a:solidFill>
          </p:spPr>
          <p:txBody>
            <a:bodyPr wrap="square" rtlCol="0">
              <a:spAutoFit/>
            </a:bodyPr>
            <a:lstStyle/>
            <a:p>
              <a:pPr algn="ctr"/>
              <a:r>
                <a:rPr lang="en-US" sz="2400" dirty="0"/>
                <a:t>Time 1</a:t>
              </a:r>
            </a:p>
          </p:txBody>
        </p:sp>
        <p:sp>
          <p:nvSpPr>
            <p:cNvPr id="6" name="TextBox 5">
              <a:extLst>
                <a:ext uri="{FF2B5EF4-FFF2-40B4-BE49-F238E27FC236}">
                  <a16:creationId xmlns:a16="http://schemas.microsoft.com/office/drawing/2014/main" id="{51F26A93-F79A-D442-B5E8-AEC97411C787}"/>
                </a:ext>
              </a:extLst>
            </p:cNvPr>
            <p:cNvSpPr txBox="1"/>
            <p:nvPr/>
          </p:nvSpPr>
          <p:spPr>
            <a:xfrm>
              <a:off x="5298508" y="5411039"/>
              <a:ext cx="1141921" cy="461665"/>
            </a:xfrm>
            <a:prstGeom prst="rect">
              <a:avLst/>
            </a:prstGeom>
            <a:noFill/>
          </p:spPr>
          <p:txBody>
            <a:bodyPr wrap="square" rtlCol="0">
              <a:spAutoFit/>
            </a:bodyPr>
            <a:lstStyle/>
            <a:p>
              <a:pPr algn="ctr"/>
              <a:r>
                <a:rPr lang="en-US" sz="2400" dirty="0"/>
                <a:t>Time 2</a:t>
              </a:r>
            </a:p>
          </p:txBody>
        </p:sp>
        <p:sp>
          <p:nvSpPr>
            <p:cNvPr id="7" name="TextBox 6">
              <a:extLst>
                <a:ext uri="{FF2B5EF4-FFF2-40B4-BE49-F238E27FC236}">
                  <a16:creationId xmlns:a16="http://schemas.microsoft.com/office/drawing/2014/main" id="{7EA11AEF-8ECF-5D41-BDAA-E84BF4EC6393}"/>
                </a:ext>
              </a:extLst>
            </p:cNvPr>
            <p:cNvSpPr txBox="1"/>
            <p:nvPr/>
          </p:nvSpPr>
          <p:spPr>
            <a:xfrm>
              <a:off x="8184861" y="5422194"/>
              <a:ext cx="1021208" cy="461665"/>
            </a:xfrm>
            <a:prstGeom prst="rect">
              <a:avLst/>
            </a:prstGeom>
            <a:noFill/>
          </p:spPr>
          <p:txBody>
            <a:bodyPr wrap="square" rtlCol="0">
              <a:spAutoFit/>
            </a:bodyPr>
            <a:lstStyle/>
            <a:p>
              <a:pPr algn="ctr"/>
              <a:r>
                <a:rPr lang="en-US" sz="2400" dirty="0"/>
                <a:t>Time 3</a:t>
              </a:r>
            </a:p>
          </p:txBody>
        </p:sp>
      </p:grpSp>
      <p:sp>
        <p:nvSpPr>
          <p:cNvPr id="8" name="Title 3">
            <a:extLst>
              <a:ext uri="{FF2B5EF4-FFF2-40B4-BE49-F238E27FC236}">
                <a16:creationId xmlns:a16="http://schemas.microsoft.com/office/drawing/2014/main" id="{45548106-4368-E240-8455-51601FEE0D98}"/>
              </a:ext>
            </a:extLst>
          </p:cNvPr>
          <p:cNvSpPr txBox="1">
            <a:spLocks/>
          </p:cNvSpPr>
          <p:nvPr/>
        </p:nvSpPr>
        <p:spPr>
          <a:xfrm>
            <a:off x="0" y="398711"/>
            <a:ext cx="12192000" cy="1171671"/>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dirty="0">
                <a:solidFill>
                  <a:schemeClr val="tx1"/>
                </a:solidFill>
                <a:latin typeface="+mn-lt"/>
              </a:rPr>
              <a:t>Peer, School, and Societal Discrimination </a:t>
            </a:r>
          </a:p>
          <a:p>
            <a:pPr algn="ctr">
              <a:lnSpc>
                <a:spcPct val="100000"/>
              </a:lnSpc>
            </a:pPr>
            <a:r>
              <a:rPr lang="en-US" sz="4000" dirty="0">
                <a:solidFill>
                  <a:schemeClr val="tx1"/>
                </a:solidFill>
                <a:latin typeface="+mn-lt"/>
              </a:rPr>
              <a:t>among Black Youth (Ever Happened)</a:t>
            </a:r>
          </a:p>
        </p:txBody>
      </p:sp>
      <p:sp>
        <p:nvSpPr>
          <p:cNvPr id="9" name="TextBox 8">
            <a:extLst>
              <a:ext uri="{FF2B5EF4-FFF2-40B4-BE49-F238E27FC236}">
                <a16:creationId xmlns:a16="http://schemas.microsoft.com/office/drawing/2014/main" id="{B266DFDD-6B56-324A-8E0C-CBE0B309AA5C}"/>
              </a:ext>
            </a:extLst>
          </p:cNvPr>
          <p:cNvSpPr txBox="1"/>
          <p:nvPr/>
        </p:nvSpPr>
        <p:spPr>
          <a:xfrm>
            <a:off x="7747462" y="6353375"/>
            <a:ext cx="3182754" cy="307777"/>
          </a:xfrm>
          <a:prstGeom prst="rect">
            <a:avLst/>
          </a:prstGeom>
          <a:noFill/>
        </p:spPr>
        <p:txBody>
          <a:bodyPr wrap="square" rtlCol="0">
            <a:spAutoFit/>
          </a:bodyPr>
          <a:lstStyle/>
          <a:p>
            <a:pPr marL="57150" algn="r"/>
            <a:r>
              <a:rPr lang="en-US" sz="1400" dirty="0"/>
              <a:t>Hoffman et al., in prep</a:t>
            </a:r>
          </a:p>
        </p:txBody>
      </p:sp>
      <p:grpSp>
        <p:nvGrpSpPr>
          <p:cNvPr id="14" name="Group 13">
            <a:extLst>
              <a:ext uri="{FF2B5EF4-FFF2-40B4-BE49-F238E27FC236}">
                <a16:creationId xmlns:a16="http://schemas.microsoft.com/office/drawing/2014/main" id="{FC536E3D-AB9C-774A-9678-7E839B5E1525}"/>
              </a:ext>
            </a:extLst>
          </p:cNvPr>
          <p:cNvGrpSpPr/>
          <p:nvPr/>
        </p:nvGrpSpPr>
        <p:grpSpPr>
          <a:xfrm>
            <a:off x="312617" y="1478449"/>
            <a:ext cx="1175059" cy="4339334"/>
            <a:chOff x="312617" y="1478449"/>
            <a:chExt cx="1175059" cy="4339334"/>
          </a:xfrm>
        </p:grpSpPr>
        <p:sp>
          <p:nvSpPr>
            <p:cNvPr id="3" name="TextBox 2">
              <a:extLst>
                <a:ext uri="{FF2B5EF4-FFF2-40B4-BE49-F238E27FC236}">
                  <a16:creationId xmlns:a16="http://schemas.microsoft.com/office/drawing/2014/main" id="{C7B719F0-AB99-6042-BB27-BA1543AD6D3C}"/>
                </a:ext>
              </a:extLst>
            </p:cNvPr>
            <p:cNvSpPr txBox="1"/>
            <p:nvPr/>
          </p:nvSpPr>
          <p:spPr>
            <a:xfrm>
              <a:off x="312617" y="5448451"/>
              <a:ext cx="1152939" cy="369332"/>
            </a:xfrm>
            <a:prstGeom prst="rect">
              <a:avLst/>
            </a:prstGeom>
            <a:noFill/>
          </p:spPr>
          <p:txBody>
            <a:bodyPr wrap="square" rtlCol="0">
              <a:spAutoFit/>
            </a:bodyPr>
            <a:lstStyle/>
            <a:p>
              <a:pPr algn="ctr"/>
              <a:r>
                <a:rPr lang="en-US" b="1" dirty="0"/>
                <a:t>Never</a:t>
              </a:r>
            </a:p>
          </p:txBody>
        </p:sp>
        <p:sp>
          <p:nvSpPr>
            <p:cNvPr id="11" name="TextBox 10">
              <a:extLst>
                <a:ext uri="{FF2B5EF4-FFF2-40B4-BE49-F238E27FC236}">
                  <a16:creationId xmlns:a16="http://schemas.microsoft.com/office/drawing/2014/main" id="{2B84577C-BD7E-E648-8FDE-D04CC3926594}"/>
                </a:ext>
              </a:extLst>
            </p:cNvPr>
            <p:cNvSpPr txBox="1"/>
            <p:nvPr/>
          </p:nvSpPr>
          <p:spPr>
            <a:xfrm>
              <a:off x="334736" y="3400734"/>
              <a:ext cx="1152939" cy="646331"/>
            </a:xfrm>
            <a:prstGeom prst="rect">
              <a:avLst/>
            </a:prstGeom>
            <a:noFill/>
          </p:spPr>
          <p:txBody>
            <a:bodyPr wrap="square" rtlCol="0">
              <a:spAutoFit/>
            </a:bodyPr>
            <a:lstStyle/>
            <a:p>
              <a:pPr algn="ctr"/>
              <a:r>
                <a:rPr lang="en-US" b="1" dirty="0"/>
                <a:t>Once or Twice</a:t>
              </a:r>
            </a:p>
          </p:txBody>
        </p:sp>
        <p:sp>
          <p:nvSpPr>
            <p:cNvPr id="12" name="TextBox 11">
              <a:extLst>
                <a:ext uri="{FF2B5EF4-FFF2-40B4-BE49-F238E27FC236}">
                  <a16:creationId xmlns:a16="http://schemas.microsoft.com/office/drawing/2014/main" id="{EE87965D-32D6-EA4E-ADCA-946EA43B2815}"/>
                </a:ext>
              </a:extLst>
            </p:cNvPr>
            <p:cNvSpPr txBox="1"/>
            <p:nvPr/>
          </p:nvSpPr>
          <p:spPr>
            <a:xfrm>
              <a:off x="334737" y="1478449"/>
              <a:ext cx="1152939" cy="646331"/>
            </a:xfrm>
            <a:prstGeom prst="rect">
              <a:avLst/>
            </a:prstGeom>
            <a:noFill/>
          </p:spPr>
          <p:txBody>
            <a:bodyPr wrap="square" rtlCol="0">
              <a:spAutoFit/>
            </a:bodyPr>
            <a:lstStyle/>
            <a:p>
              <a:pPr algn="ctr"/>
              <a:r>
                <a:rPr lang="en-US" b="1" dirty="0"/>
                <a:t>A few times</a:t>
              </a:r>
            </a:p>
          </p:txBody>
        </p:sp>
      </p:grpSp>
    </p:spTree>
    <p:extLst>
      <p:ext uri="{BB962C8B-B14F-4D97-AF65-F5344CB8AC3E}">
        <p14:creationId xmlns:p14="http://schemas.microsoft.com/office/powerpoint/2010/main" val="331754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057DE-0391-C34B-8963-852576FB3232}"/>
              </a:ext>
            </a:extLst>
          </p:cNvPr>
          <p:cNvSpPr>
            <a:spLocks noGrp="1"/>
          </p:cNvSpPr>
          <p:nvPr>
            <p:ph type="sldNum" sz="quarter" idx="12"/>
          </p:nvPr>
        </p:nvSpPr>
        <p:spPr/>
        <p:txBody>
          <a:bodyPr/>
          <a:lstStyle/>
          <a:p>
            <a:fld id="{A42EB90B-1F78-6C44-9D06-BE7C40D81F11}" type="slidenum">
              <a:rPr lang="en-US" smtClean="0"/>
              <a:t>64</a:t>
            </a:fld>
            <a:endParaRPr lang="en-US"/>
          </a:p>
        </p:txBody>
      </p:sp>
      <p:pic>
        <p:nvPicPr>
          <p:cNvPr id="4" name="Picture 3">
            <a:extLst>
              <a:ext uri="{FF2B5EF4-FFF2-40B4-BE49-F238E27FC236}">
                <a16:creationId xmlns:a16="http://schemas.microsoft.com/office/drawing/2014/main" id="{809F6061-8131-1F41-8269-A18ACB154510}"/>
              </a:ext>
            </a:extLst>
          </p:cNvPr>
          <p:cNvPicPr>
            <a:picLocks noChangeAspect="1"/>
          </p:cNvPicPr>
          <p:nvPr/>
        </p:nvPicPr>
        <p:blipFill>
          <a:blip r:embed="rId3"/>
          <a:stretch>
            <a:fillRect/>
          </a:stretch>
        </p:blipFill>
        <p:spPr>
          <a:xfrm>
            <a:off x="2479729" y="191008"/>
            <a:ext cx="7350307" cy="6165342"/>
          </a:xfrm>
          <a:prstGeom prst="rect">
            <a:avLst/>
          </a:prstGeom>
        </p:spPr>
      </p:pic>
      <p:sp>
        <p:nvSpPr>
          <p:cNvPr id="5" name="TextBox 4">
            <a:extLst>
              <a:ext uri="{FF2B5EF4-FFF2-40B4-BE49-F238E27FC236}">
                <a16:creationId xmlns:a16="http://schemas.microsoft.com/office/drawing/2014/main" id="{A2C29A23-28F4-EA47-8417-69BBED2763EB}"/>
              </a:ext>
            </a:extLst>
          </p:cNvPr>
          <p:cNvSpPr txBox="1"/>
          <p:nvPr/>
        </p:nvSpPr>
        <p:spPr>
          <a:xfrm>
            <a:off x="4164846" y="6413698"/>
            <a:ext cx="6762750" cy="307777"/>
          </a:xfrm>
          <a:prstGeom prst="rect">
            <a:avLst/>
          </a:prstGeom>
          <a:noFill/>
        </p:spPr>
        <p:txBody>
          <a:bodyPr wrap="square" rtlCol="0">
            <a:spAutoFit/>
          </a:bodyPr>
          <a:lstStyle/>
          <a:p>
            <a:r>
              <a:rPr lang="en-US" sz="1400" dirty="0"/>
              <a:t>https://</a:t>
            </a:r>
            <a:r>
              <a:rPr lang="en-US" sz="1400" dirty="0" err="1"/>
              <a:t>www.census.gov</a:t>
            </a:r>
            <a:r>
              <a:rPr lang="en-US" sz="1400" dirty="0"/>
              <a:t>/library/visualizations/2017/</a:t>
            </a:r>
            <a:r>
              <a:rPr lang="en-US" sz="1400" dirty="0" err="1"/>
              <a:t>comm</a:t>
            </a:r>
            <a:r>
              <a:rPr lang="en-US" sz="1400" dirty="0"/>
              <a:t>/</a:t>
            </a:r>
            <a:r>
              <a:rPr lang="en-US" sz="1400" dirty="0" err="1"/>
              <a:t>hispanic-school.html</a:t>
            </a:r>
            <a:endParaRPr lang="en-US" sz="1400" dirty="0"/>
          </a:p>
        </p:txBody>
      </p:sp>
    </p:spTree>
    <p:extLst>
      <p:ext uri="{BB962C8B-B14F-4D97-AF65-F5344CB8AC3E}">
        <p14:creationId xmlns:p14="http://schemas.microsoft.com/office/powerpoint/2010/main" val="225114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73126" y="1709012"/>
            <a:ext cx="1686066" cy="2073550"/>
            <a:chOff x="1308100" y="2400300"/>
            <a:chExt cx="2905125" cy="3111500"/>
          </a:xfrm>
        </p:grpSpPr>
        <p:pic>
          <p:nvPicPr>
            <p:cNvPr id="7" name="Picture 6"/>
            <p:cNvPicPr>
              <a:picLocks noChangeAspect="1"/>
            </p:cNvPicPr>
            <p:nvPr/>
          </p:nvPicPr>
          <p:blipFill>
            <a:blip r:embed="rId3">
              <a:duotone>
                <a:schemeClr val="accent5">
                  <a:shade val="45000"/>
                  <a:satMod val="135000"/>
                </a:schemeClr>
                <a:prstClr val="white"/>
              </a:duotone>
            </a:blip>
            <a:stretch>
              <a:fillRect/>
            </a:stretch>
          </p:blipFill>
          <p:spPr>
            <a:xfrm>
              <a:off x="3082925" y="2400300"/>
              <a:ext cx="1130300" cy="1130300"/>
            </a:xfrm>
            <a:prstGeom prst="rect">
              <a:avLst/>
            </a:prstGeom>
          </p:spPr>
        </p:pic>
        <p:pic>
          <p:nvPicPr>
            <p:cNvPr id="10" name="Picture 9"/>
            <p:cNvPicPr>
              <a:picLocks noChangeAspect="1"/>
            </p:cNvPicPr>
            <p:nvPr/>
          </p:nvPicPr>
          <p:blipFill>
            <a:blip r:embed="rId3">
              <a:duotone>
                <a:schemeClr val="accent5">
                  <a:shade val="45000"/>
                  <a:satMod val="135000"/>
                </a:schemeClr>
                <a:prstClr val="white"/>
              </a:duotone>
            </a:blip>
            <a:stretch>
              <a:fillRect/>
            </a:stretch>
          </p:blipFill>
          <p:spPr>
            <a:xfrm>
              <a:off x="2266950" y="4381500"/>
              <a:ext cx="1130300" cy="1130300"/>
            </a:xfrm>
            <a:prstGeom prst="rect">
              <a:avLst/>
            </a:prstGeom>
          </p:spPr>
        </p:pic>
        <p:pic>
          <p:nvPicPr>
            <p:cNvPr id="12" name="Picture 11"/>
            <p:cNvPicPr>
              <a:picLocks noChangeAspect="1"/>
            </p:cNvPicPr>
            <p:nvPr/>
          </p:nvPicPr>
          <p:blipFill>
            <a:blip r:embed="rId3">
              <a:duotone>
                <a:schemeClr val="accent5">
                  <a:shade val="45000"/>
                  <a:satMod val="135000"/>
                </a:schemeClr>
                <a:prstClr val="white"/>
              </a:duotone>
            </a:blip>
            <a:stretch>
              <a:fillRect/>
            </a:stretch>
          </p:blipFill>
          <p:spPr>
            <a:xfrm>
              <a:off x="1308100" y="3168650"/>
              <a:ext cx="1130300" cy="1130300"/>
            </a:xfrm>
            <a:prstGeom prst="rect">
              <a:avLst/>
            </a:prstGeom>
          </p:spPr>
        </p:pic>
        <p:cxnSp>
          <p:nvCxnSpPr>
            <p:cNvPr id="14" name="Straight Connector 13"/>
            <p:cNvCxnSpPr>
              <a:endCxn id="12" idx="3"/>
            </p:cNvCxnSpPr>
            <p:nvPr/>
          </p:nvCxnSpPr>
          <p:spPr>
            <a:xfrm flipH="1">
              <a:off x="2438400" y="3263900"/>
              <a:ext cx="971550" cy="46990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2266950" y="4171950"/>
              <a:ext cx="311150" cy="69215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263900" y="3263900"/>
              <a:ext cx="146050" cy="149860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4271589" y="1766893"/>
            <a:ext cx="2842990" cy="2063140"/>
            <a:chOff x="1308100" y="2400300"/>
            <a:chExt cx="5676900" cy="3111500"/>
          </a:xfrm>
        </p:grpSpPr>
        <p:pic>
          <p:nvPicPr>
            <p:cNvPr id="24" name="Picture 23"/>
            <p:cNvPicPr>
              <a:picLocks noChangeAspect="1"/>
            </p:cNvPicPr>
            <p:nvPr/>
          </p:nvPicPr>
          <p:blipFill>
            <a:blip r:embed="rId3">
              <a:duotone>
                <a:schemeClr val="accent5">
                  <a:shade val="45000"/>
                  <a:satMod val="135000"/>
                </a:schemeClr>
                <a:prstClr val="white"/>
              </a:duotone>
            </a:blip>
            <a:stretch>
              <a:fillRect/>
            </a:stretch>
          </p:blipFill>
          <p:spPr>
            <a:xfrm>
              <a:off x="3082925" y="2400300"/>
              <a:ext cx="1130300" cy="1130300"/>
            </a:xfrm>
            <a:prstGeom prst="rect">
              <a:avLst/>
            </a:prstGeom>
          </p:spPr>
        </p:pic>
        <p:pic>
          <p:nvPicPr>
            <p:cNvPr id="26" name="Picture 25"/>
            <p:cNvPicPr>
              <a:picLocks noChangeAspect="1"/>
            </p:cNvPicPr>
            <p:nvPr/>
          </p:nvPicPr>
          <p:blipFill>
            <a:blip r:embed="rId3"/>
            <a:stretch>
              <a:fillRect/>
            </a:stretch>
          </p:blipFill>
          <p:spPr>
            <a:xfrm>
              <a:off x="3860800" y="3930650"/>
              <a:ext cx="1130300" cy="1130300"/>
            </a:xfrm>
            <a:prstGeom prst="rect">
              <a:avLst/>
            </a:prstGeom>
          </p:spPr>
        </p:pic>
        <p:pic>
          <p:nvPicPr>
            <p:cNvPr id="27" name="Picture 26"/>
            <p:cNvPicPr>
              <a:picLocks noChangeAspect="1"/>
            </p:cNvPicPr>
            <p:nvPr/>
          </p:nvPicPr>
          <p:blipFill>
            <a:blip r:embed="rId3">
              <a:duotone>
                <a:schemeClr val="accent5">
                  <a:shade val="45000"/>
                  <a:satMod val="135000"/>
                </a:schemeClr>
                <a:prstClr val="white"/>
              </a:duotone>
            </a:blip>
            <a:stretch>
              <a:fillRect/>
            </a:stretch>
          </p:blipFill>
          <p:spPr>
            <a:xfrm>
              <a:off x="2266950" y="4381500"/>
              <a:ext cx="1130300" cy="1130300"/>
            </a:xfrm>
            <a:prstGeom prst="rect">
              <a:avLst/>
            </a:prstGeom>
          </p:spPr>
        </p:pic>
        <p:pic>
          <p:nvPicPr>
            <p:cNvPr id="28" name="Picture 27"/>
            <p:cNvPicPr>
              <a:picLocks noChangeAspect="1"/>
            </p:cNvPicPr>
            <p:nvPr/>
          </p:nvPicPr>
          <p:blipFill>
            <a:blip r:embed="rId3"/>
            <a:stretch>
              <a:fillRect/>
            </a:stretch>
          </p:blipFill>
          <p:spPr>
            <a:xfrm>
              <a:off x="5854700" y="4298950"/>
              <a:ext cx="1130300" cy="1130300"/>
            </a:xfrm>
            <a:prstGeom prst="rect">
              <a:avLst/>
            </a:prstGeom>
          </p:spPr>
        </p:pic>
        <p:pic>
          <p:nvPicPr>
            <p:cNvPr id="29" name="Picture 28"/>
            <p:cNvPicPr>
              <a:picLocks noChangeAspect="1"/>
            </p:cNvPicPr>
            <p:nvPr/>
          </p:nvPicPr>
          <p:blipFill>
            <a:blip r:embed="rId3">
              <a:duotone>
                <a:schemeClr val="accent5">
                  <a:shade val="45000"/>
                  <a:satMod val="135000"/>
                </a:schemeClr>
                <a:prstClr val="white"/>
              </a:duotone>
            </a:blip>
            <a:stretch>
              <a:fillRect/>
            </a:stretch>
          </p:blipFill>
          <p:spPr>
            <a:xfrm>
              <a:off x="1308100" y="3168650"/>
              <a:ext cx="1130300" cy="1130300"/>
            </a:xfrm>
            <a:prstGeom prst="rect">
              <a:avLst/>
            </a:prstGeom>
          </p:spPr>
        </p:pic>
        <p:cxnSp>
          <p:nvCxnSpPr>
            <p:cNvPr id="31" name="Straight Connector 30"/>
            <p:cNvCxnSpPr>
              <a:endCxn id="29" idx="3"/>
            </p:cNvCxnSpPr>
            <p:nvPr/>
          </p:nvCxnSpPr>
          <p:spPr>
            <a:xfrm flipH="1">
              <a:off x="2438400" y="3263900"/>
              <a:ext cx="971550" cy="46990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2266950" y="4171950"/>
              <a:ext cx="311150" cy="69215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3263900" y="3263900"/>
              <a:ext cx="146050" cy="149860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864100" y="4648200"/>
              <a:ext cx="1330325" cy="14605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7677022" y="1625523"/>
            <a:ext cx="3070507" cy="2164724"/>
            <a:chOff x="1308100" y="2400300"/>
            <a:chExt cx="5727700" cy="3111500"/>
          </a:xfrm>
        </p:grpSpPr>
        <p:pic>
          <p:nvPicPr>
            <p:cNvPr id="41" name="Picture 40"/>
            <p:cNvPicPr>
              <a:picLocks noChangeAspect="1"/>
            </p:cNvPicPr>
            <p:nvPr/>
          </p:nvPicPr>
          <p:blipFill>
            <a:blip r:embed="rId3">
              <a:duotone>
                <a:schemeClr val="accent5">
                  <a:shade val="45000"/>
                  <a:satMod val="135000"/>
                </a:schemeClr>
                <a:prstClr val="white"/>
              </a:duotone>
            </a:blip>
            <a:stretch>
              <a:fillRect/>
            </a:stretch>
          </p:blipFill>
          <p:spPr>
            <a:xfrm>
              <a:off x="3082925" y="2400300"/>
              <a:ext cx="1130300" cy="1130300"/>
            </a:xfrm>
            <a:prstGeom prst="rect">
              <a:avLst/>
            </a:prstGeom>
          </p:spPr>
        </p:pic>
        <p:pic>
          <p:nvPicPr>
            <p:cNvPr id="42" name="Picture 41"/>
            <p:cNvPicPr>
              <a:picLocks noChangeAspect="1"/>
            </p:cNvPicPr>
            <p:nvPr/>
          </p:nvPicPr>
          <p:blipFill>
            <a:blip r:embed="rId3">
              <a:duotone>
                <a:schemeClr val="accent2">
                  <a:shade val="45000"/>
                  <a:satMod val="135000"/>
                </a:schemeClr>
                <a:prstClr val="white"/>
              </a:duotone>
            </a:blip>
            <a:stretch>
              <a:fillRect/>
            </a:stretch>
          </p:blipFill>
          <p:spPr>
            <a:xfrm>
              <a:off x="5905500" y="2603500"/>
              <a:ext cx="1130300" cy="1130300"/>
            </a:xfrm>
            <a:prstGeom prst="rect">
              <a:avLst/>
            </a:prstGeom>
          </p:spPr>
        </p:pic>
        <p:pic>
          <p:nvPicPr>
            <p:cNvPr id="43" name="Picture 42"/>
            <p:cNvPicPr>
              <a:picLocks noChangeAspect="1"/>
            </p:cNvPicPr>
            <p:nvPr/>
          </p:nvPicPr>
          <p:blipFill>
            <a:blip r:embed="rId3"/>
            <a:stretch>
              <a:fillRect/>
            </a:stretch>
          </p:blipFill>
          <p:spPr>
            <a:xfrm>
              <a:off x="3860800" y="3930650"/>
              <a:ext cx="1130300" cy="1130300"/>
            </a:xfrm>
            <a:prstGeom prst="rect">
              <a:avLst/>
            </a:prstGeom>
          </p:spPr>
        </p:pic>
        <p:pic>
          <p:nvPicPr>
            <p:cNvPr id="44" name="Picture 43"/>
            <p:cNvPicPr>
              <a:picLocks noChangeAspect="1"/>
            </p:cNvPicPr>
            <p:nvPr/>
          </p:nvPicPr>
          <p:blipFill>
            <a:blip r:embed="rId3">
              <a:duotone>
                <a:schemeClr val="accent5">
                  <a:shade val="45000"/>
                  <a:satMod val="135000"/>
                </a:schemeClr>
                <a:prstClr val="white"/>
              </a:duotone>
            </a:blip>
            <a:stretch>
              <a:fillRect/>
            </a:stretch>
          </p:blipFill>
          <p:spPr>
            <a:xfrm>
              <a:off x="2266950" y="4381500"/>
              <a:ext cx="1130300" cy="1130300"/>
            </a:xfrm>
            <a:prstGeom prst="rect">
              <a:avLst/>
            </a:prstGeom>
          </p:spPr>
        </p:pic>
        <p:pic>
          <p:nvPicPr>
            <p:cNvPr id="45" name="Picture 44"/>
            <p:cNvPicPr>
              <a:picLocks noChangeAspect="1"/>
            </p:cNvPicPr>
            <p:nvPr/>
          </p:nvPicPr>
          <p:blipFill>
            <a:blip r:embed="rId3"/>
            <a:stretch>
              <a:fillRect/>
            </a:stretch>
          </p:blipFill>
          <p:spPr>
            <a:xfrm>
              <a:off x="5854700" y="4298950"/>
              <a:ext cx="1130300" cy="1130300"/>
            </a:xfrm>
            <a:prstGeom prst="rect">
              <a:avLst/>
            </a:prstGeom>
          </p:spPr>
        </p:pic>
        <p:pic>
          <p:nvPicPr>
            <p:cNvPr id="46" name="Picture 45"/>
            <p:cNvPicPr>
              <a:picLocks noChangeAspect="1"/>
            </p:cNvPicPr>
            <p:nvPr/>
          </p:nvPicPr>
          <p:blipFill>
            <a:blip r:embed="rId3">
              <a:duotone>
                <a:schemeClr val="accent5">
                  <a:shade val="45000"/>
                  <a:satMod val="135000"/>
                </a:schemeClr>
                <a:prstClr val="white"/>
              </a:duotone>
            </a:blip>
            <a:stretch>
              <a:fillRect/>
            </a:stretch>
          </p:blipFill>
          <p:spPr>
            <a:xfrm>
              <a:off x="1308100" y="3168650"/>
              <a:ext cx="1130300" cy="1130300"/>
            </a:xfrm>
            <a:prstGeom prst="rect">
              <a:avLst/>
            </a:prstGeom>
          </p:spPr>
        </p:pic>
        <p:cxnSp>
          <p:nvCxnSpPr>
            <p:cNvPr id="47" name="Straight Connector 46"/>
            <p:cNvCxnSpPr>
              <a:stCxn id="41" idx="3"/>
            </p:cNvCxnSpPr>
            <p:nvPr/>
          </p:nvCxnSpPr>
          <p:spPr>
            <a:xfrm>
              <a:off x="4213225" y="2965450"/>
              <a:ext cx="2035175" cy="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endCxn id="46" idx="3"/>
            </p:cNvCxnSpPr>
            <p:nvPr/>
          </p:nvCxnSpPr>
          <p:spPr>
            <a:xfrm flipH="1">
              <a:off x="2438400" y="3263900"/>
              <a:ext cx="971550" cy="46990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2266950" y="4171950"/>
              <a:ext cx="311150" cy="69215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3263900" y="3263900"/>
              <a:ext cx="146050" cy="149860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2266950" y="4013200"/>
              <a:ext cx="2000250" cy="74930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41" idx="3"/>
            </p:cNvCxnSpPr>
            <p:nvPr/>
          </p:nvCxnSpPr>
          <p:spPr>
            <a:xfrm flipH="1" flipV="1">
              <a:off x="4213225" y="2965450"/>
              <a:ext cx="1981200" cy="168275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43" idx="3"/>
            </p:cNvCxnSpPr>
            <p:nvPr/>
          </p:nvCxnSpPr>
          <p:spPr>
            <a:xfrm flipH="1">
              <a:off x="4991100" y="3403600"/>
              <a:ext cx="1257300" cy="109220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3136900" y="5143500"/>
              <a:ext cx="3111500" cy="15875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266950" y="3168650"/>
              <a:ext cx="3981450" cy="84455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4864100" y="4648200"/>
              <a:ext cx="1330325" cy="146050"/>
            </a:xfrm>
            <a:prstGeom prst="line">
              <a:avLst/>
            </a:prstGeom>
            <a:ln>
              <a:solidFill>
                <a:srgbClr val="404040"/>
              </a:solidFill>
            </a:ln>
          </p:spPr>
          <p:style>
            <a:lnRef idx="2">
              <a:schemeClr val="accent1"/>
            </a:lnRef>
            <a:fillRef idx="0">
              <a:schemeClr val="accent1"/>
            </a:fillRef>
            <a:effectRef idx="1">
              <a:schemeClr val="accent1"/>
            </a:effectRef>
            <a:fontRef idx="minor">
              <a:schemeClr val="tx1"/>
            </a:fontRef>
          </p:style>
        </p:cxnSp>
      </p:grpSp>
      <p:sp>
        <p:nvSpPr>
          <p:cNvPr id="57" name="TextBox 56"/>
          <p:cNvSpPr txBox="1"/>
          <p:nvPr/>
        </p:nvSpPr>
        <p:spPr>
          <a:xfrm>
            <a:off x="1225123" y="4051439"/>
            <a:ext cx="2298045" cy="1015663"/>
          </a:xfrm>
          <a:prstGeom prst="rect">
            <a:avLst/>
          </a:prstGeom>
          <a:ln w="57150" cmpd="sng">
            <a:solidFill>
              <a:schemeClr val="accent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t>Figure out who they are and where they belong</a:t>
            </a:r>
          </a:p>
        </p:txBody>
      </p:sp>
      <p:sp>
        <p:nvSpPr>
          <p:cNvPr id="58" name="TextBox 57"/>
          <p:cNvSpPr txBox="1"/>
          <p:nvPr/>
        </p:nvSpPr>
        <p:spPr>
          <a:xfrm>
            <a:off x="4683984" y="4052192"/>
            <a:ext cx="2298045" cy="1015663"/>
          </a:xfrm>
          <a:prstGeom prst="rect">
            <a:avLst/>
          </a:prstGeom>
          <a:ln w="57150" cmpd="sng">
            <a:solidFill>
              <a:srgbClr val="7030A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000" dirty="0"/>
              <a:t>Socialization of norms re: ingroup vs. </a:t>
            </a:r>
            <a:r>
              <a:rPr lang="en-US" sz="2000" dirty="0" err="1"/>
              <a:t>outgroups</a:t>
            </a:r>
            <a:endParaRPr lang="en-US" sz="2000" dirty="0"/>
          </a:p>
        </p:txBody>
      </p:sp>
      <p:sp>
        <p:nvSpPr>
          <p:cNvPr id="59" name="TextBox 58"/>
          <p:cNvSpPr txBox="1"/>
          <p:nvPr/>
        </p:nvSpPr>
        <p:spPr>
          <a:xfrm>
            <a:off x="8142845" y="4026799"/>
            <a:ext cx="2298045" cy="1015663"/>
          </a:xfrm>
          <a:prstGeom prst="rect">
            <a:avLst/>
          </a:prstGeom>
          <a:ln w="57150" cmpd="sng">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t>More general peer norms around ethnicity/race</a:t>
            </a:r>
          </a:p>
        </p:txBody>
      </p:sp>
      <p:sp>
        <p:nvSpPr>
          <p:cNvPr id="60" name="Slide Number Placeholder 3"/>
          <p:cNvSpPr>
            <a:spLocks noGrp="1"/>
          </p:cNvSpPr>
          <p:nvPr>
            <p:ph type="sldNum" sz="quarter" idx="12"/>
          </p:nvPr>
        </p:nvSpPr>
        <p:spPr>
          <a:xfrm>
            <a:off x="10380236" y="6294348"/>
            <a:ext cx="984019" cy="365125"/>
          </a:xfrm>
        </p:spPr>
        <p:txBody>
          <a:bodyPr/>
          <a:lstStyle/>
          <a:p>
            <a:fld id="{A42EB90B-1F78-6C44-9D06-BE7C40D81F11}" type="slidenum">
              <a:rPr lang="en-US" smtClean="0"/>
              <a:t>65</a:t>
            </a:fld>
            <a:endParaRPr lang="en-US" dirty="0"/>
          </a:p>
        </p:txBody>
      </p:sp>
      <p:sp>
        <p:nvSpPr>
          <p:cNvPr id="67" name="TextBox 66"/>
          <p:cNvSpPr txBox="1"/>
          <p:nvPr/>
        </p:nvSpPr>
        <p:spPr>
          <a:xfrm>
            <a:off x="3351022" y="6305212"/>
            <a:ext cx="7521223" cy="338554"/>
          </a:xfrm>
          <a:prstGeom prst="rect">
            <a:avLst/>
          </a:prstGeom>
          <a:noFill/>
        </p:spPr>
        <p:txBody>
          <a:bodyPr wrap="square" rtlCol="0">
            <a:spAutoFit/>
          </a:bodyPr>
          <a:lstStyle/>
          <a:p>
            <a:pPr algn="r"/>
            <a:r>
              <a:rPr lang="en-US" sz="1600" dirty="0">
                <a:cs typeface="Arial"/>
              </a:rPr>
              <a:t>Santos, Kornienko, &amp; Rivas-Drake,  2017</a:t>
            </a:r>
          </a:p>
        </p:txBody>
      </p:sp>
      <p:sp>
        <p:nvSpPr>
          <p:cNvPr id="68" name="Title 3">
            <a:extLst>
              <a:ext uri="{FF2B5EF4-FFF2-40B4-BE49-F238E27FC236}">
                <a16:creationId xmlns:a16="http://schemas.microsoft.com/office/drawing/2014/main" id="{551C7D09-3848-6A46-A710-8721AD9DA508}"/>
              </a:ext>
            </a:extLst>
          </p:cNvPr>
          <p:cNvSpPr txBox="1">
            <a:spLocks/>
          </p:cNvSpPr>
          <p:nvPr/>
        </p:nvSpPr>
        <p:spPr>
          <a:xfrm>
            <a:off x="0" y="383900"/>
            <a:ext cx="12192000" cy="1319089"/>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dirty="0">
                <a:solidFill>
                  <a:schemeClr val="tx1"/>
                </a:solidFill>
                <a:latin typeface="+mn-lt"/>
              </a:rPr>
              <a:t>Peers are Important Sources of Knowledge </a:t>
            </a:r>
          </a:p>
          <a:p>
            <a:pPr algn="ctr">
              <a:lnSpc>
                <a:spcPct val="100000"/>
              </a:lnSpc>
            </a:pPr>
            <a:r>
              <a:rPr lang="en-US" sz="4000" dirty="0">
                <a:solidFill>
                  <a:schemeClr val="tx1"/>
                </a:solidFill>
                <a:latin typeface="+mn-lt"/>
              </a:rPr>
              <a:t>about Group Status</a:t>
            </a:r>
          </a:p>
        </p:txBody>
      </p:sp>
    </p:spTree>
    <p:extLst>
      <p:ext uri="{BB962C8B-B14F-4D97-AF65-F5344CB8AC3E}">
        <p14:creationId xmlns:p14="http://schemas.microsoft.com/office/powerpoint/2010/main" val="299232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FAD88-3E2B-3A40-8709-6BEEA4C21800}"/>
              </a:ext>
            </a:extLst>
          </p:cNvPr>
          <p:cNvSpPr>
            <a:spLocks noGrp="1"/>
          </p:cNvSpPr>
          <p:nvPr>
            <p:ph type="title"/>
          </p:nvPr>
        </p:nvSpPr>
        <p:spPr>
          <a:xfrm>
            <a:off x="2346960" y="286605"/>
            <a:ext cx="8078412" cy="1174643"/>
          </a:xfrm>
        </p:spPr>
        <p:txBody>
          <a:bodyPr>
            <a:normAutofit/>
          </a:bodyPr>
          <a:lstStyle/>
          <a:p>
            <a:r>
              <a:rPr lang="en-US" b="1" dirty="0">
                <a:solidFill>
                  <a:schemeClr val="tx1"/>
                </a:solidFill>
              </a:rPr>
              <a:t>Racism and Xenophobia Are REAL…</a:t>
            </a:r>
          </a:p>
        </p:txBody>
      </p:sp>
      <p:sp>
        <p:nvSpPr>
          <p:cNvPr id="2" name="Slide Number Placeholder 1">
            <a:extLst>
              <a:ext uri="{FF2B5EF4-FFF2-40B4-BE49-F238E27FC236}">
                <a16:creationId xmlns:a16="http://schemas.microsoft.com/office/drawing/2014/main" id="{44130D68-126D-E44A-8100-DBCB2353F740}"/>
              </a:ext>
            </a:extLst>
          </p:cNvPr>
          <p:cNvSpPr>
            <a:spLocks noGrp="1"/>
          </p:cNvSpPr>
          <p:nvPr>
            <p:ph type="sldNum" sz="quarter" idx="12"/>
          </p:nvPr>
        </p:nvSpPr>
        <p:spPr/>
        <p:txBody>
          <a:bodyPr/>
          <a:lstStyle/>
          <a:p>
            <a:fld id="{A42EB90B-1F78-6C44-9D06-BE7C40D81F11}" type="slidenum">
              <a:rPr lang="en-US" smtClean="0"/>
              <a:t>66</a:t>
            </a:fld>
            <a:endParaRPr lang="en-US"/>
          </a:p>
        </p:txBody>
      </p:sp>
      <p:pic>
        <p:nvPicPr>
          <p:cNvPr id="5" name="Picture 4">
            <a:extLst>
              <a:ext uri="{FF2B5EF4-FFF2-40B4-BE49-F238E27FC236}">
                <a16:creationId xmlns:a16="http://schemas.microsoft.com/office/drawing/2014/main" id="{5AB75CDD-C5CA-7E40-8D5C-E9A913D188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3442" y="1746924"/>
            <a:ext cx="3281281" cy="4233672"/>
          </a:xfrm>
          <a:prstGeom prst="rect">
            <a:avLst/>
          </a:prstGeom>
        </p:spPr>
      </p:pic>
      <p:sp>
        <p:nvSpPr>
          <p:cNvPr id="8" name="TextBox 7">
            <a:extLst>
              <a:ext uri="{FF2B5EF4-FFF2-40B4-BE49-F238E27FC236}">
                <a16:creationId xmlns:a16="http://schemas.microsoft.com/office/drawing/2014/main" id="{061CDC21-6256-BA4D-A4EE-28FFBA09C507}"/>
              </a:ext>
            </a:extLst>
          </p:cNvPr>
          <p:cNvSpPr txBox="1"/>
          <p:nvPr/>
        </p:nvSpPr>
        <p:spPr>
          <a:xfrm>
            <a:off x="2373086" y="3462141"/>
            <a:ext cx="3759200" cy="2554545"/>
          </a:xfrm>
          <a:prstGeom prst="rect">
            <a:avLst/>
          </a:prstGeom>
          <a:noFill/>
        </p:spPr>
        <p:txBody>
          <a:bodyPr wrap="square" rtlCol="0">
            <a:spAutoFit/>
          </a:bodyPr>
          <a:lstStyle/>
          <a:p>
            <a:pPr algn="ctr"/>
            <a:r>
              <a:rPr lang="en-US" sz="3200" dirty="0"/>
              <a:t>Parents reported their child had heard a negative comment about their </a:t>
            </a:r>
          </a:p>
          <a:p>
            <a:pPr algn="ctr"/>
            <a:r>
              <a:rPr lang="en-US" sz="3200" b="1" dirty="0">
                <a:solidFill>
                  <a:srgbClr val="C00000"/>
                </a:solidFill>
              </a:rPr>
              <a:t>race or ethnicity</a:t>
            </a:r>
          </a:p>
        </p:txBody>
      </p:sp>
      <p:grpSp>
        <p:nvGrpSpPr>
          <p:cNvPr id="12" name="Group 11">
            <a:extLst>
              <a:ext uri="{FF2B5EF4-FFF2-40B4-BE49-F238E27FC236}">
                <a16:creationId xmlns:a16="http://schemas.microsoft.com/office/drawing/2014/main" id="{8319788D-B6EA-314C-AF7A-8B3160857405}"/>
              </a:ext>
            </a:extLst>
          </p:cNvPr>
          <p:cNvGrpSpPr/>
          <p:nvPr/>
        </p:nvGrpSpPr>
        <p:grpSpPr>
          <a:xfrm>
            <a:off x="3313295" y="1746925"/>
            <a:ext cx="1826530" cy="1679127"/>
            <a:chOff x="1539240" y="1746924"/>
            <a:chExt cx="1826530" cy="1679127"/>
          </a:xfrm>
          <a:solidFill>
            <a:schemeClr val="tx1"/>
          </a:solidFill>
        </p:grpSpPr>
        <p:sp>
          <p:nvSpPr>
            <p:cNvPr id="10" name="Oval 9">
              <a:extLst>
                <a:ext uri="{FF2B5EF4-FFF2-40B4-BE49-F238E27FC236}">
                  <a16:creationId xmlns:a16="http://schemas.microsoft.com/office/drawing/2014/main" id="{3ADD37AD-C665-1646-BD7C-286BA7C8B701}"/>
                </a:ext>
              </a:extLst>
            </p:cNvPr>
            <p:cNvSpPr/>
            <p:nvPr/>
          </p:nvSpPr>
          <p:spPr>
            <a:xfrm>
              <a:off x="1539240" y="1746924"/>
              <a:ext cx="1826530" cy="1679127"/>
            </a:xfrm>
            <a:prstGeom prst="ellipse">
              <a:avLst/>
            </a:prstGeom>
            <a:grp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8AB41E-4166-B242-BD17-811431057D5F}"/>
                </a:ext>
              </a:extLst>
            </p:cNvPr>
            <p:cNvSpPr/>
            <p:nvPr/>
          </p:nvSpPr>
          <p:spPr>
            <a:xfrm>
              <a:off x="1765377" y="2201766"/>
              <a:ext cx="1426507" cy="769441"/>
            </a:xfrm>
            <a:prstGeom prst="rect">
              <a:avLst/>
            </a:prstGeom>
            <a:grpFill/>
          </p:spPr>
          <p:txBody>
            <a:bodyPr wrap="square">
              <a:spAutoFit/>
            </a:bodyPr>
            <a:lstStyle/>
            <a:p>
              <a:pPr algn="ctr"/>
              <a:r>
                <a:rPr lang="en-US" sz="4400" dirty="0">
                  <a:solidFill>
                    <a:srgbClr val="FFFF00"/>
                  </a:solidFill>
                  <a:latin typeface="Impact" panose="020B0806030902050204" pitchFamily="34" charset="0"/>
                </a:rPr>
                <a:t>1 in 4 </a:t>
              </a:r>
            </a:p>
          </p:txBody>
        </p:sp>
      </p:grpSp>
    </p:spTree>
    <p:extLst>
      <p:ext uri="{BB962C8B-B14F-4D97-AF65-F5344CB8AC3E}">
        <p14:creationId xmlns:p14="http://schemas.microsoft.com/office/powerpoint/2010/main" val="309276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FAD88-3E2B-3A40-8709-6BEEA4C21800}"/>
              </a:ext>
            </a:extLst>
          </p:cNvPr>
          <p:cNvSpPr>
            <a:spLocks noGrp="1"/>
          </p:cNvSpPr>
          <p:nvPr>
            <p:ph type="title"/>
          </p:nvPr>
        </p:nvSpPr>
        <p:spPr>
          <a:xfrm>
            <a:off x="2346960" y="286605"/>
            <a:ext cx="8078412" cy="1174643"/>
          </a:xfrm>
        </p:spPr>
        <p:txBody>
          <a:bodyPr>
            <a:normAutofit/>
          </a:bodyPr>
          <a:lstStyle/>
          <a:p>
            <a:r>
              <a:rPr lang="en-US" b="1" dirty="0">
                <a:solidFill>
                  <a:schemeClr val="tx1"/>
                </a:solidFill>
              </a:rPr>
              <a:t>Racism and Xenophobia Are REAL…</a:t>
            </a:r>
          </a:p>
        </p:txBody>
      </p:sp>
      <p:sp>
        <p:nvSpPr>
          <p:cNvPr id="2" name="Slide Number Placeholder 1">
            <a:extLst>
              <a:ext uri="{FF2B5EF4-FFF2-40B4-BE49-F238E27FC236}">
                <a16:creationId xmlns:a16="http://schemas.microsoft.com/office/drawing/2014/main" id="{44130D68-126D-E44A-8100-DBCB2353F740}"/>
              </a:ext>
            </a:extLst>
          </p:cNvPr>
          <p:cNvSpPr>
            <a:spLocks noGrp="1"/>
          </p:cNvSpPr>
          <p:nvPr>
            <p:ph type="sldNum" sz="quarter" idx="12"/>
          </p:nvPr>
        </p:nvSpPr>
        <p:spPr/>
        <p:txBody>
          <a:bodyPr/>
          <a:lstStyle/>
          <a:p>
            <a:fld id="{A42EB90B-1F78-6C44-9D06-BE7C40D81F11}" type="slidenum">
              <a:rPr lang="en-US" smtClean="0"/>
              <a:t>67</a:t>
            </a:fld>
            <a:endParaRPr lang="en-US"/>
          </a:p>
        </p:txBody>
      </p:sp>
      <p:pic>
        <p:nvPicPr>
          <p:cNvPr id="5" name="Picture 4">
            <a:extLst>
              <a:ext uri="{FF2B5EF4-FFF2-40B4-BE49-F238E27FC236}">
                <a16:creationId xmlns:a16="http://schemas.microsoft.com/office/drawing/2014/main" id="{5AB75CDD-C5CA-7E40-8D5C-E9A913D188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3442" y="1746924"/>
            <a:ext cx="3281281" cy="4233672"/>
          </a:xfrm>
          <a:prstGeom prst="rect">
            <a:avLst/>
          </a:prstGeom>
        </p:spPr>
      </p:pic>
      <p:sp>
        <p:nvSpPr>
          <p:cNvPr id="8" name="TextBox 7">
            <a:extLst>
              <a:ext uri="{FF2B5EF4-FFF2-40B4-BE49-F238E27FC236}">
                <a16:creationId xmlns:a16="http://schemas.microsoft.com/office/drawing/2014/main" id="{061CDC21-6256-BA4D-A4EE-28FFBA09C507}"/>
              </a:ext>
            </a:extLst>
          </p:cNvPr>
          <p:cNvSpPr txBox="1"/>
          <p:nvPr/>
        </p:nvSpPr>
        <p:spPr>
          <a:xfrm>
            <a:off x="2399212" y="3462141"/>
            <a:ext cx="3759200" cy="2554545"/>
          </a:xfrm>
          <a:prstGeom prst="rect">
            <a:avLst/>
          </a:prstGeom>
          <a:noFill/>
        </p:spPr>
        <p:txBody>
          <a:bodyPr wrap="square" rtlCol="0">
            <a:spAutoFit/>
          </a:bodyPr>
          <a:lstStyle/>
          <a:p>
            <a:pPr algn="ctr"/>
            <a:r>
              <a:rPr lang="en-US" sz="3200" dirty="0"/>
              <a:t>Parents reported their child had heard a negative comment about their </a:t>
            </a:r>
          </a:p>
          <a:p>
            <a:pPr algn="ctr"/>
            <a:r>
              <a:rPr lang="en-US" sz="3200" b="1" dirty="0">
                <a:solidFill>
                  <a:schemeClr val="accent1"/>
                </a:solidFill>
              </a:rPr>
              <a:t>country of origin</a:t>
            </a:r>
          </a:p>
        </p:txBody>
      </p:sp>
      <p:grpSp>
        <p:nvGrpSpPr>
          <p:cNvPr id="12" name="Group 11">
            <a:extLst>
              <a:ext uri="{FF2B5EF4-FFF2-40B4-BE49-F238E27FC236}">
                <a16:creationId xmlns:a16="http://schemas.microsoft.com/office/drawing/2014/main" id="{8319788D-B6EA-314C-AF7A-8B3160857405}"/>
              </a:ext>
            </a:extLst>
          </p:cNvPr>
          <p:cNvGrpSpPr/>
          <p:nvPr/>
        </p:nvGrpSpPr>
        <p:grpSpPr>
          <a:xfrm>
            <a:off x="3313295" y="1746925"/>
            <a:ext cx="1826530" cy="1679127"/>
            <a:chOff x="1539240" y="1746924"/>
            <a:chExt cx="1826530" cy="1679127"/>
          </a:xfrm>
          <a:solidFill>
            <a:schemeClr val="tx1"/>
          </a:solidFill>
        </p:grpSpPr>
        <p:sp>
          <p:nvSpPr>
            <p:cNvPr id="10" name="Oval 9">
              <a:extLst>
                <a:ext uri="{FF2B5EF4-FFF2-40B4-BE49-F238E27FC236}">
                  <a16:creationId xmlns:a16="http://schemas.microsoft.com/office/drawing/2014/main" id="{3ADD37AD-C665-1646-BD7C-286BA7C8B701}"/>
                </a:ext>
              </a:extLst>
            </p:cNvPr>
            <p:cNvSpPr/>
            <p:nvPr/>
          </p:nvSpPr>
          <p:spPr>
            <a:xfrm>
              <a:off x="1539240" y="1746924"/>
              <a:ext cx="1826530" cy="1679127"/>
            </a:xfrm>
            <a:prstGeom prst="ellipse">
              <a:avLst/>
            </a:prstGeom>
            <a:grp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rgbClr val="FFFF00"/>
                </a:solidFill>
              </a:endParaRPr>
            </a:p>
          </p:txBody>
        </p:sp>
        <p:sp>
          <p:nvSpPr>
            <p:cNvPr id="11" name="Rectangle 10">
              <a:extLst>
                <a:ext uri="{FF2B5EF4-FFF2-40B4-BE49-F238E27FC236}">
                  <a16:creationId xmlns:a16="http://schemas.microsoft.com/office/drawing/2014/main" id="{A68AB41E-4166-B242-BD17-811431057D5F}"/>
                </a:ext>
              </a:extLst>
            </p:cNvPr>
            <p:cNvSpPr/>
            <p:nvPr/>
          </p:nvSpPr>
          <p:spPr>
            <a:xfrm>
              <a:off x="1791503" y="2201766"/>
              <a:ext cx="1426507" cy="769441"/>
            </a:xfrm>
            <a:prstGeom prst="rect">
              <a:avLst/>
            </a:prstGeom>
            <a:grpFill/>
          </p:spPr>
          <p:txBody>
            <a:bodyPr wrap="square">
              <a:spAutoFit/>
            </a:bodyPr>
            <a:lstStyle/>
            <a:p>
              <a:pPr algn="ctr"/>
              <a:r>
                <a:rPr lang="en-US" sz="4400" dirty="0">
                  <a:solidFill>
                    <a:srgbClr val="FFFF00"/>
                  </a:solidFill>
                  <a:latin typeface="Impact" panose="020B0806030902050204" pitchFamily="34" charset="0"/>
                </a:rPr>
                <a:t>1 in 6 </a:t>
              </a:r>
            </a:p>
          </p:txBody>
        </p:sp>
      </p:grpSp>
    </p:spTree>
    <p:extLst>
      <p:ext uri="{BB962C8B-B14F-4D97-AF65-F5344CB8AC3E}">
        <p14:creationId xmlns:p14="http://schemas.microsoft.com/office/powerpoint/2010/main" val="248663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58495-53F3-6E46-A8E2-F26484333743}"/>
              </a:ext>
            </a:extLst>
          </p:cNvPr>
          <p:cNvSpPr>
            <a:spLocks noGrp="1"/>
          </p:cNvSpPr>
          <p:nvPr>
            <p:ph type="title"/>
          </p:nvPr>
        </p:nvSpPr>
        <p:spPr>
          <a:xfrm>
            <a:off x="0" y="159282"/>
            <a:ext cx="12192000" cy="1325563"/>
          </a:xfrm>
        </p:spPr>
        <p:txBody>
          <a:bodyPr>
            <a:normAutofit/>
          </a:bodyPr>
          <a:lstStyle/>
          <a:p>
            <a:pPr algn="ctr"/>
            <a:r>
              <a:rPr lang="en-US" sz="4300" dirty="0">
                <a:latin typeface="+mn-lt"/>
              </a:rPr>
              <a:t>Peer-to-Peer Racism Is a Problem, Too</a:t>
            </a:r>
          </a:p>
        </p:txBody>
      </p:sp>
      <p:pic>
        <p:nvPicPr>
          <p:cNvPr id="10" name="Content Placeholder 6">
            <a:extLst>
              <a:ext uri="{FF2B5EF4-FFF2-40B4-BE49-F238E27FC236}">
                <a16:creationId xmlns:a16="http://schemas.microsoft.com/office/drawing/2014/main" id="{8B185223-FFC0-0F46-81FA-CAC9D588D0B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07456" y="1484845"/>
            <a:ext cx="6957197" cy="4600727"/>
          </a:xfrm>
        </p:spPr>
      </p:pic>
      <p:sp>
        <p:nvSpPr>
          <p:cNvPr id="11" name="TextBox 10">
            <a:extLst>
              <a:ext uri="{FF2B5EF4-FFF2-40B4-BE49-F238E27FC236}">
                <a16:creationId xmlns:a16="http://schemas.microsoft.com/office/drawing/2014/main" id="{CF009EB4-20CB-414B-8DA9-FB5E34835818}"/>
              </a:ext>
            </a:extLst>
          </p:cNvPr>
          <p:cNvSpPr txBox="1"/>
          <p:nvPr/>
        </p:nvSpPr>
        <p:spPr>
          <a:xfrm>
            <a:off x="6095175" y="5943962"/>
            <a:ext cx="3569478" cy="276999"/>
          </a:xfrm>
          <a:prstGeom prst="rect">
            <a:avLst/>
          </a:prstGeom>
          <a:noFill/>
        </p:spPr>
        <p:txBody>
          <a:bodyPr wrap="square" rtlCol="0">
            <a:spAutoFit/>
          </a:bodyPr>
          <a:lstStyle/>
          <a:p>
            <a:pPr algn="r"/>
            <a:r>
              <a:rPr lang="en-US" sz="1200" dirty="0"/>
              <a:t>Used with permission from Committee for Children</a:t>
            </a:r>
          </a:p>
        </p:txBody>
      </p:sp>
      <p:sp>
        <p:nvSpPr>
          <p:cNvPr id="12" name="Slide Number Placeholder 11">
            <a:extLst>
              <a:ext uri="{FF2B5EF4-FFF2-40B4-BE49-F238E27FC236}">
                <a16:creationId xmlns:a16="http://schemas.microsoft.com/office/drawing/2014/main" id="{AEF3CEA9-B465-344E-A2F1-0FBB094B6165}"/>
              </a:ext>
            </a:extLst>
          </p:cNvPr>
          <p:cNvSpPr>
            <a:spLocks noGrp="1"/>
          </p:cNvSpPr>
          <p:nvPr>
            <p:ph type="sldNum" sz="quarter" idx="12"/>
          </p:nvPr>
        </p:nvSpPr>
        <p:spPr>
          <a:xfrm>
            <a:off x="10506634" y="6356351"/>
            <a:ext cx="847165" cy="349250"/>
          </a:xfrm>
        </p:spPr>
        <p:txBody>
          <a:bodyPr/>
          <a:lstStyle/>
          <a:p>
            <a:fld id="{D57F1E4F-1CFF-5643-939E-217C01CDF565}" type="slidenum">
              <a:rPr lang="en-US" smtClean="0"/>
              <a:pPr/>
              <a:t>68</a:t>
            </a:fld>
            <a:endParaRPr lang="en-US" dirty="0"/>
          </a:p>
        </p:txBody>
      </p:sp>
      <p:sp>
        <p:nvSpPr>
          <p:cNvPr id="6" name="TextBox 5">
            <a:extLst>
              <a:ext uri="{FF2B5EF4-FFF2-40B4-BE49-F238E27FC236}">
                <a16:creationId xmlns:a16="http://schemas.microsoft.com/office/drawing/2014/main" id="{60A432F3-F489-1A4A-A498-B8B50BFF68D9}"/>
              </a:ext>
            </a:extLst>
          </p:cNvPr>
          <p:cNvSpPr txBox="1"/>
          <p:nvPr/>
        </p:nvSpPr>
        <p:spPr>
          <a:xfrm>
            <a:off x="3408993" y="6353375"/>
            <a:ext cx="7521223" cy="307777"/>
          </a:xfrm>
          <a:prstGeom prst="rect">
            <a:avLst/>
          </a:prstGeom>
          <a:noFill/>
        </p:spPr>
        <p:txBody>
          <a:bodyPr wrap="square" rtlCol="0">
            <a:spAutoFit/>
          </a:bodyPr>
          <a:lstStyle/>
          <a:p>
            <a:pPr marL="57150" algn="r"/>
            <a:r>
              <a:rPr lang="en-US" sz="1400" dirty="0"/>
              <a:t>e.g., Douglass et al., 2016; Pollock, 2004; </a:t>
            </a:r>
            <a:r>
              <a:rPr lang="en-US" sz="1400" dirty="0" err="1"/>
              <a:t>Tynes</a:t>
            </a:r>
            <a:r>
              <a:rPr lang="en-US" sz="1400" dirty="0"/>
              <a:t> et al. 2019 </a:t>
            </a:r>
          </a:p>
        </p:txBody>
      </p:sp>
    </p:spTree>
    <p:extLst>
      <p:ext uri="{BB962C8B-B14F-4D97-AF65-F5344CB8AC3E}">
        <p14:creationId xmlns:p14="http://schemas.microsoft.com/office/powerpoint/2010/main" val="1355416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2C5DC-64F2-3C42-98BE-B8A0C8A6FDD2}"/>
              </a:ext>
            </a:extLst>
          </p:cNvPr>
          <p:cNvSpPr>
            <a:spLocks noGrp="1"/>
          </p:cNvSpPr>
          <p:nvPr>
            <p:ph type="sldNum" sz="quarter" idx="12"/>
          </p:nvPr>
        </p:nvSpPr>
        <p:spPr/>
        <p:txBody>
          <a:bodyPr/>
          <a:lstStyle/>
          <a:p>
            <a:fld id="{A42EB90B-1F78-6C44-9D06-BE7C40D81F11}" type="slidenum">
              <a:rPr lang="en-US" smtClean="0"/>
              <a:t>69</a:t>
            </a:fld>
            <a:endParaRPr lang="en-US"/>
          </a:p>
        </p:txBody>
      </p:sp>
      <p:grpSp>
        <p:nvGrpSpPr>
          <p:cNvPr id="3" name="Group 2">
            <a:extLst>
              <a:ext uri="{FF2B5EF4-FFF2-40B4-BE49-F238E27FC236}">
                <a16:creationId xmlns:a16="http://schemas.microsoft.com/office/drawing/2014/main" id="{E3913BD4-A33B-7A49-A9BB-9AFA3309A660}"/>
              </a:ext>
            </a:extLst>
          </p:cNvPr>
          <p:cNvGrpSpPr/>
          <p:nvPr/>
        </p:nvGrpSpPr>
        <p:grpSpPr>
          <a:xfrm>
            <a:off x="2576285" y="638629"/>
            <a:ext cx="7048500" cy="5696323"/>
            <a:chOff x="1066800" y="249832"/>
            <a:chExt cx="7048500" cy="5696323"/>
          </a:xfrm>
        </p:grpSpPr>
        <p:pic>
          <p:nvPicPr>
            <p:cNvPr id="4" name="Picture 3">
              <a:extLst>
                <a:ext uri="{FF2B5EF4-FFF2-40B4-BE49-F238E27FC236}">
                  <a16:creationId xmlns:a16="http://schemas.microsoft.com/office/drawing/2014/main" id="{288CD7F7-43E9-0A49-820B-E06EDD2A859B}"/>
                </a:ext>
              </a:extLst>
            </p:cNvPr>
            <p:cNvPicPr>
              <a:picLocks noChangeAspect="1"/>
            </p:cNvPicPr>
            <p:nvPr/>
          </p:nvPicPr>
          <p:blipFill rotWithShape="1">
            <a:blip r:embed="rId3"/>
            <a:srcRect l="685" t="946" b="-1"/>
            <a:stretch/>
          </p:blipFill>
          <p:spPr>
            <a:xfrm>
              <a:off x="1066800" y="249832"/>
              <a:ext cx="7048500" cy="5696323"/>
            </a:xfrm>
            <a:prstGeom prst="rect">
              <a:avLst/>
            </a:prstGeom>
            <a:ln>
              <a:noFill/>
            </a:ln>
          </p:spPr>
        </p:pic>
        <p:sp>
          <p:nvSpPr>
            <p:cNvPr id="5" name="TextBox 4">
              <a:extLst>
                <a:ext uri="{FF2B5EF4-FFF2-40B4-BE49-F238E27FC236}">
                  <a16:creationId xmlns:a16="http://schemas.microsoft.com/office/drawing/2014/main" id="{779FDA70-6168-C54B-A18F-ACADBDA1B435}"/>
                </a:ext>
              </a:extLst>
            </p:cNvPr>
            <p:cNvSpPr txBox="1"/>
            <p:nvPr/>
          </p:nvSpPr>
          <p:spPr>
            <a:xfrm>
              <a:off x="2406468" y="842144"/>
              <a:ext cx="971550" cy="2194560"/>
            </a:xfrm>
            <a:prstGeom prst="rect">
              <a:avLst/>
            </a:prstGeom>
            <a:solidFill>
              <a:schemeClr val="bg1"/>
            </a:solidFill>
          </p:spPr>
          <p:txBody>
            <a:bodyPr wrap="square" rtlCol="0" anchor="ctr">
              <a:spAutoFit/>
            </a:bodyPr>
            <a:lstStyle/>
            <a:p>
              <a:pPr algn="ctr"/>
              <a:r>
                <a:rPr lang="en-US" sz="2800" b="1" dirty="0"/>
                <a:t>49%</a:t>
              </a:r>
            </a:p>
          </p:txBody>
        </p:sp>
        <p:sp>
          <p:nvSpPr>
            <p:cNvPr id="6" name="TextBox 5">
              <a:extLst>
                <a:ext uri="{FF2B5EF4-FFF2-40B4-BE49-F238E27FC236}">
                  <a16:creationId xmlns:a16="http://schemas.microsoft.com/office/drawing/2014/main" id="{05845FA8-A160-8E42-B2AE-63E060BEEDC7}"/>
                </a:ext>
              </a:extLst>
            </p:cNvPr>
            <p:cNvSpPr txBox="1"/>
            <p:nvPr/>
          </p:nvSpPr>
          <p:spPr>
            <a:xfrm>
              <a:off x="3501843" y="842144"/>
              <a:ext cx="971550" cy="2194560"/>
            </a:xfrm>
            <a:prstGeom prst="rect">
              <a:avLst/>
            </a:prstGeom>
            <a:solidFill>
              <a:schemeClr val="bg1"/>
            </a:solidFill>
          </p:spPr>
          <p:txBody>
            <a:bodyPr wrap="square" rtlCol="0" anchor="ctr">
              <a:spAutoFit/>
            </a:bodyPr>
            <a:lstStyle/>
            <a:p>
              <a:pPr algn="ctr"/>
              <a:r>
                <a:rPr lang="en-US" sz="2800" b="1" dirty="0"/>
                <a:t>50%</a:t>
              </a:r>
            </a:p>
          </p:txBody>
        </p:sp>
        <p:sp>
          <p:nvSpPr>
            <p:cNvPr id="7" name="TextBox 6">
              <a:extLst>
                <a:ext uri="{FF2B5EF4-FFF2-40B4-BE49-F238E27FC236}">
                  <a16:creationId xmlns:a16="http://schemas.microsoft.com/office/drawing/2014/main" id="{3B620415-2F52-1949-852F-24813F3B89F5}"/>
                </a:ext>
              </a:extLst>
            </p:cNvPr>
            <p:cNvSpPr txBox="1"/>
            <p:nvPr/>
          </p:nvSpPr>
          <p:spPr>
            <a:xfrm>
              <a:off x="4579347" y="865689"/>
              <a:ext cx="971550" cy="2377440"/>
            </a:xfrm>
            <a:prstGeom prst="rect">
              <a:avLst/>
            </a:prstGeom>
            <a:solidFill>
              <a:schemeClr val="bg1"/>
            </a:solidFill>
          </p:spPr>
          <p:txBody>
            <a:bodyPr wrap="square" rtlCol="0" anchor="ctr">
              <a:spAutoFit/>
            </a:bodyPr>
            <a:lstStyle/>
            <a:p>
              <a:pPr algn="ctr"/>
              <a:endParaRPr lang="en-US" sz="2800" b="1" dirty="0"/>
            </a:p>
            <a:p>
              <a:pPr algn="ctr"/>
              <a:r>
                <a:rPr lang="en-US" sz="2800" b="1" dirty="0"/>
                <a:t>43%</a:t>
              </a:r>
            </a:p>
          </p:txBody>
        </p:sp>
        <p:sp>
          <p:nvSpPr>
            <p:cNvPr id="8" name="TextBox 7">
              <a:extLst>
                <a:ext uri="{FF2B5EF4-FFF2-40B4-BE49-F238E27FC236}">
                  <a16:creationId xmlns:a16="http://schemas.microsoft.com/office/drawing/2014/main" id="{6DECA8AA-31A0-2247-9004-407956C16B9A}"/>
                </a:ext>
              </a:extLst>
            </p:cNvPr>
            <p:cNvSpPr txBox="1"/>
            <p:nvPr/>
          </p:nvSpPr>
          <p:spPr>
            <a:xfrm>
              <a:off x="5671365" y="1002455"/>
              <a:ext cx="971550" cy="2880360"/>
            </a:xfrm>
            <a:prstGeom prst="rect">
              <a:avLst/>
            </a:prstGeom>
            <a:solidFill>
              <a:schemeClr val="bg1"/>
            </a:solidFill>
          </p:spPr>
          <p:txBody>
            <a:bodyPr wrap="square" rtlCol="0" anchor="ctr">
              <a:spAutoFit/>
            </a:bodyPr>
            <a:lstStyle/>
            <a:p>
              <a:pPr algn="ctr"/>
              <a:endParaRPr lang="en-US" sz="2800" b="1" dirty="0"/>
            </a:p>
            <a:p>
              <a:pPr algn="ctr"/>
              <a:endParaRPr lang="en-US" sz="2800" b="1" dirty="0"/>
            </a:p>
            <a:p>
              <a:pPr algn="ctr"/>
              <a:endParaRPr lang="en-US" sz="2800" b="1" dirty="0"/>
            </a:p>
            <a:p>
              <a:pPr algn="ctr"/>
              <a:r>
                <a:rPr lang="en-US" sz="2800" b="1" dirty="0"/>
                <a:t>27%</a:t>
              </a:r>
            </a:p>
          </p:txBody>
        </p:sp>
      </p:grpSp>
      <p:sp>
        <p:nvSpPr>
          <p:cNvPr id="9" name="TextBox 8">
            <a:extLst>
              <a:ext uri="{FF2B5EF4-FFF2-40B4-BE49-F238E27FC236}">
                <a16:creationId xmlns:a16="http://schemas.microsoft.com/office/drawing/2014/main" id="{192F4028-DC16-5F44-B96B-DC8920A541E8}"/>
              </a:ext>
            </a:extLst>
          </p:cNvPr>
          <p:cNvSpPr txBox="1"/>
          <p:nvPr/>
        </p:nvSpPr>
        <p:spPr>
          <a:xfrm>
            <a:off x="4207799" y="6399146"/>
            <a:ext cx="6866312" cy="307777"/>
          </a:xfrm>
          <a:prstGeom prst="rect">
            <a:avLst/>
          </a:prstGeom>
          <a:noFill/>
        </p:spPr>
        <p:txBody>
          <a:bodyPr wrap="square" rtlCol="0">
            <a:spAutoFit/>
          </a:bodyPr>
          <a:lstStyle/>
          <a:p>
            <a:pPr algn="r"/>
            <a:r>
              <a:rPr lang="en-US" sz="1400" dirty="0"/>
              <a:t>Source: https://</a:t>
            </a:r>
            <a:r>
              <a:rPr lang="en-US" sz="1400" dirty="0" err="1"/>
              <a:t>www.prri.org</a:t>
            </a:r>
            <a:r>
              <a:rPr lang="en-US" sz="1400" dirty="0"/>
              <a:t>/research/</a:t>
            </a:r>
            <a:r>
              <a:rPr lang="en-US" sz="1400" dirty="0" err="1"/>
              <a:t>mtv</a:t>
            </a:r>
            <a:r>
              <a:rPr lang="en-US" sz="1400" dirty="0"/>
              <a:t>-culture-and-religion/</a:t>
            </a:r>
          </a:p>
        </p:txBody>
      </p:sp>
      <p:pic>
        <p:nvPicPr>
          <p:cNvPr id="10" name="Picture 9">
            <a:extLst>
              <a:ext uri="{FF2B5EF4-FFF2-40B4-BE49-F238E27FC236}">
                <a16:creationId xmlns:a16="http://schemas.microsoft.com/office/drawing/2014/main" id="{85E2FABD-E4E0-914A-8B96-8141C25085EF}"/>
              </a:ext>
            </a:extLst>
          </p:cNvPr>
          <p:cNvPicPr>
            <a:picLocks noChangeAspect="1"/>
          </p:cNvPicPr>
          <p:nvPr/>
        </p:nvPicPr>
        <p:blipFill rotWithShape="1">
          <a:blip r:embed="rId4"/>
          <a:srcRect t="4816"/>
          <a:stretch/>
        </p:blipFill>
        <p:spPr>
          <a:xfrm>
            <a:off x="8464073" y="5258908"/>
            <a:ext cx="2019300" cy="761572"/>
          </a:xfrm>
          <a:prstGeom prst="rect">
            <a:avLst/>
          </a:prstGeom>
        </p:spPr>
      </p:pic>
      <p:sp>
        <p:nvSpPr>
          <p:cNvPr id="11" name="TextBox 10">
            <a:extLst>
              <a:ext uri="{FF2B5EF4-FFF2-40B4-BE49-F238E27FC236}">
                <a16:creationId xmlns:a16="http://schemas.microsoft.com/office/drawing/2014/main" id="{258EB4CC-C797-8242-A550-A629021C1FC7}"/>
              </a:ext>
            </a:extLst>
          </p:cNvPr>
          <p:cNvSpPr txBox="1"/>
          <p:nvPr/>
        </p:nvSpPr>
        <p:spPr>
          <a:xfrm>
            <a:off x="8162809" y="3642309"/>
            <a:ext cx="1472385" cy="1005840"/>
          </a:xfrm>
          <a:prstGeom prst="rect">
            <a:avLst/>
          </a:prstGeom>
          <a:noFill/>
          <a:ln w="57150" cmpd="sng">
            <a:solidFill>
              <a:srgbClr val="EE853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1854618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6AC76E-4A01-4746-91E1-23E4FACE5241}"/>
              </a:ext>
            </a:extLst>
          </p:cNvPr>
          <p:cNvSpPr>
            <a:spLocks noGrp="1"/>
          </p:cNvSpPr>
          <p:nvPr>
            <p:ph type="sldNum" sz="quarter" idx="12"/>
          </p:nvPr>
        </p:nvSpPr>
        <p:spPr/>
        <p:txBody>
          <a:bodyPr/>
          <a:lstStyle/>
          <a:p>
            <a:fld id="{A42EB90B-1F78-6C44-9D06-BE7C40D81F11}" type="slidenum">
              <a:rPr lang="en-US" smtClean="0"/>
              <a:t>7</a:t>
            </a:fld>
            <a:endParaRPr lang="en-US"/>
          </a:p>
        </p:txBody>
      </p:sp>
      <p:pic>
        <p:nvPicPr>
          <p:cNvPr id="5" name="Picture 4">
            <a:extLst>
              <a:ext uri="{FF2B5EF4-FFF2-40B4-BE49-F238E27FC236}">
                <a16:creationId xmlns:a16="http://schemas.microsoft.com/office/drawing/2014/main" id="{EB25E320-66D9-854C-BB39-B196A30256B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232085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AFA494-FE64-704A-A6D4-5739642CC553}"/>
              </a:ext>
            </a:extLst>
          </p:cNvPr>
          <p:cNvPicPr>
            <a:picLocks noChangeAspect="1"/>
          </p:cNvPicPr>
          <p:nvPr/>
        </p:nvPicPr>
        <p:blipFill>
          <a:blip r:embed="rId2">
            <a:alphaModFix amt="50000"/>
          </a:blip>
          <a:stretch>
            <a:fillRect/>
          </a:stretch>
        </p:blipFill>
        <p:spPr>
          <a:xfrm>
            <a:off x="447675" y="1125936"/>
            <a:ext cx="11296650" cy="5154709"/>
          </a:xfrm>
          <a:prstGeom prst="rect">
            <a:avLst/>
          </a:prstGeom>
        </p:spPr>
      </p:pic>
      <p:sp>
        <p:nvSpPr>
          <p:cNvPr id="2" name="Slide Number Placeholder 1">
            <a:extLst>
              <a:ext uri="{FF2B5EF4-FFF2-40B4-BE49-F238E27FC236}">
                <a16:creationId xmlns:a16="http://schemas.microsoft.com/office/drawing/2014/main" id="{FBC2B707-50CB-3249-9009-E8B1F7217F65}"/>
              </a:ext>
            </a:extLst>
          </p:cNvPr>
          <p:cNvSpPr>
            <a:spLocks noGrp="1"/>
          </p:cNvSpPr>
          <p:nvPr>
            <p:ph type="sldNum" sz="quarter" idx="12"/>
          </p:nvPr>
        </p:nvSpPr>
        <p:spPr/>
        <p:txBody>
          <a:bodyPr/>
          <a:lstStyle/>
          <a:p>
            <a:fld id="{D57F1E4F-1CFF-5643-939E-217C01CDF565}" type="slidenum">
              <a:rPr lang="en-US" smtClean="0"/>
              <a:pPr/>
              <a:t>70</a:t>
            </a:fld>
            <a:endParaRPr lang="en-US" dirty="0"/>
          </a:p>
        </p:txBody>
      </p:sp>
      <p:sp>
        <p:nvSpPr>
          <p:cNvPr id="5" name="Title 3">
            <a:extLst>
              <a:ext uri="{FF2B5EF4-FFF2-40B4-BE49-F238E27FC236}">
                <a16:creationId xmlns:a16="http://schemas.microsoft.com/office/drawing/2014/main" id="{6F51AAEA-E173-734E-A31B-790B957D5AE3}"/>
              </a:ext>
            </a:extLst>
          </p:cNvPr>
          <p:cNvSpPr txBox="1">
            <a:spLocks/>
          </p:cNvSpPr>
          <p:nvPr/>
        </p:nvSpPr>
        <p:spPr>
          <a:xfrm>
            <a:off x="0" y="398712"/>
            <a:ext cx="12192000" cy="651520"/>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b="1" dirty="0">
                <a:solidFill>
                  <a:schemeClr val="accent1"/>
                </a:solidFill>
                <a:latin typeface="+mn-lt"/>
              </a:rPr>
              <a:t>Centering</a:t>
            </a:r>
            <a:r>
              <a:rPr lang="en-US" sz="4000" b="1" dirty="0">
                <a:solidFill>
                  <a:srgbClr val="FF0000"/>
                </a:solidFill>
                <a:latin typeface="+mn-lt"/>
              </a:rPr>
              <a:t> </a:t>
            </a:r>
            <a:r>
              <a:rPr lang="en-US" sz="4000" dirty="0">
                <a:solidFill>
                  <a:schemeClr val="tx1"/>
                </a:solidFill>
                <a:latin typeface="+mn-lt"/>
              </a:rPr>
              <a:t>Youths’ Lived Experiences and Identities</a:t>
            </a:r>
            <a:endParaRPr lang="en-US" sz="4000" b="1" dirty="0">
              <a:solidFill>
                <a:srgbClr val="FF0000"/>
              </a:solidFill>
              <a:latin typeface="+mn-lt"/>
            </a:endParaRPr>
          </a:p>
        </p:txBody>
      </p:sp>
      <p:sp>
        <p:nvSpPr>
          <p:cNvPr id="3" name="Rounded Rectangular Callout 2">
            <a:extLst>
              <a:ext uri="{FF2B5EF4-FFF2-40B4-BE49-F238E27FC236}">
                <a16:creationId xmlns:a16="http://schemas.microsoft.com/office/drawing/2014/main" id="{F6647B1C-049E-A04C-970B-E2C2F1C55C53}"/>
              </a:ext>
            </a:extLst>
          </p:cNvPr>
          <p:cNvSpPr/>
          <p:nvPr/>
        </p:nvSpPr>
        <p:spPr>
          <a:xfrm>
            <a:off x="1358920" y="1742289"/>
            <a:ext cx="2903590" cy="845636"/>
          </a:xfrm>
          <a:prstGeom prst="wedgeRoundRectCallout">
            <a:avLst>
              <a:gd name="adj1" fmla="val -20833"/>
              <a:gd name="adj2" fmla="val 49803"/>
              <a:gd name="adj3" fmla="val 16667"/>
            </a:avLst>
          </a:prstGeom>
          <a:solidFill>
            <a:srgbClr val="FFFF00">
              <a:alpha val="76863"/>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Coronavirus?</a:t>
            </a:r>
          </a:p>
        </p:txBody>
      </p:sp>
      <p:sp>
        <p:nvSpPr>
          <p:cNvPr id="4" name="Rounded Rectangular Callout 3">
            <a:extLst>
              <a:ext uri="{FF2B5EF4-FFF2-40B4-BE49-F238E27FC236}">
                <a16:creationId xmlns:a16="http://schemas.microsoft.com/office/drawing/2014/main" id="{9D4FBF34-8B54-304A-BA4C-777B7239D9A8}"/>
              </a:ext>
            </a:extLst>
          </p:cNvPr>
          <p:cNvSpPr/>
          <p:nvPr/>
        </p:nvSpPr>
        <p:spPr>
          <a:xfrm rot="10800000" flipV="1">
            <a:off x="5902704" y="3071849"/>
            <a:ext cx="4913903" cy="1474394"/>
          </a:xfrm>
          <a:prstGeom prst="wedgeRoundRectCallout">
            <a:avLst>
              <a:gd name="adj1" fmla="val -28234"/>
              <a:gd name="adj2" fmla="val -63685"/>
              <a:gd name="adj3" fmla="val 16667"/>
            </a:avLst>
          </a:prstGeom>
          <a:solidFill>
            <a:srgbClr val="FFFF00">
              <a:alpha val="8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How did you know I was going to present that story as the </a:t>
            </a:r>
            <a:r>
              <a:rPr lang="en-US" sz="2800" b="1" dirty="0">
                <a:solidFill>
                  <a:schemeClr val="tx1"/>
                </a:solidFill>
              </a:rPr>
              <a:t>news of the day</a:t>
            </a:r>
            <a:r>
              <a:rPr lang="en-US" sz="2800" dirty="0">
                <a:solidFill>
                  <a:schemeClr val="tx1"/>
                </a:solidFill>
              </a:rPr>
              <a:t> today?</a:t>
            </a:r>
          </a:p>
        </p:txBody>
      </p:sp>
      <p:sp>
        <p:nvSpPr>
          <p:cNvPr id="8" name="TextBox 7">
            <a:extLst>
              <a:ext uri="{FF2B5EF4-FFF2-40B4-BE49-F238E27FC236}">
                <a16:creationId xmlns:a16="http://schemas.microsoft.com/office/drawing/2014/main" id="{E0CEE119-4ED3-3E41-8587-DCEE64EC8BA5}"/>
              </a:ext>
            </a:extLst>
          </p:cNvPr>
          <p:cNvSpPr txBox="1"/>
          <p:nvPr/>
        </p:nvSpPr>
        <p:spPr>
          <a:xfrm>
            <a:off x="4426634" y="6356350"/>
            <a:ext cx="6475828" cy="307777"/>
          </a:xfrm>
          <a:prstGeom prst="rect">
            <a:avLst/>
          </a:prstGeom>
          <a:noFill/>
        </p:spPr>
        <p:txBody>
          <a:bodyPr wrap="square" rtlCol="0">
            <a:spAutoFit/>
          </a:bodyPr>
          <a:lstStyle/>
          <a:p>
            <a:pPr marL="57150" algn="r"/>
            <a:r>
              <a:rPr lang="en-US" sz="1400" dirty="0"/>
              <a:t>McGovern, Rosario-Ramos, Rivas-Drake, </a:t>
            </a:r>
            <a:r>
              <a:rPr lang="en-US" sz="1400" dirty="0" err="1"/>
              <a:t>Pinetta</a:t>
            </a:r>
            <a:r>
              <a:rPr lang="en-US" sz="1400" dirty="0"/>
              <a:t>, Montoro, &amp; </a:t>
            </a:r>
            <a:r>
              <a:rPr lang="en-US" sz="1400" dirty="0" err="1"/>
              <a:t>Channey</a:t>
            </a:r>
            <a:r>
              <a:rPr lang="en-US" sz="1400" dirty="0"/>
              <a:t>, in prep</a:t>
            </a:r>
          </a:p>
        </p:txBody>
      </p:sp>
      <p:graphicFrame>
        <p:nvGraphicFramePr>
          <p:cNvPr id="9" name="Diagram 8">
            <a:extLst>
              <a:ext uri="{FF2B5EF4-FFF2-40B4-BE49-F238E27FC236}">
                <a16:creationId xmlns:a16="http://schemas.microsoft.com/office/drawing/2014/main" id="{9CA967A5-DA3D-DB42-8819-9AD4F974FC32}"/>
              </a:ext>
            </a:extLst>
          </p:cNvPr>
          <p:cNvGraphicFramePr/>
          <p:nvPr/>
        </p:nvGraphicFramePr>
        <p:xfrm>
          <a:off x="-4137" y="6666178"/>
          <a:ext cx="3794886" cy="19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684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C2B707-50CB-3249-9009-E8B1F7217F65}"/>
              </a:ext>
            </a:extLst>
          </p:cNvPr>
          <p:cNvSpPr>
            <a:spLocks noGrp="1"/>
          </p:cNvSpPr>
          <p:nvPr>
            <p:ph type="sldNum" sz="quarter" idx="12"/>
          </p:nvPr>
        </p:nvSpPr>
        <p:spPr/>
        <p:txBody>
          <a:bodyPr/>
          <a:lstStyle/>
          <a:p>
            <a:fld id="{D57F1E4F-1CFF-5643-939E-217C01CDF565}" type="slidenum">
              <a:rPr lang="en-US" smtClean="0"/>
              <a:pPr/>
              <a:t>71</a:t>
            </a:fld>
            <a:endParaRPr lang="en-US" dirty="0"/>
          </a:p>
        </p:txBody>
      </p:sp>
      <p:sp>
        <p:nvSpPr>
          <p:cNvPr id="4" name="Rounded Rectangular Callout 3">
            <a:extLst>
              <a:ext uri="{FF2B5EF4-FFF2-40B4-BE49-F238E27FC236}">
                <a16:creationId xmlns:a16="http://schemas.microsoft.com/office/drawing/2014/main" id="{9D4FBF34-8B54-304A-BA4C-777B7239D9A8}"/>
              </a:ext>
            </a:extLst>
          </p:cNvPr>
          <p:cNvSpPr/>
          <p:nvPr/>
        </p:nvSpPr>
        <p:spPr>
          <a:xfrm>
            <a:off x="576775" y="1209822"/>
            <a:ext cx="10777025" cy="4768947"/>
          </a:xfrm>
          <a:prstGeom prst="wedgeRoundRectCallout">
            <a:avLst>
              <a:gd name="adj1" fmla="val 3927"/>
              <a:gd name="adj2" fmla="val 55154"/>
              <a:gd name="adj3" fmla="val 16667"/>
            </a:avLst>
          </a:prstGeom>
          <a:solidFill>
            <a:srgbClr val="FFFF00">
              <a:alpha val="8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“There are times that we do have to </a:t>
            </a:r>
            <a:r>
              <a:rPr lang="en-US" sz="2400" b="1" dirty="0">
                <a:solidFill>
                  <a:schemeClr val="tx1"/>
                </a:solidFill>
              </a:rPr>
              <a:t>step away from the curriculum </a:t>
            </a:r>
            <a:r>
              <a:rPr lang="en-US" sz="2400" dirty="0">
                <a:solidFill>
                  <a:schemeClr val="tx1"/>
                </a:solidFill>
              </a:rPr>
              <a:t>to input things…so that students can really benefit and they see the direct connection…</a:t>
            </a:r>
            <a:r>
              <a:rPr lang="en-US" sz="2400" b="1" dirty="0">
                <a:solidFill>
                  <a:schemeClr val="tx1"/>
                </a:solidFill>
              </a:rPr>
              <a:t>This just happened and this is important</a:t>
            </a:r>
            <a:r>
              <a:rPr lang="en-US" sz="2400" dirty="0">
                <a:solidFill>
                  <a:schemeClr val="tx1"/>
                </a:solidFill>
              </a:rPr>
              <a:t>. This is what makes sense right now. </a:t>
            </a:r>
            <a:r>
              <a:rPr lang="en-US" sz="2400" b="1" dirty="0">
                <a:solidFill>
                  <a:schemeClr val="tx1"/>
                </a:solidFill>
              </a:rPr>
              <a:t>Especially things on the news, things in our local community</a:t>
            </a:r>
            <a:r>
              <a:rPr lang="en-US" sz="2400" dirty="0">
                <a:solidFill>
                  <a:schemeClr val="tx1"/>
                </a:solidFill>
              </a:rPr>
              <a:t>. We had a lockdown drill last year that lasted a long time and we thought it was a drill but...It was a lockdown. They had said that there might have been somebody at [a community site] with a gun, and so as I'm in the closet with my students and time kept passing and passing and passing, I started to get really nervous thinking about is somebody going to come into our school, where it became real…so </a:t>
            </a:r>
            <a:r>
              <a:rPr lang="en-US" sz="2400" b="1" dirty="0">
                <a:solidFill>
                  <a:schemeClr val="tx1"/>
                </a:solidFill>
              </a:rPr>
              <a:t>we stepped away the next morning </a:t>
            </a:r>
            <a:r>
              <a:rPr lang="en-US" sz="2400" dirty="0">
                <a:solidFill>
                  <a:schemeClr val="tx1"/>
                </a:solidFill>
              </a:rPr>
              <a:t>and we talked about our lockdown and </a:t>
            </a:r>
            <a:r>
              <a:rPr lang="en-US" sz="2400" b="1" dirty="0">
                <a:solidFill>
                  <a:schemeClr val="tx1"/>
                </a:solidFill>
              </a:rPr>
              <a:t>we talked about emotions that we were having</a:t>
            </a:r>
            <a:r>
              <a:rPr lang="en-US" sz="2400" dirty="0">
                <a:solidFill>
                  <a:schemeClr val="tx1"/>
                </a:solidFill>
              </a:rPr>
              <a:t>, and things like that because students need to debrief.”</a:t>
            </a:r>
          </a:p>
        </p:txBody>
      </p:sp>
      <p:sp>
        <p:nvSpPr>
          <p:cNvPr id="5" name="Title 3">
            <a:extLst>
              <a:ext uri="{FF2B5EF4-FFF2-40B4-BE49-F238E27FC236}">
                <a16:creationId xmlns:a16="http://schemas.microsoft.com/office/drawing/2014/main" id="{6F51AAEA-E173-734E-A31B-790B957D5AE3}"/>
              </a:ext>
            </a:extLst>
          </p:cNvPr>
          <p:cNvSpPr txBox="1">
            <a:spLocks/>
          </p:cNvSpPr>
          <p:nvPr/>
        </p:nvSpPr>
        <p:spPr>
          <a:xfrm>
            <a:off x="0" y="398712"/>
            <a:ext cx="12192000" cy="651520"/>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b="1" dirty="0">
                <a:solidFill>
                  <a:schemeClr val="accent1"/>
                </a:solidFill>
                <a:latin typeface="+mn-lt"/>
              </a:rPr>
              <a:t>Centering</a:t>
            </a:r>
            <a:r>
              <a:rPr lang="en-US" sz="4000" b="1" dirty="0">
                <a:solidFill>
                  <a:srgbClr val="FF0000"/>
                </a:solidFill>
                <a:latin typeface="+mn-lt"/>
              </a:rPr>
              <a:t> </a:t>
            </a:r>
            <a:r>
              <a:rPr lang="en-US" sz="4000" dirty="0">
                <a:solidFill>
                  <a:schemeClr val="tx1"/>
                </a:solidFill>
                <a:latin typeface="+mn-lt"/>
              </a:rPr>
              <a:t>Youths’ Lived Experiences and Identities</a:t>
            </a:r>
            <a:endParaRPr lang="en-US" sz="4000" b="1" dirty="0">
              <a:solidFill>
                <a:srgbClr val="FF0000"/>
              </a:solidFill>
              <a:latin typeface="+mn-lt"/>
            </a:endParaRPr>
          </a:p>
        </p:txBody>
      </p:sp>
      <p:sp>
        <p:nvSpPr>
          <p:cNvPr id="6" name="TextBox 5">
            <a:extLst>
              <a:ext uri="{FF2B5EF4-FFF2-40B4-BE49-F238E27FC236}">
                <a16:creationId xmlns:a16="http://schemas.microsoft.com/office/drawing/2014/main" id="{C5506635-7A16-1C4E-BD76-B44E4F17C840}"/>
              </a:ext>
            </a:extLst>
          </p:cNvPr>
          <p:cNvSpPr txBox="1"/>
          <p:nvPr/>
        </p:nvSpPr>
        <p:spPr>
          <a:xfrm>
            <a:off x="4426634" y="6356350"/>
            <a:ext cx="6475828" cy="307777"/>
          </a:xfrm>
          <a:prstGeom prst="rect">
            <a:avLst/>
          </a:prstGeom>
          <a:noFill/>
        </p:spPr>
        <p:txBody>
          <a:bodyPr wrap="square" rtlCol="0">
            <a:spAutoFit/>
          </a:bodyPr>
          <a:lstStyle/>
          <a:p>
            <a:pPr marL="57150" algn="r"/>
            <a:r>
              <a:rPr lang="en-US" sz="1400" dirty="0"/>
              <a:t>McGovern, Rosario-Ramos, Rivas-Drake, </a:t>
            </a:r>
            <a:r>
              <a:rPr lang="en-US" sz="1400" dirty="0" err="1"/>
              <a:t>Pinetta</a:t>
            </a:r>
            <a:r>
              <a:rPr lang="en-US" sz="1400" dirty="0"/>
              <a:t>, Montoro, &amp; </a:t>
            </a:r>
            <a:r>
              <a:rPr lang="en-US" sz="1400" dirty="0" err="1"/>
              <a:t>Channey</a:t>
            </a:r>
            <a:r>
              <a:rPr lang="en-US" sz="1400" dirty="0"/>
              <a:t>, in prep</a:t>
            </a:r>
          </a:p>
        </p:txBody>
      </p:sp>
      <p:graphicFrame>
        <p:nvGraphicFramePr>
          <p:cNvPr id="7" name="Diagram 6">
            <a:extLst>
              <a:ext uri="{FF2B5EF4-FFF2-40B4-BE49-F238E27FC236}">
                <a16:creationId xmlns:a16="http://schemas.microsoft.com/office/drawing/2014/main" id="{2B2DF728-0D40-954C-A564-45AE59FD6213}"/>
              </a:ext>
            </a:extLst>
          </p:cNvPr>
          <p:cNvGraphicFramePr/>
          <p:nvPr/>
        </p:nvGraphicFramePr>
        <p:xfrm>
          <a:off x="-4137" y="6666178"/>
          <a:ext cx="3794886" cy="190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139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AE0785-D5F1-FF44-BB2E-2D981B6ED8A3}"/>
              </a:ext>
            </a:extLst>
          </p:cNvPr>
          <p:cNvPicPr>
            <a:picLocks noChangeAspect="1"/>
          </p:cNvPicPr>
          <p:nvPr/>
        </p:nvPicPr>
        <p:blipFill>
          <a:blip r:embed="rId3">
            <a:alphaModFix amt="50000"/>
          </a:blip>
          <a:stretch>
            <a:fillRect/>
          </a:stretch>
        </p:blipFill>
        <p:spPr>
          <a:xfrm>
            <a:off x="447675" y="1125936"/>
            <a:ext cx="11296650" cy="5154709"/>
          </a:xfrm>
          <a:prstGeom prst="rect">
            <a:avLst/>
          </a:prstGeom>
        </p:spPr>
      </p:pic>
      <p:sp>
        <p:nvSpPr>
          <p:cNvPr id="2" name="Slide Number Placeholder 1">
            <a:extLst>
              <a:ext uri="{FF2B5EF4-FFF2-40B4-BE49-F238E27FC236}">
                <a16:creationId xmlns:a16="http://schemas.microsoft.com/office/drawing/2014/main" id="{FBC2B707-50CB-3249-9009-E8B1F7217F65}"/>
              </a:ext>
            </a:extLst>
          </p:cNvPr>
          <p:cNvSpPr>
            <a:spLocks noGrp="1"/>
          </p:cNvSpPr>
          <p:nvPr>
            <p:ph type="sldNum" sz="quarter" idx="12"/>
          </p:nvPr>
        </p:nvSpPr>
        <p:spPr/>
        <p:txBody>
          <a:bodyPr/>
          <a:lstStyle/>
          <a:p>
            <a:fld id="{D57F1E4F-1CFF-5643-939E-217C01CDF565}" type="slidenum">
              <a:rPr lang="en-US" smtClean="0"/>
              <a:pPr/>
              <a:t>72</a:t>
            </a:fld>
            <a:endParaRPr lang="en-US" dirty="0"/>
          </a:p>
        </p:txBody>
      </p:sp>
      <p:sp>
        <p:nvSpPr>
          <p:cNvPr id="5" name="Title 3">
            <a:extLst>
              <a:ext uri="{FF2B5EF4-FFF2-40B4-BE49-F238E27FC236}">
                <a16:creationId xmlns:a16="http://schemas.microsoft.com/office/drawing/2014/main" id="{6F51AAEA-E173-734E-A31B-790B957D5AE3}"/>
              </a:ext>
            </a:extLst>
          </p:cNvPr>
          <p:cNvSpPr txBox="1">
            <a:spLocks/>
          </p:cNvSpPr>
          <p:nvPr/>
        </p:nvSpPr>
        <p:spPr>
          <a:xfrm>
            <a:off x="0" y="398712"/>
            <a:ext cx="12192000" cy="651520"/>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b="1" dirty="0">
                <a:solidFill>
                  <a:schemeClr val="accent1"/>
                </a:solidFill>
                <a:latin typeface="+mn-lt"/>
              </a:rPr>
              <a:t>Encouraging</a:t>
            </a:r>
            <a:r>
              <a:rPr lang="en-US" sz="4000" b="1" dirty="0">
                <a:solidFill>
                  <a:srgbClr val="FF0000"/>
                </a:solidFill>
                <a:latin typeface="+mn-lt"/>
              </a:rPr>
              <a:t> </a:t>
            </a:r>
            <a:r>
              <a:rPr lang="en-US" sz="4000" dirty="0">
                <a:solidFill>
                  <a:schemeClr val="tx1"/>
                </a:solidFill>
                <a:latin typeface="+mn-lt"/>
              </a:rPr>
              <a:t>Youth To Use Their Voice</a:t>
            </a:r>
            <a:endParaRPr lang="en-US" sz="4000" b="1" dirty="0">
              <a:solidFill>
                <a:srgbClr val="FF0000"/>
              </a:solidFill>
              <a:latin typeface="+mn-lt"/>
            </a:endParaRPr>
          </a:p>
        </p:txBody>
      </p:sp>
      <p:sp>
        <p:nvSpPr>
          <p:cNvPr id="13" name="Rounded Rectangular Callout 12">
            <a:extLst>
              <a:ext uri="{FF2B5EF4-FFF2-40B4-BE49-F238E27FC236}">
                <a16:creationId xmlns:a16="http://schemas.microsoft.com/office/drawing/2014/main" id="{95AB49D9-11E4-0647-B82C-24807EFF088D}"/>
              </a:ext>
            </a:extLst>
          </p:cNvPr>
          <p:cNvSpPr/>
          <p:nvPr/>
        </p:nvSpPr>
        <p:spPr>
          <a:xfrm rot="10800000" flipV="1">
            <a:off x="3042249" y="3105509"/>
            <a:ext cx="6107502" cy="2432649"/>
          </a:xfrm>
          <a:prstGeom prst="wedgeRoundRectCallout">
            <a:avLst>
              <a:gd name="adj1" fmla="val -59523"/>
              <a:gd name="adj2" fmla="val -46754"/>
              <a:gd name="adj3" fmla="val 16667"/>
            </a:avLst>
          </a:prstGeom>
          <a:solidFill>
            <a:srgbClr val="FFFF00">
              <a:alpha val="8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Although people often overlook your voices because of your young age, </a:t>
            </a:r>
            <a:r>
              <a:rPr lang="en-US" sz="2400" b="1" dirty="0">
                <a:solidFill>
                  <a:schemeClr val="tx1"/>
                </a:solidFill>
              </a:rPr>
              <a:t>your voices are important</a:t>
            </a:r>
            <a:r>
              <a:rPr lang="en-US" sz="2400" dirty="0">
                <a:solidFill>
                  <a:schemeClr val="tx1"/>
                </a:solidFill>
              </a:rPr>
              <a:t>…I encourage you to get involved with the student voice committee because </a:t>
            </a:r>
            <a:r>
              <a:rPr lang="en-US" sz="2400" b="1" dirty="0">
                <a:solidFill>
                  <a:schemeClr val="tx1"/>
                </a:solidFill>
              </a:rPr>
              <a:t>your voices have the power </a:t>
            </a:r>
            <a:r>
              <a:rPr lang="en-US" sz="2400" dirty="0">
                <a:solidFill>
                  <a:schemeClr val="tx1"/>
                </a:solidFill>
              </a:rPr>
              <a:t>to change the mentality of teachers, students, and leaders.</a:t>
            </a:r>
          </a:p>
        </p:txBody>
      </p:sp>
      <p:sp>
        <p:nvSpPr>
          <p:cNvPr id="7" name="Rounded Rectangular Callout 6">
            <a:extLst>
              <a:ext uri="{FF2B5EF4-FFF2-40B4-BE49-F238E27FC236}">
                <a16:creationId xmlns:a16="http://schemas.microsoft.com/office/drawing/2014/main" id="{24753B6F-A295-ED4D-B5BE-A8F1A93BE265}"/>
              </a:ext>
            </a:extLst>
          </p:cNvPr>
          <p:cNvSpPr/>
          <p:nvPr/>
        </p:nvSpPr>
        <p:spPr>
          <a:xfrm>
            <a:off x="673660" y="1562626"/>
            <a:ext cx="5077642" cy="970721"/>
          </a:xfrm>
          <a:prstGeom prst="wedgeRoundRectCallout">
            <a:avLst>
              <a:gd name="adj1" fmla="val -20833"/>
              <a:gd name="adj2" fmla="val 49803"/>
              <a:gd name="adj3" fmla="val 16667"/>
            </a:avLst>
          </a:prstGeom>
          <a:solidFill>
            <a:srgbClr val="FFFF00">
              <a:alpha val="76863"/>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Adults don’t take youth seriously</a:t>
            </a:r>
          </a:p>
        </p:txBody>
      </p:sp>
      <p:sp>
        <p:nvSpPr>
          <p:cNvPr id="10" name="TextBox 9">
            <a:extLst>
              <a:ext uri="{FF2B5EF4-FFF2-40B4-BE49-F238E27FC236}">
                <a16:creationId xmlns:a16="http://schemas.microsoft.com/office/drawing/2014/main" id="{F68872A9-43BE-A14A-9568-E56E99ED314F}"/>
              </a:ext>
            </a:extLst>
          </p:cNvPr>
          <p:cNvSpPr txBox="1"/>
          <p:nvPr/>
        </p:nvSpPr>
        <p:spPr>
          <a:xfrm>
            <a:off x="4426634" y="6356350"/>
            <a:ext cx="6475828" cy="307777"/>
          </a:xfrm>
          <a:prstGeom prst="rect">
            <a:avLst/>
          </a:prstGeom>
          <a:noFill/>
        </p:spPr>
        <p:txBody>
          <a:bodyPr wrap="square" rtlCol="0">
            <a:spAutoFit/>
          </a:bodyPr>
          <a:lstStyle/>
          <a:p>
            <a:pPr marL="57150" algn="r"/>
            <a:r>
              <a:rPr lang="en-US" sz="1400" dirty="0"/>
              <a:t>McGovern, Rosario-Ramos, Rivas-Drake, </a:t>
            </a:r>
            <a:r>
              <a:rPr lang="en-US" sz="1400" dirty="0" err="1"/>
              <a:t>Pinetta</a:t>
            </a:r>
            <a:r>
              <a:rPr lang="en-US" sz="1400" dirty="0"/>
              <a:t>, Montoro, &amp; </a:t>
            </a:r>
            <a:r>
              <a:rPr lang="en-US" sz="1400" dirty="0" err="1"/>
              <a:t>Channey</a:t>
            </a:r>
            <a:r>
              <a:rPr lang="en-US" sz="1400" dirty="0"/>
              <a:t>, in prep</a:t>
            </a:r>
          </a:p>
        </p:txBody>
      </p:sp>
      <p:graphicFrame>
        <p:nvGraphicFramePr>
          <p:cNvPr id="9" name="Diagram 8">
            <a:extLst>
              <a:ext uri="{FF2B5EF4-FFF2-40B4-BE49-F238E27FC236}">
                <a16:creationId xmlns:a16="http://schemas.microsoft.com/office/drawing/2014/main" id="{B687F294-BC51-D247-A309-1BF7F1089920}"/>
              </a:ext>
            </a:extLst>
          </p:cNvPr>
          <p:cNvGraphicFramePr/>
          <p:nvPr/>
        </p:nvGraphicFramePr>
        <p:xfrm>
          <a:off x="-4137"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22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D3A862-20BC-8144-83D5-7FCD6148E2E0}"/>
              </a:ext>
            </a:extLst>
          </p:cNvPr>
          <p:cNvSpPr>
            <a:spLocks noGrp="1"/>
          </p:cNvSpPr>
          <p:nvPr>
            <p:ph type="sldNum" sz="quarter" idx="12"/>
          </p:nvPr>
        </p:nvSpPr>
        <p:spPr/>
        <p:txBody>
          <a:bodyPr/>
          <a:lstStyle/>
          <a:p>
            <a:fld id="{D57F1E4F-1CFF-5643-939E-217C01CDF565}" type="slidenum">
              <a:rPr lang="en-US" smtClean="0"/>
              <a:pPr/>
              <a:t>73</a:t>
            </a:fld>
            <a:endParaRPr lang="en-US" dirty="0"/>
          </a:p>
        </p:txBody>
      </p:sp>
      <p:sp>
        <p:nvSpPr>
          <p:cNvPr id="4" name="Rounded Rectangular Callout 3">
            <a:extLst>
              <a:ext uri="{FF2B5EF4-FFF2-40B4-BE49-F238E27FC236}">
                <a16:creationId xmlns:a16="http://schemas.microsoft.com/office/drawing/2014/main" id="{0FA3D8BE-0E1F-9C46-9DBF-5EF49A0F8E29}"/>
              </a:ext>
            </a:extLst>
          </p:cNvPr>
          <p:cNvSpPr/>
          <p:nvPr/>
        </p:nvSpPr>
        <p:spPr>
          <a:xfrm>
            <a:off x="608290" y="1388110"/>
            <a:ext cx="8692317" cy="2819400"/>
          </a:xfrm>
          <a:prstGeom prst="wedgeRoundRectCallout">
            <a:avLst>
              <a:gd name="adj1" fmla="val 39611"/>
              <a:gd name="adj2" fmla="val 58047"/>
              <a:gd name="adj3" fmla="val 1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rPr>
              <a:t>We do know people who are undocumented. And we have to talk to them about it</a:t>
            </a:r>
            <a:r>
              <a:rPr lang="en-US" sz="2800" dirty="0">
                <a:solidFill>
                  <a:schemeClr val="tx1"/>
                </a:solidFill>
              </a:rPr>
              <a:t>, but sometimes we find out about what happened to a person who got caught by immigration, or classmates of my daughter who was in the school over there, so you always hear those kinds of things. </a:t>
            </a:r>
          </a:p>
        </p:txBody>
      </p:sp>
      <p:pic>
        <p:nvPicPr>
          <p:cNvPr id="3" name="Content Placeholder 6">
            <a:extLst>
              <a:ext uri="{FF2B5EF4-FFF2-40B4-BE49-F238E27FC236}">
                <a16:creationId xmlns:a16="http://schemas.microsoft.com/office/drawing/2014/main" id="{1A36A54D-F767-9B4E-8E42-0AA96296A9BA}"/>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9300607" y="3978910"/>
            <a:ext cx="2053193" cy="2148840"/>
          </a:xfrm>
          <a:prstGeom prst="rect">
            <a:avLst/>
          </a:prstGeom>
        </p:spPr>
      </p:pic>
      <p:sp>
        <p:nvSpPr>
          <p:cNvPr id="5" name="Text Placeholder 5">
            <a:extLst>
              <a:ext uri="{FF2B5EF4-FFF2-40B4-BE49-F238E27FC236}">
                <a16:creationId xmlns:a16="http://schemas.microsoft.com/office/drawing/2014/main" id="{1EEAFCD3-AB46-574D-A548-928CEDB9F6AB}"/>
              </a:ext>
            </a:extLst>
          </p:cNvPr>
          <p:cNvSpPr txBox="1">
            <a:spLocks/>
          </p:cNvSpPr>
          <p:nvPr/>
        </p:nvSpPr>
        <p:spPr>
          <a:xfrm>
            <a:off x="0" y="382984"/>
            <a:ext cx="12192000" cy="728266"/>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4000" dirty="0"/>
              <a:t>Talking About Sociopolitical Context</a:t>
            </a:r>
            <a:endParaRPr lang="en-US" sz="4000" b="1" dirty="0">
              <a:solidFill>
                <a:schemeClr val="accent1"/>
              </a:solidFill>
            </a:endParaRPr>
          </a:p>
        </p:txBody>
      </p:sp>
      <p:sp>
        <p:nvSpPr>
          <p:cNvPr id="6" name="TextBox 5">
            <a:extLst>
              <a:ext uri="{FF2B5EF4-FFF2-40B4-BE49-F238E27FC236}">
                <a16:creationId xmlns:a16="http://schemas.microsoft.com/office/drawing/2014/main" id="{A790CF8F-9892-9B40-ADB6-13F001C2A8B0}"/>
              </a:ext>
            </a:extLst>
          </p:cNvPr>
          <p:cNvSpPr txBox="1"/>
          <p:nvPr/>
        </p:nvSpPr>
        <p:spPr>
          <a:xfrm>
            <a:off x="5086350" y="6356350"/>
            <a:ext cx="5878689" cy="307777"/>
          </a:xfrm>
          <a:prstGeom prst="rect">
            <a:avLst/>
          </a:prstGeom>
          <a:noFill/>
        </p:spPr>
        <p:txBody>
          <a:bodyPr wrap="square" rtlCol="0">
            <a:spAutoFit/>
          </a:bodyPr>
          <a:lstStyle/>
          <a:p>
            <a:pPr marL="57150" algn="r"/>
            <a:r>
              <a:rPr lang="en-US" sz="1400" dirty="0"/>
              <a:t>Cross et al., 2020; Cross, Blanco Martinez, &amp; Rivas-Drake, under review</a:t>
            </a:r>
          </a:p>
        </p:txBody>
      </p:sp>
      <p:graphicFrame>
        <p:nvGraphicFramePr>
          <p:cNvPr id="7" name="Diagram 6">
            <a:extLst>
              <a:ext uri="{FF2B5EF4-FFF2-40B4-BE49-F238E27FC236}">
                <a16:creationId xmlns:a16="http://schemas.microsoft.com/office/drawing/2014/main" id="{017782B0-36D7-744D-BABA-5ECD1B4B9EEC}"/>
              </a:ext>
            </a:extLst>
          </p:cNvPr>
          <p:cNvGraphicFramePr/>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7531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0A1057-9E6C-1542-A82F-0B486C1E51C6}"/>
              </a:ext>
            </a:extLst>
          </p:cNvPr>
          <p:cNvSpPr>
            <a:spLocks noGrp="1"/>
          </p:cNvSpPr>
          <p:nvPr>
            <p:ph type="sldNum" sz="quarter" idx="12"/>
          </p:nvPr>
        </p:nvSpPr>
        <p:spPr/>
        <p:txBody>
          <a:bodyPr/>
          <a:lstStyle/>
          <a:p>
            <a:fld id="{D57F1E4F-1CFF-5643-939E-217C01CDF565}" type="slidenum">
              <a:rPr lang="en-US" smtClean="0"/>
              <a:pPr/>
              <a:t>74</a:t>
            </a:fld>
            <a:endParaRPr lang="en-US" dirty="0"/>
          </a:p>
        </p:txBody>
      </p:sp>
      <p:sp>
        <p:nvSpPr>
          <p:cNvPr id="8" name="Title 3">
            <a:extLst>
              <a:ext uri="{FF2B5EF4-FFF2-40B4-BE49-F238E27FC236}">
                <a16:creationId xmlns:a16="http://schemas.microsoft.com/office/drawing/2014/main" id="{45548106-4368-E240-8455-51601FEE0D98}"/>
              </a:ext>
            </a:extLst>
          </p:cNvPr>
          <p:cNvSpPr txBox="1">
            <a:spLocks/>
          </p:cNvSpPr>
          <p:nvPr/>
        </p:nvSpPr>
        <p:spPr>
          <a:xfrm>
            <a:off x="0" y="398711"/>
            <a:ext cx="12192000" cy="1171671"/>
          </a:xfrm>
          <a:prstGeom prst="rect">
            <a:avLst/>
          </a:prstGeom>
        </p:spPr>
        <p:txBody>
          <a:bodyPr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dirty="0">
                <a:solidFill>
                  <a:schemeClr val="tx1"/>
                </a:solidFill>
                <a:latin typeface="+mn-lt"/>
              </a:rPr>
              <a:t>Ethnic-Racial Identity among Black &amp; Latinx </a:t>
            </a:r>
          </a:p>
          <a:p>
            <a:pPr algn="ctr">
              <a:lnSpc>
                <a:spcPct val="100000"/>
              </a:lnSpc>
            </a:pPr>
            <a:r>
              <a:rPr lang="en-US" sz="4000" dirty="0">
                <a:solidFill>
                  <a:schemeClr val="tx1"/>
                </a:solidFill>
                <a:latin typeface="+mn-lt"/>
              </a:rPr>
              <a:t>Middle Schoolers</a:t>
            </a:r>
          </a:p>
        </p:txBody>
      </p:sp>
      <p:sp>
        <p:nvSpPr>
          <p:cNvPr id="9" name="TextBox 8">
            <a:extLst>
              <a:ext uri="{FF2B5EF4-FFF2-40B4-BE49-F238E27FC236}">
                <a16:creationId xmlns:a16="http://schemas.microsoft.com/office/drawing/2014/main" id="{B266DFDD-6B56-324A-8E0C-CBE0B309AA5C}"/>
              </a:ext>
            </a:extLst>
          </p:cNvPr>
          <p:cNvSpPr txBox="1"/>
          <p:nvPr/>
        </p:nvSpPr>
        <p:spPr>
          <a:xfrm>
            <a:off x="7175715" y="6353375"/>
            <a:ext cx="3754501" cy="307777"/>
          </a:xfrm>
          <a:prstGeom prst="rect">
            <a:avLst/>
          </a:prstGeom>
          <a:noFill/>
        </p:spPr>
        <p:txBody>
          <a:bodyPr wrap="square" rtlCol="0">
            <a:spAutoFit/>
          </a:bodyPr>
          <a:lstStyle/>
          <a:p>
            <a:pPr marL="57150" algn="r"/>
            <a:r>
              <a:rPr lang="en-US" sz="1400" dirty="0" err="1"/>
              <a:t>Bañales</a:t>
            </a:r>
            <a:r>
              <a:rPr lang="en-US" sz="1400" dirty="0"/>
              <a:t>, Hoffman, Rivas-Drake, &amp; </a:t>
            </a:r>
            <a:r>
              <a:rPr lang="en-US" sz="1400" dirty="0" err="1"/>
              <a:t>Jagers</a:t>
            </a:r>
            <a:r>
              <a:rPr lang="en-US" sz="1400" dirty="0"/>
              <a:t>, 2020</a:t>
            </a:r>
          </a:p>
        </p:txBody>
      </p:sp>
      <p:grpSp>
        <p:nvGrpSpPr>
          <p:cNvPr id="16" name="Group 15">
            <a:extLst>
              <a:ext uri="{FF2B5EF4-FFF2-40B4-BE49-F238E27FC236}">
                <a16:creationId xmlns:a16="http://schemas.microsoft.com/office/drawing/2014/main" id="{893D070A-98CA-1445-A959-42F31CA44F4C}"/>
              </a:ext>
            </a:extLst>
          </p:cNvPr>
          <p:cNvGrpSpPr/>
          <p:nvPr/>
        </p:nvGrpSpPr>
        <p:grpSpPr>
          <a:xfrm>
            <a:off x="1580827" y="1542600"/>
            <a:ext cx="8257957" cy="4835583"/>
            <a:chOff x="1959524" y="1590423"/>
            <a:chExt cx="7584371" cy="4835583"/>
          </a:xfrm>
        </p:grpSpPr>
        <p:grpSp>
          <p:nvGrpSpPr>
            <p:cNvPr id="10" name="Group 9">
              <a:extLst>
                <a:ext uri="{FF2B5EF4-FFF2-40B4-BE49-F238E27FC236}">
                  <a16:creationId xmlns:a16="http://schemas.microsoft.com/office/drawing/2014/main" id="{902E55AB-A551-2542-AA95-9F8F29B2572D}"/>
                </a:ext>
              </a:extLst>
            </p:cNvPr>
            <p:cNvGrpSpPr/>
            <p:nvPr/>
          </p:nvGrpSpPr>
          <p:grpSpPr>
            <a:xfrm>
              <a:off x="1959524" y="1590423"/>
              <a:ext cx="7584371" cy="4835583"/>
              <a:chOff x="997659" y="1018115"/>
              <a:chExt cx="7515033" cy="4835583"/>
            </a:xfrm>
          </p:grpSpPr>
          <p:graphicFrame>
            <p:nvGraphicFramePr>
              <p:cNvPr id="2" name="Chart 1">
                <a:extLst>
                  <a:ext uri="{FF2B5EF4-FFF2-40B4-BE49-F238E27FC236}">
                    <a16:creationId xmlns:a16="http://schemas.microsoft.com/office/drawing/2014/main" id="{DC9B9E10-8A14-3441-A1A8-74A5003A0B06}"/>
                  </a:ext>
                </a:extLst>
              </p:cNvPr>
              <p:cNvGraphicFramePr/>
              <p:nvPr/>
            </p:nvGraphicFramePr>
            <p:xfrm>
              <a:off x="997659" y="1018115"/>
              <a:ext cx="7515033" cy="483558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3F308F7-B783-2C4D-87E0-5106B288F687}"/>
                  </a:ext>
                </a:extLst>
              </p:cNvPr>
              <p:cNvSpPr txBox="1"/>
              <p:nvPr/>
            </p:nvSpPr>
            <p:spPr>
              <a:xfrm>
                <a:off x="1868651" y="5244067"/>
                <a:ext cx="1310286" cy="461665"/>
              </a:xfrm>
              <a:prstGeom prst="rect">
                <a:avLst/>
              </a:prstGeom>
              <a:solidFill>
                <a:schemeClr val="bg1"/>
              </a:solidFill>
            </p:spPr>
            <p:txBody>
              <a:bodyPr wrap="square" rtlCol="0">
                <a:spAutoFit/>
              </a:bodyPr>
              <a:lstStyle/>
              <a:p>
                <a:pPr algn="ctr"/>
                <a:r>
                  <a:rPr lang="en-US" sz="2400" dirty="0"/>
                  <a:t>Time 1</a:t>
                </a:r>
              </a:p>
            </p:txBody>
          </p:sp>
          <p:sp>
            <p:nvSpPr>
              <p:cNvPr id="6" name="TextBox 5">
                <a:extLst>
                  <a:ext uri="{FF2B5EF4-FFF2-40B4-BE49-F238E27FC236}">
                    <a16:creationId xmlns:a16="http://schemas.microsoft.com/office/drawing/2014/main" id="{51F26A93-F79A-D442-B5E8-AEC97411C787}"/>
                  </a:ext>
                </a:extLst>
              </p:cNvPr>
              <p:cNvSpPr txBox="1"/>
              <p:nvPr/>
            </p:nvSpPr>
            <p:spPr>
              <a:xfrm>
                <a:off x="3718166" y="5244067"/>
                <a:ext cx="1141921" cy="461665"/>
              </a:xfrm>
              <a:prstGeom prst="rect">
                <a:avLst/>
              </a:prstGeom>
              <a:noFill/>
            </p:spPr>
            <p:txBody>
              <a:bodyPr wrap="square" rtlCol="0">
                <a:spAutoFit/>
              </a:bodyPr>
              <a:lstStyle/>
              <a:p>
                <a:pPr algn="ctr"/>
                <a:r>
                  <a:rPr lang="en-US" sz="2400" dirty="0"/>
                  <a:t>Time 2</a:t>
                </a:r>
              </a:p>
            </p:txBody>
          </p:sp>
          <p:sp>
            <p:nvSpPr>
              <p:cNvPr id="7" name="TextBox 6">
                <a:extLst>
                  <a:ext uri="{FF2B5EF4-FFF2-40B4-BE49-F238E27FC236}">
                    <a16:creationId xmlns:a16="http://schemas.microsoft.com/office/drawing/2014/main" id="{7EA11AEF-8ECF-5D41-BDAA-E84BF4EC6393}"/>
                  </a:ext>
                </a:extLst>
              </p:cNvPr>
              <p:cNvSpPr txBox="1"/>
              <p:nvPr/>
            </p:nvSpPr>
            <p:spPr>
              <a:xfrm>
                <a:off x="5561699" y="5250321"/>
                <a:ext cx="1021208" cy="461665"/>
              </a:xfrm>
              <a:prstGeom prst="rect">
                <a:avLst/>
              </a:prstGeom>
              <a:noFill/>
            </p:spPr>
            <p:txBody>
              <a:bodyPr wrap="square" rtlCol="0">
                <a:spAutoFit/>
              </a:bodyPr>
              <a:lstStyle/>
              <a:p>
                <a:pPr algn="ctr"/>
                <a:r>
                  <a:rPr lang="en-US" sz="2400" dirty="0"/>
                  <a:t>Time 3</a:t>
                </a:r>
              </a:p>
            </p:txBody>
          </p:sp>
        </p:grpSp>
        <p:sp>
          <p:nvSpPr>
            <p:cNvPr id="15" name="TextBox 14">
              <a:extLst>
                <a:ext uri="{FF2B5EF4-FFF2-40B4-BE49-F238E27FC236}">
                  <a16:creationId xmlns:a16="http://schemas.microsoft.com/office/drawing/2014/main" id="{E7B54D29-36FA-BE4E-855D-BB740C60AB76}"/>
                </a:ext>
              </a:extLst>
            </p:cNvPr>
            <p:cNvSpPr txBox="1"/>
            <p:nvPr/>
          </p:nvSpPr>
          <p:spPr>
            <a:xfrm>
              <a:off x="8140509" y="5822629"/>
              <a:ext cx="1030630" cy="461665"/>
            </a:xfrm>
            <a:prstGeom prst="rect">
              <a:avLst/>
            </a:prstGeom>
            <a:noFill/>
          </p:spPr>
          <p:txBody>
            <a:bodyPr wrap="square" rtlCol="0">
              <a:spAutoFit/>
            </a:bodyPr>
            <a:lstStyle/>
            <a:p>
              <a:pPr algn="ctr"/>
              <a:r>
                <a:rPr lang="en-US" sz="2400" dirty="0"/>
                <a:t>Time 4</a:t>
              </a:r>
            </a:p>
          </p:txBody>
        </p:sp>
      </p:grpSp>
      <p:grpSp>
        <p:nvGrpSpPr>
          <p:cNvPr id="17" name="Group 16">
            <a:extLst>
              <a:ext uri="{FF2B5EF4-FFF2-40B4-BE49-F238E27FC236}">
                <a16:creationId xmlns:a16="http://schemas.microsoft.com/office/drawing/2014/main" id="{6B201C32-6C02-8E46-AC5C-2FD887129349}"/>
              </a:ext>
            </a:extLst>
          </p:cNvPr>
          <p:cNvGrpSpPr/>
          <p:nvPr/>
        </p:nvGrpSpPr>
        <p:grpSpPr>
          <a:xfrm>
            <a:off x="459185" y="2750511"/>
            <a:ext cx="1338141" cy="3255127"/>
            <a:chOff x="334188" y="3504010"/>
            <a:chExt cx="1185077" cy="3320985"/>
          </a:xfrm>
        </p:grpSpPr>
        <p:sp>
          <p:nvSpPr>
            <p:cNvPr id="18" name="TextBox 17">
              <a:extLst>
                <a:ext uri="{FF2B5EF4-FFF2-40B4-BE49-F238E27FC236}">
                  <a16:creationId xmlns:a16="http://schemas.microsoft.com/office/drawing/2014/main" id="{260775DE-A3CD-864D-BE58-E02D1589819A}"/>
                </a:ext>
              </a:extLst>
            </p:cNvPr>
            <p:cNvSpPr txBox="1"/>
            <p:nvPr/>
          </p:nvSpPr>
          <p:spPr>
            <a:xfrm>
              <a:off x="334188" y="6165587"/>
              <a:ext cx="1152939" cy="659408"/>
            </a:xfrm>
            <a:prstGeom prst="rect">
              <a:avLst/>
            </a:prstGeom>
            <a:noFill/>
          </p:spPr>
          <p:txBody>
            <a:bodyPr wrap="square" rtlCol="0">
              <a:spAutoFit/>
            </a:bodyPr>
            <a:lstStyle/>
            <a:p>
              <a:pPr algn="ctr"/>
              <a:r>
                <a:rPr lang="en-US" b="1" dirty="0"/>
                <a:t>Describes Me A Little</a:t>
              </a:r>
            </a:p>
          </p:txBody>
        </p:sp>
        <p:sp>
          <p:nvSpPr>
            <p:cNvPr id="19" name="TextBox 18">
              <a:extLst>
                <a:ext uri="{FF2B5EF4-FFF2-40B4-BE49-F238E27FC236}">
                  <a16:creationId xmlns:a16="http://schemas.microsoft.com/office/drawing/2014/main" id="{EACE2CBF-49B5-4847-97F5-7CEF353A9B3F}"/>
                </a:ext>
              </a:extLst>
            </p:cNvPr>
            <p:cNvSpPr txBox="1"/>
            <p:nvPr/>
          </p:nvSpPr>
          <p:spPr>
            <a:xfrm>
              <a:off x="366326" y="3504010"/>
              <a:ext cx="1152939" cy="646331"/>
            </a:xfrm>
            <a:prstGeom prst="rect">
              <a:avLst/>
            </a:prstGeom>
            <a:noFill/>
          </p:spPr>
          <p:txBody>
            <a:bodyPr wrap="square" rtlCol="0">
              <a:spAutoFit/>
            </a:bodyPr>
            <a:lstStyle/>
            <a:p>
              <a:pPr algn="ctr"/>
              <a:r>
                <a:rPr lang="en-US" b="1" dirty="0"/>
                <a:t>Describes Me Well</a:t>
              </a:r>
            </a:p>
          </p:txBody>
        </p:sp>
      </p:grpSp>
      <p:grpSp>
        <p:nvGrpSpPr>
          <p:cNvPr id="11" name="Group 10">
            <a:extLst>
              <a:ext uri="{FF2B5EF4-FFF2-40B4-BE49-F238E27FC236}">
                <a16:creationId xmlns:a16="http://schemas.microsoft.com/office/drawing/2014/main" id="{B348C384-75A1-A746-959C-DFF0D06A7C95}"/>
              </a:ext>
            </a:extLst>
          </p:cNvPr>
          <p:cNvGrpSpPr/>
          <p:nvPr/>
        </p:nvGrpSpPr>
        <p:grpSpPr>
          <a:xfrm>
            <a:off x="9838785" y="2079849"/>
            <a:ext cx="1792784" cy="923330"/>
            <a:chOff x="9273006" y="2079849"/>
            <a:chExt cx="1993172" cy="923330"/>
          </a:xfrm>
        </p:grpSpPr>
        <p:sp>
          <p:nvSpPr>
            <p:cNvPr id="3" name="TextBox 2">
              <a:extLst>
                <a:ext uri="{FF2B5EF4-FFF2-40B4-BE49-F238E27FC236}">
                  <a16:creationId xmlns:a16="http://schemas.microsoft.com/office/drawing/2014/main" id="{51139CBA-76FB-1441-8045-9AF5EE34BB36}"/>
                </a:ext>
              </a:extLst>
            </p:cNvPr>
            <p:cNvSpPr txBox="1"/>
            <p:nvPr/>
          </p:nvSpPr>
          <p:spPr>
            <a:xfrm>
              <a:off x="9730206" y="2079849"/>
              <a:ext cx="1535972" cy="923330"/>
            </a:xfrm>
            <a:prstGeom prst="rect">
              <a:avLst/>
            </a:prstGeom>
            <a:noFill/>
          </p:spPr>
          <p:txBody>
            <a:bodyPr wrap="square" rtlCol="0" anchor="ctr">
              <a:spAutoFit/>
            </a:bodyPr>
            <a:lstStyle/>
            <a:p>
              <a:r>
                <a:rPr lang="en-US" dirty="0"/>
                <a:t>Community and civic orientations</a:t>
              </a:r>
            </a:p>
          </p:txBody>
        </p:sp>
        <p:sp>
          <p:nvSpPr>
            <p:cNvPr id="20" name="Right Arrow 19">
              <a:extLst>
                <a:ext uri="{FF2B5EF4-FFF2-40B4-BE49-F238E27FC236}">
                  <a16:creationId xmlns:a16="http://schemas.microsoft.com/office/drawing/2014/main" id="{F4822D59-25AA-2F41-9696-CCA1BA83E5E5}"/>
                </a:ext>
              </a:extLst>
            </p:cNvPr>
            <p:cNvSpPr/>
            <p:nvPr/>
          </p:nvSpPr>
          <p:spPr>
            <a:xfrm rot="16200000">
              <a:off x="9273006" y="2334580"/>
              <a:ext cx="457200" cy="457200"/>
            </a:xfrm>
            <a:prstGeom prst="rightArrow">
              <a:avLst/>
            </a:prstGeom>
            <a:solidFill>
              <a:srgbClr val="FFFF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21" name="Diagram 20">
            <a:extLst>
              <a:ext uri="{FF2B5EF4-FFF2-40B4-BE49-F238E27FC236}">
                <a16:creationId xmlns:a16="http://schemas.microsoft.com/office/drawing/2014/main" id="{3C61CD95-BBD6-CB4C-AF78-D915C0B941AF}"/>
              </a:ext>
            </a:extLst>
          </p:cNvPr>
          <p:cNvGraphicFramePr/>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8560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D5F90B-97D6-424B-A8E7-942B8B3DA9F7}"/>
              </a:ext>
            </a:extLst>
          </p:cNvPr>
          <p:cNvSpPr>
            <a:spLocks noGrp="1"/>
          </p:cNvSpPr>
          <p:nvPr>
            <p:ph type="sldNum" sz="quarter" idx="12"/>
          </p:nvPr>
        </p:nvSpPr>
        <p:spPr/>
        <p:txBody>
          <a:bodyPr/>
          <a:lstStyle/>
          <a:p>
            <a:fld id="{D57F1E4F-1CFF-5643-939E-217C01CDF565}" type="slidenum">
              <a:rPr lang="en-US" smtClean="0"/>
              <a:pPr/>
              <a:t>75</a:t>
            </a:fld>
            <a:endParaRPr lang="en-US" dirty="0"/>
          </a:p>
        </p:txBody>
      </p:sp>
      <p:sp>
        <p:nvSpPr>
          <p:cNvPr id="4" name="Text Placeholder 5">
            <a:extLst>
              <a:ext uri="{FF2B5EF4-FFF2-40B4-BE49-F238E27FC236}">
                <a16:creationId xmlns:a16="http://schemas.microsoft.com/office/drawing/2014/main" id="{F9015EDF-7701-EF49-8F88-7BFA711EBEA3}"/>
              </a:ext>
            </a:extLst>
          </p:cNvPr>
          <p:cNvSpPr txBox="1">
            <a:spLocks/>
          </p:cNvSpPr>
          <p:nvPr/>
        </p:nvSpPr>
        <p:spPr>
          <a:xfrm>
            <a:off x="0" y="334693"/>
            <a:ext cx="12191999" cy="129523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4000" dirty="0"/>
              <a:t>Ethnic-Racial Socialization, Sociopolitical Discussions, and Latinx Youth Emergent Civic Development</a:t>
            </a:r>
          </a:p>
        </p:txBody>
      </p:sp>
      <p:sp>
        <p:nvSpPr>
          <p:cNvPr id="19" name="TextBox 18">
            <a:extLst>
              <a:ext uri="{FF2B5EF4-FFF2-40B4-BE49-F238E27FC236}">
                <a16:creationId xmlns:a16="http://schemas.microsoft.com/office/drawing/2014/main" id="{192C44E1-EA6D-B848-9811-806B3D71A3FD}"/>
              </a:ext>
            </a:extLst>
          </p:cNvPr>
          <p:cNvSpPr txBox="1"/>
          <p:nvPr/>
        </p:nvSpPr>
        <p:spPr>
          <a:xfrm>
            <a:off x="7505700" y="6356350"/>
            <a:ext cx="3306940" cy="307777"/>
          </a:xfrm>
          <a:prstGeom prst="rect">
            <a:avLst/>
          </a:prstGeom>
          <a:noFill/>
        </p:spPr>
        <p:txBody>
          <a:bodyPr wrap="square" rtlCol="0">
            <a:spAutoFit/>
          </a:bodyPr>
          <a:lstStyle/>
          <a:p>
            <a:pPr marL="57150" algn="r"/>
            <a:r>
              <a:rPr lang="en-US" sz="1400" dirty="0" err="1"/>
              <a:t>Pinetta</a:t>
            </a:r>
            <a:r>
              <a:rPr lang="en-US" sz="1400" dirty="0"/>
              <a:t> et al., 2020</a:t>
            </a:r>
          </a:p>
        </p:txBody>
      </p:sp>
      <p:pic>
        <p:nvPicPr>
          <p:cNvPr id="46" name="Picture 45">
            <a:extLst>
              <a:ext uri="{FF2B5EF4-FFF2-40B4-BE49-F238E27FC236}">
                <a16:creationId xmlns:a16="http://schemas.microsoft.com/office/drawing/2014/main" id="{036A0FCC-257E-E740-BB4E-1156DD80FA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0136" y="1664478"/>
            <a:ext cx="6792504" cy="4691872"/>
          </a:xfrm>
          <a:prstGeom prst="rect">
            <a:avLst/>
          </a:prstGeom>
        </p:spPr>
      </p:pic>
      <p:graphicFrame>
        <p:nvGraphicFramePr>
          <p:cNvPr id="7" name="Diagram 6">
            <a:extLst>
              <a:ext uri="{FF2B5EF4-FFF2-40B4-BE49-F238E27FC236}">
                <a16:creationId xmlns:a16="http://schemas.microsoft.com/office/drawing/2014/main" id="{29B6D34E-D101-DD46-9876-3E87AE3E5DA2}"/>
              </a:ext>
            </a:extLst>
          </p:cNvPr>
          <p:cNvGraphicFramePr/>
          <p:nvPr/>
        </p:nvGraphicFramePr>
        <p:xfrm>
          <a:off x="-11390"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oup 7">
            <a:extLst>
              <a:ext uri="{FF2B5EF4-FFF2-40B4-BE49-F238E27FC236}">
                <a16:creationId xmlns:a16="http://schemas.microsoft.com/office/drawing/2014/main" id="{45886CD3-9715-374E-A11C-E20D56700ED2}"/>
              </a:ext>
            </a:extLst>
          </p:cNvPr>
          <p:cNvGrpSpPr/>
          <p:nvPr/>
        </p:nvGrpSpPr>
        <p:grpSpPr>
          <a:xfrm>
            <a:off x="449053" y="1492200"/>
            <a:ext cx="3029923" cy="4436285"/>
            <a:chOff x="225581" y="981457"/>
            <a:chExt cx="3182909" cy="4833556"/>
          </a:xfrm>
        </p:grpSpPr>
        <p:pic>
          <p:nvPicPr>
            <p:cNvPr id="9" name="Picture 8">
              <a:extLst>
                <a:ext uri="{FF2B5EF4-FFF2-40B4-BE49-F238E27FC236}">
                  <a16:creationId xmlns:a16="http://schemas.microsoft.com/office/drawing/2014/main" id="{42AE54DE-8401-884C-8CB7-815805CC85BD}"/>
                </a:ext>
              </a:extLst>
            </p:cNvPr>
            <p:cNvPicPr>
              <a:picLocks noChangeAspect="1"/>
            </p:cNvPicPr>
            <p:nvPr/>
          </p:nvPicPr>
          <p:blipFill rotWithShape="1">
            <a:blip r:embed="rId9" cstate="email">
              <a:alphaModFix amt="85000"/>
              <a:extLst>
                <a:ext uri="{28A0092B-C50C-407E-A947-70E740481C1C}">
                  <a14:useLocalDpi xmlns:a14="http://schemas.microsoft.com/office/drawing/2010/main"/>
                </a:ext>
              </a:extLst>
            </a:blip>
            <a:srcRect/>
            <a:stretch/>
          </p:blipFill>
          <p:spPr>
            <a:xfrm>
              <a:off x="503936" y="2820981"/>
              <a:ext cx="2646892" cy="2994032"/>
            </a:xfrm>
            <a:prstGeom prst="rect">
              <a:avLst/>
            </a:prstGeom>
          </p:spPr>
        </p:pic>
        <p:pic>
          <p:nvPicPr>
            <p:cNvPr id="10" name="Picture 9">
              <a:extLst>
                <a:ext uri="{FF2B5EF4-FFF2-40B4-BE49-F238E27FC236}">
                  <a16:creationId xmlns:a16="http://schemas.microsoft.com/office/drawing/2014/main" id="{F6A0BF07-7E82-894F-ACF4-55B01F46D179}"/>
                </a:ext>
              </a:extLst>
            </p:cNvPr>
            <p:cNvPicPr>
              <a:picLocks noChangeAspect="1"/>
            </p:cNvPicPr>
            <p:nvPr/>
          </p:nvPicPr>
          <p:blipFill>
            <a:blip r:embed="rId10"/>
            <a:stretch>
              <a:fillRect/>
            </a:stretch>
          </p:blipFill>
          <p:spPr>
            <a:xfrm>
              <a:off x="225581" y="981457"/>
              <a:ext cx="3182909" cy="1976718"/>
            </a:xfrm>
            <a:prstGeom prst="rect">
              <a:avLst/>
            </a:prstGeom>
          </p:spPr>
        </p:pic>
      </p:grpSp>
    </p:spTree>
    <p:extLst>
      <p:ext uri="{BB962C8B-B14F-4D97-AF65-F5344CB8AC3E}">
        <p14:creationId xmlns:p14="http://schemas.microsoft.com/office/powerpoint/2010/main" val="720157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6AC76E-4A01-4746-91E1-23E4FACE5241}"/>
              </a:ext>
            </a:extLst>
          </p:cNvPr>
          <p:cNvSpPr>
            <a:spLocks noGrp="1"/>
          </p:cNvSpPr>
          <p:nvPr>
            <p:ph type="sldNum" sz="quarter" idx="12"/>
          </p:nvPr>
        </p:nvSpPr>
        <p:spPr/>
        <p:txBody>
          <a:bodyPr/>
          <a:lstStyle/>
          <a:p>
            <a:fld id="{A42EB90B-1F78-6C44-9D06-BE7C40D81F11}" type="slidenum">
              <a:rPr lang="en-US" smtClean="0"/>
              <a:t>8</a:t>
            </a:fld>
            <a:endParaRPr lang="en-US"/>
          </a:p>
        </p:txBody>
      </p:sp>
      <p:pic>
        <p:nvPicPr>
          <p:cNvPr id="5" name="Picture 4">
            <a:extLst>
              <a:ext uri="{FF2B5EF4-FFF2-40B4-BE49-F238E27FC236}">
                <a16:creationId xmlns:a16="http://schemas.microsoft.com/office/drawing/2014/main" id="{EB25E320-66D9-854C-BB39-B196A30256BA}"/>
              </a:ext>
            </a:extLst>
          </p:cNvPr>
          <p:cNvPicPr>
            <a:picLocks noChangeAspect="1"/>
          </p:cNvPicPr>
          <p:nvPr/>
        </p:nvPicPr>
        <p:blipFill>
          <a:blip r:embed="rId3"/>
          <a:stretch>
            <a:fillRect/>
          </a:stretch>
        </p:blipFill>
        <p:spPr>
          <a:xfrm>
            <a:off x="0" y="5994"/>
            <a:ext cx="12192000" cy="6852005"/>
          </a:xfrm>
          <a:prstGeom prst="rect">
            <a:avLst/>
          </a:prstGeom>
        </p:spPr>
      </p:pic>
      <p:sp>
        <p:nvSpPr>
          <p:cNvPr id="3" name="TextBox 2">
            <a:extLst>
              <a:ext uri="{FF2B5EF4-FFF2-40B4-BE49-F238E27FC236}">
                <a16:creationId xmlns:a16="http://schemas.microsoft.com/office/drawing/2014/main" id="{934E465E-35FA-1247-911A-8F1AE4E932A1}"/>
              </a:ext>
            </a:extLst>
          </p:cNvPr>
          <p:cNvSpPr txBox="1"/>
          <p:nvPr/>
        </p:nvSpPr>
        <p:spPr>
          <a:xfrm>
            <a:off x="0" y="5995"/>
            <a:ext cx="12192000" cy="5760720"/>
          </a:xfrm>
          <a:prstGeom prst="rect">
            <a:avLst/>
          </a:prstGeom>
          <a:gradFill flip="none" rotWithShape="1">
            <a:gsLst>
              <a:gs pos="0">
                <a:srgbClr val="E2BB0E">
                  <a:tint val="66000"/>
                  <a:satMod val="160000"/>
                  <a:alpha val="0"/>
                </a:srgbClr>
              </a:gs>
              <a:gs pos="27000">
                <a:srgbClr val="D1A110">
                  <a:alpha val="89000"/>
                </a:srgbClr>
              </a:gs>
              <a:gs pos="100000">
                <a:srgbClr val="E2BB0E">
                  <a:tint val="23500"/>
                  <a:satMod val="160000"/>
                </a:srgbClr>
              </a:gs>
            </a:gsLst>
            <a:lin ang="16200000" scaled="1"/>
            <a:tileRect/>
          </a:gradFill>
        </p:spPr>
        <p:txBody>
          <a:bodyPr wrap="square" rtlCol="0">
            <a:spAutoFit/>
          </a:bodyPr>
          <a:lstStyle/>
          <a:p>
            <a:endParaRPr lang="en-US" dirty="0"/>
          </a:p>
        </p:txBody>
      </p:sp>
    </p:spTree>
    <p:extLst>
      <p:ext uri="{BB962C8B-B14F-4D97-AF65-F5344CB8AC3E}">
        <p14:creationId xmlns:p14="http://schemas.microsoft.com/office/powerpoint/2010/main" val="2255237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BEFE43-6471-F645-A48A-BB15E4424F26}"/>
              </a:ext>
            </a:extLst>
          </p:cNvPr>
          <p:cNvSpPr>
            <a:spLocks noGrp="1"/>
          </p:cNvSpPr>
          <p:nvPr>
            <p:ph type="body" sz="half" idx="2"/>
          </p:nvPr>
        </p:nvSpPr>
        <p:spPr>
          <a:xfrm>
            <a:off x="519865" y="2194967"/>
            <a:ext cx="3949124" cy="1959345"/>
          </a:xfrm>
        </p:spPr>
        <p:txBody>
          <a:bodyPr>
            <a:normAutofit/>
          </a:bodyPr>
          <a:lstStyle/>
          <a:p>
            <a:pPr algn="ctr">
              <a:lnSpc>
                <a:spcPct val="100000"/>
              </a:lnSpc>
              <a:spcBef>
                <a:spcPts val="0"/>
              </a:spcBef>
            </a:pPr>
            <a:r>
              <a:rPr lang="en-US" sz="4000" dirty="0"/>
              <a:t>Name the </a:t>
            </a:r>
            <a:r>
              <a:rPr lang="en-US" sz="4000" b="1" dirty="0">
                <a:solidFill>
                  <a:srgbClr val="FF0000"/>
                </a:solidFill>
              </a:rPr>
              <a:t>problem</a:t>
            </a:r>
          </a:p>
          <a:p>
            <a:pPr algn="ctr">
              <a:lnSpc>
                <a:spcPct val="100000"/>
              </a:lnSpc>
              <a:spcBef>
                <a:spcPts val="0"/>
              </a:spcBef>
            </a:pPr>
            <a:r>
              <a:rPr lang="en-US" sz="4000" dirty="0"/>
              <a:t>explicitly.</a:t>
            </a:r>
          </a:p>
          <a:p>
            <a:pPr algn="ctr"/>
            <a:endParaRPr lang="en-US" sz="4000" dirty="0"/>
          </a:p>
        </p:txBody>
      </p:sp>
      <p:pic>
        <p:nvPicPr>
          <p:cNvPr id="9" name="Picture Placeholder 8">
            <a:extLst>
              <a:ext uri="{FF2B5EF4-FFF2-40B4-BE49-F238E27FC236}">
                <a16:creationId xmlns:a16="http://schemas.microsoft.com/office/drawing/2014/main" id="{18A35A3C-3F98-DC4D-B5D8-357C8D50E61A}"/>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5188021" y="920246"/>
            <a:ext cx="6172200" cy="4873625"/>
          </a:xfrm>
        </p:spPr>
      </p:pic>
      <p:sp>
        <p:nvSpPr>
          <p:cNvPr id="2" name="Slide Number Placeholder 1">
            <a:extLst>
              <a:ext uri="{FF2B5EF4-FFF2-40B4-BE49-F238E27FC236}">
                <a16:creationId xmlns:a16="http://schemas.microsoft.com/office/drawing/2014/main" id="{46B5687F-FB0D-0949-8CB4-17A1B37F9F59}"/>
              </a:ext>
            </a:extLst>
          </p:cNvPr>
          <p:cNvSpPr>
            <a:spLocks noGrp="1"/>
          </p:cNvSpPr>
          <p:nvPr>
            <p:ph type="sldNum" sz="quarter" idx="12"/>
          </p:nvPr>
        </p:nvSpPr>
        <p:spPr/>
        <p:txBody>
          <a:bodyPr/>
          <a:lstStyle/>
          <a:p>
            <a:fld id="{D57F1E4F-1CFF-5643-939E-217C01CDF565}" type="slidenum">
              <a:rPr lang="en-US" smtClean="0"/>
              <a:pPr/>
              <a:t>9</a:t>
            </a:fld>
            <a:endParaRPr lang="en-US" dirty="0"/>
          </a:p>
        </p:txBody>
      </p:sp>
      <p:graphicFrame>
        <p:nvGraphicFramePr>
          <p:cNvPr id="5" name="Diagram 4">
            <a:extLst>
              <a:ext uri="{FF2B5EF4-FFF2-40B4-BE49-F238E27FC236}">
                <a16:creationId xmlns:a16="http://schemas.microsoft.com/office/drawing/2014/main" id="{61B467FE-B2DC-CE42-9814-75BF3EB8075B}"/>
              </a:ext>
            </a:extLst>
          </p:cNvPr>
          <p:cNvGraphicFramePr/>
          <p:nvPr>
            <p:extLst>
              <p:ext uri="{D42A27DB-BD31-4B8C-83A1-F6EECF244321}">
                <p14:modId xmlns:p14="http://schemas.microsoft.com/office/powerpoint/2010/main" val="265637143"/>
              </p:ext>
            </p:extLst>
          </p:nvPr>
        </p:nvGraphicFramePr>
        <p:xfrm>
          <a:off x="-254" y="6666178"/>
          <a:ext cx="3794886" cy="190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19537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7824</TotalTime>
  <Words>3420</Words>
  <Application>Microsoft Office PowerPoint</Application>
  <PresentationFormat>Widescreen</PresentationFormat>
  <Paragraphs>862</Paragraphs>
  <Slides>75</Slides>
  <Notes>63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American Typewriter</vt:lpstr>
      <vt:lpstr>Arial</vt:lpstr>
      <vt:lpstr>Calibri</vt:lpstr>
      <vt:lpstr>Calibri Light</vt:lpstr>
      <vt:lpstr>Impact</vt:lpstr>
      <vt:lpstr>Trebuchet MS</vt:lpstr>
      <vt:lpstr>Office Theme</vt:lpstr>
      <vt:lpstr>PowerPoint Presentation</vt:lpstr>
      <vt:lpstr>PowerPoint Presentation</vt:lpstr>
      <vt:lpstr>Coming of Age in a Changing U.S.</vt:lpstr>
      <vt:lpstr>PowerPoint Presentation</vt:lpstr>
      <vt:lpstr>PowerPoint Presentation</vt:lpstr>
      <vt:lpstr>“Bias Isn’t Just a Police Problem, It’s a Preschool Problem”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Racism and Xenophobia Are REAL…</vt:lpstr>
      <vt:lpstr>Racism and Xenophobia Are REAL…</vt:lpstr>
      <vt:lpstr>Racism and Xenophobia Are REAL…</vt:lpstr>
      <vt:lpstr>Racism and Xenophobia Are REAL…</vt:lpstr>
      <vt:lpstr>Racism and Xenophobia Are REAL…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Assets: Ethnic-Racial Positive Affect/Regard as Promotive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Gratitude To…</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Racism and Xenophobia Are REAL…</vt:lpstr>
      <vt:lpstr>Racism and Xenophobia Are REAL…</vt:lpstr>
      <vt:lpstr>Peer-to-Peer Racism Is a Problem, Too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Carol Bradfield</cp:lastModifiedBy>
  <cp:revision>788</cp:revision>
  <cp:lastPrinted>2020-12-03T18:36:11Z</cp:lastPrinted>
  <dcterms:created xsi:type="dcterms:W3CDTF">2020-10-08T14:25:54Z</dcterms:created>
  <dcterms:modified xsi:type="dcterms:W3CDTF">2020-12-21T17:50:47Z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