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7.xml" ContentType="application/vnd.openxmlformats-officedocument.presentationml.slide+xml"/>
  <Override PartName="/ppt/slides/slide66.xml" ContentType="application/vnd.openxmlformats-officedocument.presentationml.slide+xml"/>
  <Override PartName="/ppt/presentation.xml" ContentType="application/vnd.openxmlformats-officedocument.presentationml.presentation.main+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slideLayouts/slideLayout52.xml" ContentType="application/vnd.openxmlformats-officedocument.presentationml.slideLayout+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slideLayouts/slideLayout51.xml" ContentType="application/vnd.openxmlformats-officedocument.presentationml.slideLayout+xml"/>
  <Override PartName="/ppt/slideLayouts/slideLayout50.xml" ContentType="application/vnd.openxmlformats-officedocument.presentationml.slideLayout+xml"/>
  <Override PartName="/ppt/slideLayouts/slideLayout49.xml" ContentType="application/vnd.openxmlformats-officedocument.presentationml.slideLayout+xml"/>
  <Override PartName="/ppt/slideLayouts/slideLayout48.xml" ContentType="application/vnd.openxmlformats-officedocument.presentationml.slideLayout+xml"/>
  <Override PartName="/ppt/slideLayouts/slideLayout47.xml" ContentType="application/vnd.openxmlformats-officedocument.presentationml.slideLayout+xml"/>
  <Override PartName="/ppt/slideLayouts/slideLayout46.xml" ContentType="application/vnd.openxmlformats-officedocument.presentationml.slideLayout+xml"/>
  <Override PartName="/ppt/slideLayouts/slideLayout45.xml" ContentType="application/vnd.openxmlformats-officedocument.presentationml.slideLayout+xml"/>
  <Override PartName="/ppt/slideLayouts/slideLayout44.xml" ContentType="application/vnd.openxmlformats-officedocument.presentationml.slideLayout+xml"/>
  <Override PartName="/ppt/slideLayouts/slideLayout43.xml" ContentType="application/vnd.openxmlformats-officedocument.presentationml.slideLayout+xml"/>
  <Override PartName="/ppt/slideLayouts/slideLayout42.xml" ContentType="application/vnd.openxmlformats-officedocument.presentationml.slideLayout+xml"/>
  <Override PartName="/ppt/slideLayouts/slideLayout41.xml" ContentType="application/vnd.openxmlformats-officedocument.presentationml.slideLayout+xml"/>
  <Override PartName="/ppt/slideLayouts/slideLayout40.xml" ContentType="application/vnd.openxmlformats-officedocument.presentationml.slideLayout+xml"/>
  <Override PartName="/ppt/slideLayouts/slideLayout39.xml" ContentType="application/vnd.openxmlformats-officedocument.presentationml.slideLayout+xml"/>
  <Override PartName="/ppt/slideLayouts/slideLayout38.xml" ContentType="application/vnd.openxmlformats-officedocument.presentationml.slideLayout+xml"/>
  <Override PartName="/ppt/slideLayouts/slideLayout37.xml" ContentType="application/vnd.openxmlformats-officedocument.presentationml.slideLayout+xml"/>
  <Override PartName="/ppt/slideLayouts/slideLayout36.xml" ContentType="application/vnd.openxmlformats-officedocument.presentationml.slideLayout+xml"/>
  <Override PartName="/ppt/slideLayouts/slideLayout35.xml" ContentType="application/vnd.openxmlformats-officedocument.presentationml.slideLayout+xml"/>
  <Override PartName="/ppt/slideLayouts/slideLayout34.xml" ContentType="application/vnd.openxmlformats-officedocument.presentationml.slideLayout+xml"/>
  <Override PartName="/ppt/slideLayouts/slideLayout33.xml" ContentType="application/vnd.openxmlformats-officedocument.presentationml.slideLayout+xml"/>
  <Override PartName="/ppt/slideLayouts/slideLayout32.xml" ContentType="application/vnd.openxmlformats-officedocument.presentationml.slideLayout+xml"/>
  <Override PartName="/ppt/slideLayouts/slideLayout31.xml" ContentType="application/vnd.openxmlformats-officedocument.presentationml.slideLayout+xml"/>
  <Override PartName="/ppt/slideLayouts/slideLayout30.xml" ContentType="application/vnd.openxmlformats-officedocument.presentationml.slideLayout+xml"/>
  <Override PartName="/ppt/slideLayouts/slideLayout29.xml" ContentType="application/vnd.openxmlformats-officedocument.presentationml.slideLayout+xml"/>
  <Override PartName="/ppt/slideLayouts/slideLayout28.xml" ContentType="application/vnd.openxmlformats-officedocument.presentationml.slideLayout+xml"/>
  <Override PartName="/ppt/slideLayouts/slideLayout27.xml" ContentType="application/vnd.openxmlformats-officedocument.presentationml.slideLayout+xml"/>
  <Override PartName="/ppt/slideLayouts/slideLayout26.xml" ContentType="application/vnd.openxmlformats-officedocument.presentationml.slideLayout+xml"/>
  <Override PartName="/ppt/slideLayouts/slideLayout25.xml" ContentType="application/vnd.openxmlformats-officedocument.presentationml.slideLayout+xml"/>
  <Override PartName="/ppt/slideLayouts/slideLayout24.xml" ContentType="application/vnd.openxmlformats-officedocument.presentationml.slideLayout+xml"/>
  <Override PartName="/ppt/slideLayouts/slideLayout23.xml" ContentType="application/vnd.openxmlformats-officedocument.presentationml.slideLayout+xml"/>
  <Override PartName="/ppt/slideLayouts/slideLayout22.xml" ContentType="application/vnd.openxmlformats-officedocument.presentationml.slideLayout+xml"/>
  <Override PartName="/ppt/slideLayouts/slideLayout21.xml" ContentType="application/vnd.openxmlformats-officedocument.presentationml.slideLayout+xml"/>
  <Override PartName="/ppt/slideLayouts/slideLayout20.xml" ContentType="application/vnd.openxmlformats-officedocument.presentationml.slideLayout+xml"/>
  <Override PartName="/ppt/slideLayouts/slideLayout19.xml" ContentType="application/vnd.openxmlformats-officedocument.presentationml.slideLayout+xml"/>
  <Override PartName="/ppt/slideLayouts/slideLayout18.xml" ContentType="application/vnd.openxmlformats-officedocument.presentationml.slideLayout+xml"/>
  <Override PartName="/ppt/slideLayouts/slideLayout17.xml" ContentType="application/vnd.openxmlformats-officedocument.presentationml.slideLayout+xml"/>
  <Override PartName="/ppt/slideLayouts/slideLayout16.xml" ContentType="application/vnd.openxmlformats-officedocument.presentationml.slideLayout+xml"/>
  <Override PartName="/ppt/slideLayouts/slideLayout15.xml" ContentType="application/vnd.openxmlformats-officedocument.presentationml.slideLayout+xml"/>
  <Override PartName="/ppt/slideLayouts/slideLayout14.xml" ContentType="application/vnd.openxmlformats-officedocument.presentationml.slideLayout+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Masters/slideMaster2.xml" ContentType="application/vnd.openxmlformats-officedocument.presentationml.slideMaster+xml"/>
  <Override PartName="/ppt/slideMasters/slideMaster1.xml" ContentType="application/vnd.openxmlformats-officedocument.presentationml.slideMaster+xml"/>
  <Override PartName="/ppt/notesMasters/notesMaster1.xml" ContentType="application/vnd.openxmlformats-officedocument.presentationml.notesMaster+xml"/>
  <Override PartName="/ppt/theme/theme2.xml" ContentType="application/vnd.openxmlformats-officedocument.theme+xml"/>
  <Override PartName="/ppt/theme/theme1.xml" ContentType="application/vnd.openxmlformats-officedocument.theme+xml"/>
  <Override PartName="/ppt/theme/theme3.xml" ContentType="application/vnd.openxmlformats-officedocument.theme+xml"/>
  <Override PartName="/ppt/charts/colors1.xml" ContentType="application/vnd.ms-office.chartcolorstyle+xml"/>
  <Override PartName="/ppt/charts/style1.xml" ContentType="application/vnd.ms-office.chartstyle+xml"/>
  <Override PartName="/ppt/charts/chart1.xml" ContentType="application/vnd.openxmlformats-officedocument.drawingml.chart+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ppt/metadata" ContentType="application/binary"/>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82" r:id="rId2"/>
  </p:sldMasterIdLst>
  <p:notesMasterIdLst>
    <p:notesMasterId r:id="rId70"/>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594" r:id="rId32"/>
    <p:sldId id="285" r:id="rId33"/>
    <p:sldId id="286" r:id="rId34"/>
    <p:sldId id="581"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 id="306" r:id="rId55"/>
    <p:sldId id="307" r:id="rId56"/>
    <p:sldId id="308" r:id="rId57"/>
    <p:sldId id="309" r:id="rId58"/>
    <p:sldId id="310" r:id="rId59"/>
    <p:sldId id="311" r:id="rId60"/>
    <p:sldId id="312" r:id="rId61"/>
    <p:sldId id="313" r:id="rId62"/>
    <p:sldId id="314" r:id="rId63"/>
    <p:sldId id="315" r:id="rId64"/>
    <p:sldId id="316" r:id="rId65"/>
    <p:sldId id="317" r:id="rId66"/>
    <p:sldId id="318" r:id="rId67"/>
    <p:sldId id="319" r:id="rId68"/>
    <p:sldId id="320" r:id="rId69"/>
  </p:sldIdLst>
  <p:sldSz cx="9144000" cy="5143500" type="screen16x9"/>
  <p:notesSz cx="6858000" cy="9144000"/>
  <p:embeddedFontLst>
    <p:embeddedFont>
      <p:font typeface="Calibri" panose="020F0502020204030204" pitchFamily="34" charset="0"/>
      <p:regular r:id="rId71"/>
      <p:bold r:id="rId72"/>
      <p:italic r:id="rId73"/>
      <p:boldItalic r:id="rId74"/>
    </p:embeddedFont>
    <p:embeddedFont>
      <p:font typeface="Georgia" panose="02040502050405020303" pitchFamily="18" charset="0"/>
      <p:regular r:id="rId75"/>
      <p:bold r:id="rId76"/>
      <p:italic r:id="rId77"/>
      <p:boldItalic r:id="rId78"/>
    </p:embeddedFont>
    <p:embeddedFont>
      <p:font typeface="Trebuchet MS" panose="020B0703020202090204" pitchFamily="34" charset="0"/>
      <p:regular r:id="rId79"/>
      <p:bold r:id="rId80"/>
      <p:italic r:id="rId8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82" roundtripDataSignature="AMtx7mgqsvzN7DrQvvbSRLo8q8edIj1f8g=="/>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94"/>
  </p:normalViewPr>
  <p:slideViewPr>
    <p:cSldViewPr snapToGrid="0">
      <p:cViewPr varScale="1">
        <p:scale>
          <a:sx n="156" d="100"/>
          <a:sy n="156" d="100"/>
        </p:scale>
        <p:origin x="808" y="16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viewProps" Target="viewProps.xml"/><Relationship Id="rId89" Type="http://schemas.openxmlformats.org/officeDocument/2006/relationships/customXml" Target="../customXml/item3.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font" Target="fonts/font4.fntdata"/><Relationship Id="rId79" Type="http://schemas.openxmlformats.org/officeDocument/2006/relationships/font" Target="fonts/font9.fntdata"/><Relationship Id="rId5" Type="http://schemas.openxmlformats.org/officeDocument/2006/relationships/slide" Target="slides/slide3.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font" Target="fonts/font7.fnt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font" Target="fonts/font2.fntdata"/><Relationship Id="rId80" Type="http://schemas.openxmlformats.org/officeDocument/2006/relationships/font" Target="fonts/font10.fntdata"/><Relationship Id="rId85"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notesMaster" Target="notesMasters/notesMaster1.xml"/><Relationship Id="rId75" Type="http://schemas.openxmlformats.org/officeDocument/2006/relationships/font" Target="fonts/font5.fntdata"/><Relationship Id="rId83" Type="http://schemas.openxmlformats.org/officeDocument/2006/relationships/presProps" Target="presProps.xml"/><Relationship Id="rId88"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font" Target="fonts/font3.fntdata"/><Relationship Id="rId78" Type="http://schemas.openxmlformats.org/officeDocument/2006/relationships/font" Target="fonts/font8.fntdata"/><Relationship Id="rId81" Type="http://schemas.openxmlformats.org/officeDocument/2006/relationships/font" Target="fonts/font11.fntdata"/><Relationship Id="rId86"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font" Target="fonts/font6.fntdata"/><Relationship Id="rId7" Type="http://schemas.openxmlformats.org/officeDocument/2006/relationships/slide" Target="slides/slide5.xml"/><Relationship Id="rId71" Type="http://schemas.openxmlformats.org/officeDocument/2006/relationships/font" Target="fonts/font1.fntdata"/><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customXml" Target="../customXml/item1.xml"/><Relationship Id="rId61" Type="http://schemas.openxmlformats.org/officeDocument/2006/relationships/slide" Target="slides/slide59.xml"/><Relationship Id="rId82" Type="http://customschemas.google.com/relationships/presentationmetadata" Target="metadata"/><Relationship Id="rId19" Type="http://schemas.openxmlformats.org/officeDocument/2006/relationships/slide" Target="slides/slide17.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Black</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Cases</c:v>
                </c:pt>
                <c:pt idx="1">
                  <c:v>Hospitalizations</c:v>
                </c:pt>
                <c:pt idx="2">
                  <c:v>Deaths</c:v>
                </c:pt>
              </c:strCache>
            </c:strRef>
          </c:cat>
          <c:val>
            <c:numRef>
              <c:f>Sheet1!$B$2:$B$4</c:f>
              <c:numCache>
                <c:formatCode>General</c:formatCode>
                <c:ptCount val="3"/>
                <c:pt idx="0">
                  <c:v>1</c:v>
                </c:pt>
                <c:pt idx="1">
                  <c:v>2.5</c:v>
                </c:pt>
                <c:pt idx="2">
                  <c:v>1.7</c:v>
                </c:pt>
              </c:numCache>
            </c:numRef>
          </c:val>
          <c:extLst>
            <c:ext xmlns:c16="http://schemas.microsoft.com/office/drawing/2014/chart" uri="{C3380CC4-5D6E-409C-BE32-E72D297353CC}">
              <c16:uniqueId val="{00000000-CE97-47B5-BB23-AF80435FA6BA}"/>
            </c:ext>
          </c:extLst>
        </c:ser>
        <c:ser>
          <c:idx val="1"/>
          <c:order val="1"/>
          <c:tx>
            <c:strRef>
              <c:f>Sheet1!$C$1</c:f>
              <c:strCache>
                <c:ptCount val="1"/>
                <c:pt idx="0">
                  <c:v>Hispanic</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Cases</c:v>
                </c:pt>
                <c:pt idx="1">
                  <c:v>Hospitalizations</c:v>
                </c:pt>
                <c:pt idx="2">
                  <c:v>Deaths</c:v>
                </c:pt>
              </c:strCache>
            </c:strRef>
          </c:cat>
          <c:val>
            <c:numRef>
              <c:f>Sheet1!$C$2:$C$4</c:f>
              <c:numCache>
                <c:formatCode>General</c:formatCode>
                <c:ptCount val="3"/>
                <c:pt idx="0">
                  <c:v>1.5</c:v>
                </c:pt>
                <c:pt idx="1">
                  <c:v>2.4</c:v>
                </c:pt>
                <c:pt idx="2">
                  <c:v>1.9</c:v>
                </c:pt>
              </c:numCache>
            </c:numRef>
          </c:val>
          <c:extLst>
            <c:ext xmlns:c16="http://schemas.microsoft.com/office/drawing/2014/chart" uri="{C3380CC4-5D6E-409C-BE32-E72D297353CC}">
              <c16:uniqueId val="{00000001-CE97-47B5-BB23-AF80435FA6BA}"/>
            </c:ext>
          </c:extLst>
        </c:ser>
        <c:ser>
          <c:idx val="2"/>
          <c:order val="2"/>
          <c:tx>
            <c:strRef>
              <c:f>Sheet1!$D$1</c:f>
              <c:strCache>
                <c:ptCount val="1"/>
                <c:pt idx="0">
                  <c:v>American Indian/Alaskan Native</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Cases</c:v>
                </c:pt>
                <c:pt idx="1">
                  <c:v>Hospitalizations</c:v>
                </c:pt>
                <c:pt idx="2">
                  <c:v>Deaths</c:v>
                </c:pt>
              </c:strCache>
            </c:strRef>
          </c:cat>
          <c:val>
            <c:numRef>
              <c:f>Sheet1!$D$2:$D$4</c:f>
              <c:numCache>
                <c:formatCode>General</c:formatCode>
                <c:ptCount val="3"/>
                <c:pt idx="0">
                  <c:v>1.5</c:v>
                </c:pt>
                <c:pt idx="1">
                  <c:v>3.2</c:v>
                </c:pt>
                <c:pt idx="2">
                  <c:v>2.2000000000000002</c:v>
                </c:pt>
              </c:numCache>
            </c:numRef>
          </c:val>
          <c:extLst>
            <c:ext xmlns:c16="http://schemas.microsoft.com/office/drawing/2014/chart" uri="{C3380CC4-5D6E-409C-BE32-E72D297353CC}">
              <c16:uniqueId val="{00000002-CE97-47B5-BB23-AF80435FA6BA}"/>
            </c:ext>
          </c:extLst>
        </c:ser>
        <c:ser>
          <c:idx val="3"/>
          <c:order val="3"/>
          <c:tx>
            <c:strRef>
              <c:f>Sheet1!$E$1</c:f>
              <c:strCache>
                <c:ptCount val="1"/>
                <c:pt idx="0">
                  <c:v>Asian</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Cases</c:v>
                </c:pt>
                <c:pt idx="1">
                  <c:v>Hospitalizations</c:v>
                </c:pt>
                <c:pt idx="2">
                  <c:v>Deaths</c:v>
                </c:pt>
              </c:strCache>
            </c:strRef>
          </c:cat>
          <c:val>
            <c:numRef>
              <c:f>Sheet1!$E$2:$E$4</c:f>
              <c:numCache>
                <c:formatCode>General</c:formatCode>
                <c:ptCount val="3"/>
                <c:pt idx="0">
                  <c:v>0.7</c:v>
                </c:pt>
                <c:pt idx="1">
                  <c:v>0.8</c:v>
                </c:pt>
                <c:pt idx="2">
                  <c:v>0.8</c:v>
                </c:pt>
              </c:numCache>
            </c:numRef>
          </c:val>
          <c:extLst>
            <c:ext xmlns:c16="http://schemas.microsoft.com/office/drawing/2014/chart" uri="{C3380CC4-5D6E-409C-BE32-E72D297353CC}">
              <c16:uniqueId val="{00000005-CE97-47B5-BB23-AF80435FA6BA}"/>
            </c:ext>
          </c:extLst>
        </c:ser>
        <c:ser>
          <c:idx val="4"/>
          <c:order val="4"/>
          <c:tx>
            <c:strRef>
              <c:f>Sheet1!$F$1</c:f>
              <c:strCache>
                <c:ptCount val="1"/>
                <c:pt idx="0">
                  <c:v>White</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Cases</c:v>
                </c:pt>
                <c:pt idx="1">
                  <c:v>Hospitalizations</c:v>
                </c:pt>
                <c:pt idx="2">
                  <c:v>Deaths</c:v>
                </c:pt>
              </c:strCache>
            </c:strRef>
          </c:cat>
          <c:val>
            <c:numRef>
              <c:f>Sheet1!$F$2:$F$4</c:f>
              <c:numCache>
                <c:formatCode>General</c:formatCode>
                <c:ptCount val="3"/>
                <c:pt idx="0">
                  <c:v>1</c:v>
                </c:pt>
                <c:pt idx="1">
                  <c:v>1</c:v>
                </c:pt>
                <c:pt idx="2">
                  <c:v>1</c:v>
                </c:pt>
              </c:numCache>
            </c:numRef>
          </c:val>
          <c:extLst>
            <c:ext xmlns:c16="http://schemas.microsoft.com/office/drawing/2014/chart" uri="{C3380CC4-5D6E-409C-BE32-E72D297353CC}">
              <c16:uniqueId val="{00000006-CE97-47B5-BB23-AF80435FA6BA}"/>
            </c:ext>
          </c:extLst>
        </c:ser>
        <c:dLbls>
          <c:dLblPos val="outEnd"/>
          <c:showLegendKey val="0"/>
          <c:showVal val="1"/>
          <c:showCatName val="0"/>
          <c:showSerName val="0"/>
          <c:showPercent val="0"/>
          <c:showBubbleSize val="0"/>
        </c:dLbls>
        <c:gapWidth val="219"/>
        <c:overlap val="-27"/>
        <c:axId val="1271310992"/>
        <c:axId val="1271308912"/>
      </c:barChart>
      <c:catAx>
        <c:axId val="1271310992"/>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71308912"/>
        <c:crosses val="autoZero"/>
        <c:auto val="1"/>
        <c:lblAlgn val="ctr"/>
        <c:lblOffset val="100"/>
        <c:noMultiLvlLbl val="0"/>
      </c:catAx>
      <c:valAx>
        <c:axId val="127130891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sz="1200" dirty="0">
                    <a:effectLst/>
                  </a:rPr>
                  <a:t>Rate ratios compared with White, non-Hispanic</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7131099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2" name="Google Shape;202;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03" name="Google Shape;203;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6" name="Google Shape;286;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6000"/>
              </a:lnSpc>
              <a:spcBef>
                <a:spcPts val="0"/>
              </a:spcBef>
              <a:spcAft>
                <a:spcPts val="0"/>
              </a:spcAft>
              <a:buNone/>
            </a:pPr>
            <a:r>
              <a:rPr lang="en-US" sz="1800">
                <a:latin typeface="Calibri"/>
                <a:ea typeface="Calibri"/>
                <a:cs typeface="Calibri"/>
                <a:sym typeface="Calibri"/>
              </a:rPr>
              <a:t>Disasters or large-scale public health events like the COVID-19 pandemic can highlight, and in some cases, exacerbate preexisting vulnerabilities resulting from long-standing societal inequities. We know that the societal shock of the COVID-19 pandemic did not occur in a vacuum, but rather within a larger social context of inequity, with stark consequences for minoritized and low-income children.  </a:t>
            </a:r>
            <a:endParaRPr/>
          </a:p>
          <a:p>
            <a:pPr marL="0" marR="0" lvl="0" indent="0" algn="l" rtl="0">
              <a:lnSpc>
                <a:spcPct val="106000"/>
              </a:lnSpc>
              <a:spcBef>
                <a:spcPts val="800"/>
              </a:spcBef>
              <a:spcAft>
                <a:spcPts val="0"/>
              </a:spcAft>
              <a:buNone/>
            </a:pPr>
            <a:endParaRPr sz="1800">
              <a:latin typeface="Calibri"/>
              <a:ea typeface="Calibri"/>
              <a:cs typeface="Calibri"/>
              <a:sym typeface="Calibri"/>
            </a:endParaRPr>
          </a:p>
          <a:p>
            <a:pPr marL="0" marR="0" lvl="0" indent="0" algn="l" rtl="0">
              <a:lnSpc>
                <a:spcPct val="106000"/>
              </a:lnSpc>
              <a:spcBef>
                <a:spcPts val="800"/>
              </a:spcBef>
              <a:spcAft>
                <a:spcPts val="0"/>
              </a:spcAft>
              <a:buNone/>
            </a:pPr>
            <a:r>
              <a:rPr lang="en-US" sz="1800">
                <a:latin typeface="Calibri"/>
                <a:ea typeface="Calibri"/>
                <a:cs typeface="Calibri"/>
                <a:sym typeface="Calibri"/>
              </a:rPr>
              <a:t>We start in a context of structural racism which refers to a system in which historical and contemporary public policies, institutional practices, cultural representations, and other norms work in different, often reinforcing ways, to maintain or compound racial and socioeconomic inequalities. The COVID-19 pandemic landed in this inequitable environment, and context, which includes:</a:t>
            </a:r>
            <a:endParaRPr/>
          </a:p>
          <a:p>
            <a:pPr marL="0" marR="0" lvl="0" indent="0" algn="l" rtl="0">
              <a:lnSpc>
                <a:spcPct val="106000"/>
              </a:lnSpc>
              <a:spcBef>
                <a:spcPts val="800"/>
              </a:spcBef>
              <a:spcAft>
                <a:spcPts val="0"/>
              </a:spcAft>
              <a:buNone/>
            </a:pPr>
            <a:endParaRPr sz="1800">
              <a:latin typeface="Calibri"/>
              <a:ea typeface="Calibri"/>
              <a:cs typeface="Calibri"/>
              <a:sym typeface="Calibri"/>
            </a:endParaRPr>
          </a:p>
          <a:p>
            <a:pPr marL="342900" marR="0" lvl="0" indent="-342900" algn="l" rtl="0">
              <a:lnSpc>
                <a:spcPct val="106000"/>
              </a:lnSpc>
              <a:spcBef>
                <a:spcPts val="800"/>
              </a:spcBef>
              <a:spcAft>
                <a:spcPts val="0"/>
              </a:spcAft>
              <a:buClr>
                <a:schemeClr val="dk1"/>
              </a:buClr>
              <a:buSzPts val="1800"/>
              <a:buFont typeface="Noto Sans Symbols"/>
              <a:buChar char="∙"/>
            </a:pPr>
            <a:r>
              <a:rPr lang="en-US" sz="1800">
                <a:latin typeface="Calibri"/>
                <a:ea typeface="Calibri"/>
                <a:cs typeface="Calibri"/>
                <a:sym typeface="Calibri"/>
              </a:rPr>
              <a:t>Failures of U.S. Treaty Obligations to Native Communities;</a:t>
            </a:r>
            <a:endParaRPr/>
          </a:p>
          <a:p>
            <a:pPr marL="342900" marR="0" lvl="0" indent="-342900" algn="l" rtl="0">
              <a:lnSpc>
                <a:spcPct val="106000"/>
              </a:lnSpc>
              <a:spcBef>
                <a:spcPts val="0"/>
              </a:spcBef>
              <a:spcAft>
                <a:spcPts val="0"/>
              </a:spcAft>
              <a:buClr>
                <a:schemeClr val="dk1"/>
              </a:buClr>
              <a:buSzPts val="1800"/>
              <a:buFont typeface="Noto Sans Symbols"/>
              <a:buChar char="∙"/>
            </a:pPr>
            <a:r>
              <a:rPr lang="en-US" sz="1800">
                <a:latin typeface="Calibri"/>
                <a:ea typeface="Calibri"/>
                <a:cs typeface="Calibri"/>
                <a:sym typeface="Calibri"/>
              </a:rPr>
              <a:t>Pre-pandemic inequities in social, emotional, behavioral, educational, mental, physical, and economic health and well-being; </a:t>
            </a:r>
            <a:endParaRPr/>
          </a:p>
          <a:p>
            <a:pPr marL="342900" marR="0" lvl="0" indent="-342900" algn="l" rtl="0">
              <a:lnSpc>
                <a:spcPct val="106000"/>
              </a:lnSpc>
              <a:spcBef>
                <a:spcPts val="0"/>
              </a:spcBef>
              <a:spcAft>
                <a:spcPts val="0"/>
              </a:spcAft>
              <a:buClr>
                <a:schemeClr val="dk1"/>
              </a:buClr>
              <a:buSzPts val="1800"/>
              <a:buFont typeface="Noto Sans Symbols"/>
              <a:buChar char="∙"/>
            </a:pPr>
            <a:r>
              <a:rPr lang="en-US" sz="1800">
                <a:latin typeface="Calibri"/>
                <a:ea typeface="Calibri"/>
                <a:cs typeface="Calibri"/>
                <a:sym typeface="Calibri"/>
              </a:rPr>
              <a:t>Income inequalities; </a:t>
            </a:r>
            <a:endParaRPr/>
          </a:p>
          <a:p>
            <a:pPr marL="342900" marR="0" lvl="0" indent="-342900" algn="l" rtl="0">
              <a:lnSpc>
                <a:spcPct val="106000"/>
              </a:lnSpc>
              <a:spcBef>
                <a:spcPts val="800"/>
              </a:spcBef>
              <a:spcAft>
                <a:spcPts val="0"/>
              </a:spcAft>
              <a:buClr>
                <a:schemeClr val="dk1"/>
              </a:buClr>
              <a:buSzPts val="1800"/>
              <a:buFont typeface="Noto Sans Symbols"/>
              <a:buChar char="∙"/>
            </a:pPr>
            <a:r>
              <a:rPr lang="en-US" sz="1800">
                <a:latin typeface="Calibri"/>
                <a:ea typeface="Calibri"/>
                <a:cs typeface="Calibri"/>
                <a:sym typeface="Calibri"/>
              </a:rPr>
              <a:t>And an existing child mental health crisis.</a:t>
            </a:r>
            <a:endParaRPr/>
          </a:p>
          <a:p>
            <a:pPr marL="0" marR="0" lvl="0" indent="0" algn="l" rtl="0">
              <a:lnSpc>
                <a:spcPct val="106000"/>
              </a:lnSpc>
              <a:spcBef>
                <a:spcPts val="800"/>
              </a:spcBef>
              <a:spcAft>
                <a:spcPts val="0"/>
              </a:spcAft>
              <a:buClr>
                <a:schemeClr val="dk1"/>
              </a:buClr>
              <a:buSzPts val="1800"/>
              <a:buFont typeface="Noto Sans Symbols"/>
              <a:buNone/>
            </a:pPr>
            <a:endParaRPr sz="1800">
              <a:latin typeface="Calibri"/>
              <a:ea typeface="Calibri"/>
              <a:cs typeface="Calibri"/>
              <a:sym typeface="Calibri"/>
            </a:endParaRPr>
          </a:p>
          <a:p>
            <a:pPr marL="0" marR="0" lvl="0" indent="0" algn="l" rtl="0">
              <a:lnSpc>
                <a:spcPct val="106000"/>
              </a:lnSpc>
              <a:spcBef>
                <a:spcPts val="800"/>
              </a:spcBef>
              <a:spcAft>
                <a:spcPts val="0"/>
              </a:spcAft>
              <a:buNone/>
            </a:pPr>
            <a:r>
              <a:rPr lang="en-US" sz="1800">
                <a:latin typeface="Calibri"/>
                <a:ea typeface="Calibri"/>
                <a:cs typeface="Calibri"/>
                <a:sym typeface="Calibri"/>
              </a:rPr>
              <a:t>The pandemic also intersected with other major social events, including the widespread protests for racial justice in 2020, and increasing disinformation and political division in public discourse.</a:t>
            </a:r>
            <a:endParaRPr sz="1800">
              <a:latin typeface="Calibri"/>
              <a:ea typeface="Calibri"/>
              <a:cs typeface="Calibri"/>
              <a:sym typeface="Calibri"/>
            </a:endParaRPr>
          </a:p>
          <a:p>
            <a:pPr marL="0" marR="0" lvl="0" indent="0" algn="l" rtl="0">
              <a:lnSpc>
                <a:spcPct val="106000"/>
              </a:lnSpc>
              <a:spcBef>
                <a:spcPts val="800"/>
              </a:spcBef>
              <a:spcAft>
                <a:spcPts val="0"/>
              </a:spcAft>
              <a:buNone/>
            </a:pPr>
            <a:r>
              <a:rPr lang="en-US" sz="1800">
                <a:latin typeface="Calibri"/>
                <a:ea typeface="Calibri"/>
                <a:cs typeface="Calibri"/>
                <a:sym typeface="Calibri"/>
              </a:rPr>
              <a:t> </a:t>
            </a:r>
            <a:endParaRPr sz="1800">
              <a:latin typeface="Calibri"/>
              <a:ea typeface="Calibri"/>
              <a:cs typeface="Calibri"/>
              <a:sym typeface="Calibri"/>
            </a:endParaRPr>
          </a:p>
          <a:p>
            <a:pPr marL="0" lvl="0" indent="0" algn="l" rtl="0">
              <a:spcBef>
                <a:spcPts val="800"/>
              </a:spcBef>
              <a:spcAft>
                <a:spcPts val="0"/>
              </a:spcAft>
              <a:buNone/>
            </a:pPr>
            <a:endParaRPr/>
          </a:p>
        </p:txBody>
      </p:sp>
      <p:sp>
        <p:nvSpPr>
          <p:cNvPr id="287" name="Google Shape;287;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2" name="Google Shape;302;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8" name="Google Shape;308;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5" name="Google Shape;315;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6" name="Google Shape;316;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3" name="Google Shape;323;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6000"/>
              </a:lnSpc>
              <a:spcBef>
                <a:spcPts val="0"/>
              </a:spcBef>
              <a:spcAft>
                <a:spcPts val="0"/>
              </a:spcAft>
              <a:buNone/>
            </a:pPr>
            <a:r>
              <a:rPr lang="en-US" sz="1800">
                <a:latin typeface="Calibri"/>
                <a:ea typeface="Calibri"/>
                <a:cs typeface="Calibri"/>
                <a:sym typeface="Calibri"/>
              </a:rPr>
              <a:t>The COVID-19 pandemic has had an unprecedented impact on the lives of children and their families, who have been confronted with innumerate challenges, including illness and death; public health safety measures, such as school closures; social isolation; financial hardship; food insecurity; mental health effects; and lack of or gaps in access to health care.</a:t>
            </a:r>
            <a:endParaRPr/>
          </a:p>
          <a:p>
            <a:pPr marL="0" marR="0" lvl="0" indent="0" algn="l" rtl="0">
              <a:lnSpc>
                <a:spcPct val="106000"/>
              </a:lnSpc>
              <a:spcBef>
                <a:spcPts val="800"/>
              </a:spcBef>
              <a:spcAft>
                <a:spcPts val="0"/>
              </a:spcAft>
              <a:buNone/>
            </a:pPr>
            <a:endParaRPr sz="1800">
              <a:latin typeface="Calibri"/>
              <a:ea typeface="Calibri"/>
              <a:cs typeface="Calibri"/>
              <a:sym typeface="Calibri"/>
            </a:endParaRPr>
          </a:p>
          <a:p>
            <a:pPr marL="0" marR="0" lvl="0" indent="0" algn="l" rtl="0">
              <a:lnSpc>
                <a:spcPct val="106000"/>
              </a:lnSpc>
              <a:spcBef>
                <a:spcPts val="800"/>
              </a:spcBef>
              <a:spcAft>
                <a:spcPts val="0"/>
              </a:spcAft>
              <a:buNone/>
            </a:pPr>
            <a:r>
              <a:rPr lang="en-US" sz="1800">
                <a:latin typeface="Calibri"/>
                <a:ea typeface="Calibri"/>
                <a:cs typeface="Calibri"/>
                <a:sym typeface="Calibri"/>
              </a:rPr>
              <a:t>While some effects of these stressors were immediate, some may not become apparent until later in their lives. </a:t>
            </a:r>
            <a:endParaRPr/>
          </a:p>
          <a:p>
            <a:pPr marL="0" marR="0" lvl="0" indent="0" algn="l" rtl="0">
              <a:lnSpc>
                <a:spcPct val="106000"/>
              </a:lnSpc>
              <a:spcBef>
                <a:spcPts val="800"/>
              </a:spcBef>
              <a:spcAft>
                <a:spcPts val="0"/>
              </a:spcAft>
              <a:buNone/>
            </a:pPr>
            <a:endParaRPr sz="1800">
              <a:latin typeface="Calibri"/>
              <a:ea typeface="Calibri"/>
              <a:cs typeface="Calibri"/>
              <a:sym typeface="Calibri"/>
            </a:endParaRPr>
          </a:p>
          <a:p>
            <a:pPr marL="0" marR="0" lvl="0" indent="0" algn="l" rtl="0">
              <a:lnSpc>
                <a:spcPct val="106000"/>
              </a:lnSpc>
              <a:spcBef>
                <a:spcPts val="800"/>
              </a:spcBef>
              <a:spcAft>
                <a:spcPts val="0"/>
              </a:spcAft>
              <a:buNone/>
            </a:pPr>
            <a:r>
              <a:rPr lang="en-US" sz="1800">
                <a:latin typeface="Calibri"/>
                <a:ea typeface="Calibri"/>
                <a:cs typeface="Calibri"/>
                <a:sym typeface="Calibri"/>
              </a:rPr>
              <a:t>Overall, the developmental trajectories of children have been disrupted, which could have long-lasting effects on social emotional, educational, economic, and health outcomes.</a:t>
            </a:r>
            <a:endParaRPr sz="1800">
              <a:latin typeface="Calibri"/>
              <a:ea typeface="Calibri"/>
              <a:cs typeface="Calibri"/>
              <a:sym typeface="Calibri"/>
            </a:endParaRPr>
          </a:p>
          <a:p>
            <a:pPr marL="0" lvl="0" indent="0" algn="l" rtl="0">
              <a:spcBef>
                <a:spcPts val="800"/>
              </a:spcBef>
              <a:spcAft>
                <a:spcPts val="0"/>
              </a:spcAft>
              <a:buNone/>
            </a:pPr>
            <a:endParaRPr/>
          </a:p>
        </p:txBody>
      </p:sp>
      <p:sp>
        <p:nvSpPr>
          <p:cNvPr id="324" name="Google Shape;324;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22af8cc902c_2_0:notes"/>
          <p:cNvSpPr>
            <a:spLocks noGrp="1" noRot="1" noChangeAspect="1"/>
          </p:cNvSpPr>
          <p:nvPr>
            <p:ph type="sldImg" idx="2"/>
          </p:nvPr>
        </p:nvSpPr>
        <p:spPr>
          <a:xfrm>
            <a:off x="701951" y="1143000"/>
            <a:ext cx="5454098" cy="30854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1" name="Google Shape;341;g22af8cc902c_2_0:notes"/>
          <p:cNvSpPr txBox="1">
            <a:spLocks noGrp="1"/>
          </p:cNvSpPr>
          <p:nvPr>
            <p:ph type="body" idx="1"/>
          </p:nvPr>
        </p:nvSpPr>
        <p:spPr>
          <a:xfrm>
            <a:off x="685800" y="4400550"/>
            <a:ext cx="5486400" cy="3600450"/>
          </a:xfrm>
          <a:prstGeom prst="rect">
            <a:avLst/>
          </a:prstGeom>
          <a:noFill/>
          <a:ln>
            <a:noFill/>
          </a:ln>
        </p:spPr>
        <p:txBody>
          <a:bodyPr spcFirstLastPara="1" wrap="square" lIns="91325" tIns="45650" rIns="91325" bIns="45650" anchor="t" anchorCtr="0">
            <a:noAutofit/>
          </a:bodyPr>
          <a:lstStyle/>
          <a:p>
            <a:pPr marL="0" lvl="0" indent="0" algn="l" rtl="0">
              <a:spcBef>
                <a:spcPts val="0"/>
              </a:spcBef>
              <a:spcAft>
                <a:spcPts val="0"/>
              </a:spcAft>
              <a:buNone/>
            </a:pPr>
            <a:endParaRPr sz="1400"/>
          </a:p>
        </p:txBody>
      </p:sp>
      <p:sp>
        <p:nvSpPr>
          <p:cNvPr id="342" name="Google Shape;342;g22af8cc902c_2_0:notes"/>
          <p:cNvSpPr txBox="1">
            <a:spLocks noGrp="1"/>
          </p:cNvSpPr>
          <p:nvPr>
            <p:ph type="sldNum" idx="12"/>
          </p:nvPr>
        </p:nvSpPr>
        <p:spPr>
          <a:xfrm>
            <a:off x="3884613" y="8685213"/>
            <a:ext cx="2971800" cy="458787"/>
          </a:xfrm>
          <a:prstGeom prst="rect">
            <a:avLst/>
          </a:prstGeom>
          <a:noFill/>
          <a:ln>
            <a:noFill/>
          </a:ln>
        </p:spPr>
        <p:txBody>
          <a:bodyPr spcFirstLastPara="1" wrap="square" lIns="91325" tIns="45650" rIns="91325" bIns="45650" anchor="b" anchorCtr="0">
            <a:noAutofit/>
          </a:bodyPr>
          <a:lstStyle/>
          <a:p>
            <a:pPr marL="0" lvl="0" indent="0" algn="r" rtl="0">
              <a:spcBef>
                <a:spcPts val="0"/>
              </a:spcBef>
              <a:spcAft>
                <a:spcPts val="0"/>
              </a:spcAft>
              <a:buNone/>
            </a:pPr>
            <a:fld id="{00000000-1234-1234-1234-123412341234}" type="slidenum">
              <a:rPr lang="en-US" sz="1400"/>
              <a:t>15</a:t>
            </a:fld>
            <a:endParaRPr sz="140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1" name="Google Shape;351;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2" name="Google Shape;352;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9" name="Google Shape;359;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English learners </a:t>
            </a:r>
            <a:endParaRPr/>
          </a:p>
        </p:txBody>
      </p:sp>
      <p:sp>
        <p:nvSpPr>
          <p:cNvPr id="360" name="Google Shape;360;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g22af8cc902c_2_10:notes"/>
          <p:cNvSpPr>
            <a:spLocks noGrp="1" noRot="1" noChangeAspect="1"/>
          </p:cNvSpPr>
          <p:nvPr>
            <p:ph type="sldImg" idx="2"/>
          </p:nvPr>
        </p:nvSpPr>
        <p:spPr>
          <a:xfrm>
            <a:off x="701951" y="1143000"/>
            <a:ext cx="5454098" cy="30854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6" name="Google Shape;366;g22af8cc902c_2_10:notes"/>
          <p:cNvSpPr txBox="1">
            <a:spLocks noGrp="1"/>
          </p:cNvSpPr>
          <p:nvPr>
            <p:ph type="body" idx="1"/>
          </p:nvPr>
        </p:nvSpPr>
        <p:spPr>
          <a:xfrm>
            <a:off x="685800" y="4400550"/>
            <a:ext cx="5486400" cy="3600450"/>
          </a:xfrm>
          <a:prstGeom prst="rect">
            <a:avLst/>
          </a:prstGeom>
          <a:noFill/>
          <a:ln>
            <a:noFill/>
          </a:ln>
        </p:spPr>
        <p:txBody>
          <a:bodyPr spcFirstLastPara="1" wrap="square" lIns="91325" tIns="45650" rIns="91325" bIns="45650" anchor="t" anchorCtr="0">
            <a:noAutofit/>
          </a:bodyPr>
          <a:lstStyle/>
          <a:p>
            <a:pPr marL="0" lvl="0" indent="0" algn="l" rtl="0">
              <a:spcBef>
                <a:spcPts val="0"/>
              </a:spcBef>
              <a:spcAft>
                <a:spcPts val="0"/>
              </a:spcAft>
              <a:buNone/>
            </a:pPr>
            <a:endParaRPr sz="1400"/>
          </a:p>
        </p:txBody>
      </p:sp>
      <p:sp>
        <p:nvSpPr>
          <p:cNvPr id="367" name="Google Shape;367;g22af8cc902c_2_10:notes"/>
          <p:cNvSpPr txBox="1">
            <a:spLocks noGrp="1"/>
          </p:cNvSpPr>
          <p:nvPr>
            <p:ph type="sldNum" idx="12"/>
          </p:nvPr>
        </p:nvSpPr>
        <p:spPr>
          <a:xfrm>
            <a:off x="3884613" y="8685213"/>
            <a:ext cx="2971800" cy="458787"/>
          </a:xfrm>
          <a:prstGeom prst="rect">
            <a:avLst/>
          </a:prstGeom>
          <a:noFill/>
          <a:ln>
            <a:noFill/>
          </a:ln>
        </p:spPr>
        <p:txBody>
          <a:bodyPr spcFirstLastPara="1" wrap="square" lIns="91325" tIns="45650" rIns="91325" bIns="45650" anchor="b" anchorCtr="0">
            <a:noAutofit/>
          </a:bodyPr>
          <a:lstStyle/>
          <a:p>
            <a:pPr marL="0" lvl="0" indent="0" algn="r" rtl="0">
              <a:spcBef>
                <a:spcPts val="0"/>
              </a:spcBef>
              <a:spcAft>
                <a:spcPts val="0"/>
              </a:spcAft>
              <a:buNone/>
            </a:pPr>
            <a:fld id="{00000000-1234-1234-1234-123412341234}" type="slidenum">
              <a:rPr lang="en-US" sz="1400"/>
              <a:t>18</a:t>
            </a:fld>
            <a:endParaRPr sz="140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8" name="Google Shape;378;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9" name="Google Shape;379;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0" name="Google Shape;210;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900"/>
              <a:buFont typeface="Arial"/>
              <a:buNone/>
            </a:pPr>
            <a:r>
              <a:rPr lang="en-US" sz="900">
                <a:latin typeface="Calibri"/>
                <a:ea typeface="Calibri"/>
                <a:cs typeface="Calibri"/>
                <a:sym typeface="Calibri"/>
              </a:rPr>
              <a:t>Before we get started, I want to recognize our sponsors whose generous support made this important work possible. Thank you to the Administration for Children and Families, a division of the U.S. Department of Health and Human Services, and the Robert Wood Johnson Foundation for their investment in this work. </a:t>
            </a:r>
            <a:endParaRPr sz="900">
              <a:latin typeface="Calibri"/>
              <a:ea typeface="Calibri"/>
              <a:cs typeface="Calibri"/>
              <a:sym typeface="Calibri"/>
            </a:endParaRPr>
          </a:p>
          <a:p>
            <a:pPr marL="0" lvl="0" indent="0" algn="l" rtl="0">
              <a:spcBef>
                <a:spcPts val="0"/>
              </a:spcBef>
              <a:spcAft>
                <a:spcPts val="0"/>
              </a:spcAft>
              <a:buClr>
                <a:schemeClr val="dk1"/>
              </a:buClr>
              <a:buSzPts val="900"/>
              <a:buFont typeface="Arial"/>
              <a:buNone/>
            </a:pPr>
            <a:endParaRPr/>
          </a:p>
        </p:txBody>
      </p:sp>
      <p:sp>
        <p:nvSpPr>
          <p:cNvPr id="211" name="Google Shape;211;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p2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5" name="Google Shape;385;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p:cNvGrpSpPr/>
        <p:nvPr/>
      </p:nvGrpSpPr>
      <p:grpSpPr>
        <a:xfrm>
          <a:off x="0" y="0"/>
          <a:ext cx="0" cy="0"/>
          <a:chOff x="0" y="0"/>
          <a:chExt cx="0" cy="0"/>
        </a:xfrm>
      </p:grpSpPr>
      <p:sp>
        <p:nvSpPr>
          <p:cNvPr id="390" name="Google Shape;390;g22af8cc902c_0_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1" name="Google Shape;391;g22af8cc902c_0_4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6000"/>
              </a:lnSpc>
              <a:spcBef>
                <a:spcPts val="0"/>
              </a:spcBef>
              <a:spcAft>
                <a:spcPts val="0"/>
              </a:spcAft>
              <a:buNone/>
            </a:pPr>
            <a:r>
              <a:rPr lang="en-US" sz="1800">
                <a:latin typeface="Calibri"/>
                <a:ea typeface="Calibri"/>
                <a:cs typeface="Calibri"/>
                <a:sym typeface="Calibri"/>
              </a:rPr>
              <a:t>The COVID-19 pandemic has had an unprecedented impact on the lives of children and their families, who have been confronted with innumerate challenges, including illness and death; public health safety measures, such as school closures; social isolation; financial hardship; food insecurity; mental health effects; and lack of or gaps in access to health care.</a:t>
            </a:r>
            <a:endParaRPr/>
          </a:p>
          <a:p>
            <a:pPr marL="0" marR="0" lvl="0" indent="0" algn="l" rtl="0">
              <a:lnSpc>
                <a:spcPct val="106000"/>
              </a:lnSpc>
              <a:spcBef>
                <a:spcPts val="800"/>
              </a:spcBef>
              <a:spcAft>
                <a:spcPts val="0"/>
              </a:spcAft>
              <a:buNone/>
            </a:pPr>
            <a:endParaRPr sz="1800">
              <a:latin typeface="Calibri"/>
              <a:ea typeface="Calibri"/>
              <a:cs typeface="Calibri"/>
              <a:sym typeface="Calibri"/>
            </a:endParaRPr>
          </a:p>
          <a:p>
            <a:pPr marL="0" marR="0" lvl="0" indent="0" algn="l" rtl="0">
              <a:lnSpc>
                <a:spcPct val="106000"/>
              </a:lnSpc>
              <a:spcBef>
                <a:spcPts val="800"/>
              </a:spcBef>
              <a:spcAft>
                <a:spcPts val="0"/>
              </a:spcAft>
              <a:buNone/>
            </a:pPr>
            <a:r>
              <a:rPr lang="en-US" sz="1800">
                <a:latin typeface="Calibri"/>
                <a:ea typeface="Calibri"/>
                <a:cs typeface="Calibri"/>
                <a:sym typeface="Calibri"/>
              </a:rPr>
              <a:t>While some effects of these stressors were immediate, some may not become apparent until later in their lives. </a:t>
            </a:r>
            <a:endParaRPr/>
          </a:p>
          <a:p>
            <a:pPr marL="0" marR="0" lvl="0" indent="0" algn="l" rtl="0">
              <a:lnSpc>
                <a:spcPct val="106000"/>
              </a:lnSpc>
              <a:spcBef>
                <a:spcPts val="800"/>
              </a:spcBef>
              <a:spcAft>
                <a:spcPts val="0"/>
              </a:spcAft>
              <a:buNone/>
            </a:pPr>
            <a:endParaRPr sz="1800">
              <a:latin typeface="Calibri"/>
              <a:ea typeface="Calibri"/>
              <a:cs typeface="Calibri"/>
              <a:sym typeface="Calibri"/>
            </a:endParaRPr>
          </a:p>
          <a:p>
            <a:pPr marL="0" marR="0" lvl="0" indent="0" algn="l" rtl="0">
              <a:lnSpc>
                <a:spcPct val="106000"/>
              </a:lnSpc>
              <a:spcBef>
                <a:spcPts val="800"/>
              </a:spcBef>
              <a:spcAft>
                <a:spcPts val="0"/>
              </a:spcAft>
              <a:buNone/>
            </a:pPr>
            <a:r>
              <a:rPr lang="en-US" sz="1800">
                <a:latin typeface="Calibri"/>
                <a:ea typeface="Calibri"/>
                <a:cs typeface="Calibri"/>
                <a:sym typeface="Calibri"/>
              </a:rPr>
              <a:t>Overall, the developmental trajectories of children have been disrupted, which could have long-lasting effects on social emotional, educational, economic, and health outcomes.</a:t>
            </a:r>
            <a:endParaRPr sz="1800">
              <a:latin typeface="Calibri"/>
              <a:ea typeface="Calibri"/>
              <a:cs typeface="Calibri"/>
              <a:sym typeface="Calibri"/>
            </a:endParaRPr>
          </a:p>
          <a:p>
            <a:pPr marL="0" lvl="0" indent="0" algn="l" rtl="0">
              <a:spcBef>
                <a:spcPts val="800"/>
              </a:spcBef>
              <a:spcAft>
                <a:spcPts val="0"/>
              </a:spcAft>
              <a:buNone/>
            </a:pPr>
            <a:endParaRPr/>
          </a:p>
        </p:txBody>
      </p:sp>
      <p:sp>
        <p:nvSpPr>
          <p:cNvPr id="392" name="Google Shape;392;g22af8cc902c_0_4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p2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Font typeface="Arial"/>
              <a:buNone/>
            </a:pPr>
            <a:r>
              <a:rPr lang="en-US"/>
              <a:t>MIS-C is a rare and serious condition with long term pathophysiological consequences, which are not well understood by may have implications children’s well being over time. </a:t>
            </a:r>
            <a:endParaRPr/>
          </a:p>
          <a:p>
            <a:pPr marL="0" lvl="0" indent="0" algn="l" rtl="0">
              <a:spcBef>
                <a:spcPts val="0"/>
              </a:spcBef>
              <a:spcAft>
                <a:spcPts val="0"/>
              </a:spcAft>
              <a:buClr>
                <a:schemeClr val="dk1"/>
              </a:buClr>
              <a:buFont typeface="Arial"/>
              <a:buNone/>
            </a:pPr>
            <a:endParaRPr/>
          </a:p>
          <a:p>
            <a:pPr marL="0" lvl="0" indent="0" algn="l" rtl="0">
              <a:spcBef>
                <a:spcPts val="0"/>
              </a:spcBef>
              <a:spcAft>
                <a:spcPts val="0"/>
              </a:spcAft>
              <a:buClr>
                <a:schemeClr val="dk1"/>
              </a:buClr>
              <a:buFont typeface="Arial"/>
              <a:buNone/>
            </a:pPr>
            <a:r>
              <a:rPr lang="en-US"/>
              <a:t>Vaccines for young children, two years after the outbreak of the pandemic</a:t>
            </a:r>
            <a:endParaRPr/>
          </a:p>
          <a:p>
            <a:pPr marL="0" lvl="0" indent="0" algn="l" rtl="0">
              <a:spcBef>
                <a:spcPts val="0"/>
              </a:spcBef>
              <a:spcAft>
                <a:spcPts val="0"/>
              </a:spcAft>
              <a:buNone/>
            </a:pPr>
            <a:endParaRPr/>
          </a:p>
        </p:txBody>
      </p:sp>
      <p:sp>
        <p:nvSpPr>
          <p:cNvPr id="409" name="Google Shape;409;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0" name="Google Shape;420;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1" name="Google Shape;421;p2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1" name="Google Shape;431;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2" name="Google Shape;432;p2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Google Shape;439;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0" name="Google Shape;440;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1" name="Google Shape;441;p3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p:cNvGrpSpPr/>
        <p:nvPr/>
      </p:nvGrpSpPr>
      <p:grpSpPr>
        <a:xfrm>
          <a:off x="0" y="0"/>
          <a:ext cx="0" cy="0"/>
          <a:chOff x="0" y="0"/>
          <a:chExt cx="0" cy="0"/>
        </a:xfrm>
      </p:grpSpPr>
      <p:sp>
        <p:nvSpPr>
          <p:cNvPr id="449" name="Google Shape;449;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0" name="Google Shape;450;p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1" name="Google Shape;451;p3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Google Shape;460;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1" name="Google Shape;461;p3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2" name="Google Shape;462;p3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p:cNvGrpSpPr/>
        <p:nvPr/>
      </p:nvGrpSpPr>
      <p:grpSpPr>
        <a:xfrm>
          <a:off x="0" y="0"/>
          <a:ext cx="0" cy="0"/>
          <a:chOff x="0" y="0"/>
          <a:chExt cx="0" cy="0"/>
        </a:xfrm>
      </p:grpSpPr>
      <p:sp>
        <p:nvSpPr>
          <p:cNvPr id="470" name="Google Shape;470;g22afb9ce2cd_0_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1" name="Google Shape;471;g22afb9ce2cd_0_2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6000"/>
              </a:lnSpc>
              <a:spcBef>
                <a:spcPts val="0"/>
              </a:spcBef>
              <a:spcAft>
                <a:spcPts val="0"/>
              </a:spcAft>
              <a:buNone/>
            </a:pPr>
            <a:r>
              <a:rPr lang="en-US" sz="1800">
                <a:latin typeface="Calibri"/>
                <a:ea typeface="Calibri"/>
                <a:cs typeface="Calibri"/>
                <a:sym typeface="Calibri"/>
              </a:rPr>
              <a:t>The COVID-19 pandemic has had an unprecedented impact on the lives of children and their families, who have been confronted with innumerate challenges, including illness and death; public health safety measures, such as school closures; social isolation; financial hardship; food insecurity; mental health effects; and lack of or gaps in access to health care.</a:t>
            </a:r>
            <a:endParaRPr/>
          </a:p>
          <a:p>
            <a:pPr marL="0" marR="0" lvl="0" indent="0" algn="l" rtl="0">
              <a:lnSpc>
                <a:spcPct val="106000"/>
              </a:lnSpc>
              <a:spcBef>
                <a:spcPts val="800"/>
              </a:spcBef>
              <a:spcAft>
                <a:spcPts val="0"/>
              </a:spcAft>
              <a:buNone/>
            </a:pPr>
            <a:endParaRPr sz="1800">
              <a:latin typeface="Calibri"/>
              <a:ea typeface="Calibri"/>
              <a:cs typeface="Calibri"/>
              <a:sym typeface="Calibri"/>
            </a:endParaRPr>
          </a:p>
          <a:p>
            <a:pPr marL="0" marR="0" lvl="0" indent="0" algn="l" rtl="0">
              <a:lnSpc>
                <a:spcPct val="106000"/>
              </a:lnSpc>
              <a:spcBef>
                <a:spcPts val="800"/>
              </a:spcBef>
              <a:spcAft>
                <a:spcPts val="0"/>
              </a:spcAft>
              <a:buNone/>
            </a:pPr>
            <a:r>
              <a:rPr lang="en-US" sz="1800">
                <a:latin typeface="Calibri"/>
                <a:ea typeface="Calibri"/>
                <a:cs typeface="Calibri"/>
                <a:sym typeface="Calibri"/>
              </a:rPr>
              <a:t>While some effects of these stressors were immediate, some may not become apparent until later in their lives. </a:t>
            </a:r>
            <a:endParaRPr/>
          </a:p>
          <a:p>
            <a:pPr marL="0" marR="0" lvl="0" indent="0" algn="l" rtl="0">
              <a:lnSpc>
                <a:spcPct val="106000"/>
              </a:lnSpc>
              <a:spcBef>
                <a:spcPts val="800"/>
              </a:spcBef>
              <a:spcAft>
                <a:spcPts val="0"/>
              </a:spcAft>
              <a:buNone/>
            </a:pPr>
            <a:endParaRPr sz="1800">
              <a:latin typeface="Calibri"/>
              <a:ea typeface="Calibri"/>
              <a:cs typeface="Calibri"/>
              <a:sym typeface="Calibri"/>
            </a:endParaRPr>
          </a:p>
          <a:p>
            <a:pPr marL="0" marR="0" lvl="0" indent="0" algn="l" rtl="0">
              <a:lnSpc>
                <a:spcPct val="106000"/>
              </a:lnSpc>
              <a:spcBef>
                <a:spcPts val="800"/>
              </a:spcBef>
              <a:spcAft>
                <a:spcPts val="0"/>
              </a:spcAft>
              <a:buNone/>
            </a:pPr>
            <a:r>
              <a:rPr lang="en-US" sz="1800">
                <a:latin typeface="Calibri"/>
                <a:ea typeface="Calibri"/>
                <a:cs typeface="Calibri"/>
                <a:sym typeface="Calibri"/>
              </a:rPr>
              <a:t>Overall, the developmental trajectories of children have been disrupted, which could have long-lasting effects on social emotional, educational, economic, and health outcomes.</a:t>
            </a:r>
            <a:endParaRPr sz="1800">
              <a:latin typeface="Calibri"/>
              <a:ea typeface="Calibri"/>
              <a:cs typeface="Calibri"/>
              <a:sym typeface="Calibri"/>
            </a:endParaRPr>
          </a:p>
          <a:p>
            <a:pPr marL="0" lvl="0" indent="0" algn="l" rtl="0">
              <a:spcBef>
                <a:spcPts val="800"/>
              </a:spcBef>
              <a:spcAft>
                <a:spcPts val="0"/>
              </a:spcAft>
              <a:buNone/>
            </a:pPr>
            <a:endParaRPr/>
          </a:p>
        </p:txBody>
      </p:sp>
      <p:sp>
        <p:nvSpPr>
          <p:cNvPr id="472" name="Google Shape;472;g22afb9ce2cd_0_2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9" name="Google Shape;489;p3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English learners </a:t>
            </a:r>
            <a:endParaRPr/>
          </a:p>
        </p:txBody>
      </p:sp>
      <p:sp>
        <p:nvSpPr>
          <p:cNvPr id="490" name="Google Shape;490;p3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8" name="Google Shape;218;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6000"/>
              </a:lnSpc>
              <a:spcBef>
                <a:spcPts val="0"/>
              </a:spcBef>
              <a:spcAft>
                <a:spcPts val="0"/>
              </a:spcAft>
              <a:buNone/>
            </a:pPr>
            <a:r>
              <a:rPr lang="en-US" sz="1800">
                <a:latin typeface="Calibri"/>
                <a:ea typeface="Calibri"/>
                <a:cs typeface="Calibri"/>
                <a:sym typeface="Calibri"/>
              </a:rPr>
              <a:t>Our 12-member committee brought great diversity in terms of discipline, expertise, and perspectives with scholars from economics, developmental psychology, education and early learning, equity, health and medicine. Our committee was also supported by the National Academies’ Board on Children, Youth, and Families staff, under the leadership of study director Jennifer Gootman. </a:t>
            </a:r>
            <a:endParaRPr sz="1800">
              <a:latin typeface="Calibri"/>
              <a:ea typeface="Calibri"/>
              <a:cs typeface="Calibri"/>
              <a:sym typeface="Calibri"/>
            </a:endParaRPr>
          </a:p>
          <a:p>
            <a:pPr marL="0" marR="0" lvl="0" indent="0" algn="l" rtl="0">
              <a:lnSpc>
                <a:spcPct val="100000"/>
              </a:lnSpc>
              <a:spcBef>
                <a:spcPts val="800"/>
              </a:spcBef>
              <a:spcAft>
                <a:spcPts val="0"/>
              </a:spcAft>
              <a:buClr>
                <a:schemeClr val="dk1"/>
              </a:buClr>
              <a:buSzPts val="900"/>
              <a:buFont typeface="Calibri"/>
              <a:buNone/>
            </a:pPr>
            <a:endParaRPr sz="900">
              <a:latin typeface="Times New Roman"/>
              <a:ea typeface="Times New Roman"/>
              <a:cs typeface="Times New Roman"/>
              <a:sym typeface="Times New Roman"/>
            </a:endParaRPr>
          </a:p>
        </p:txBody>
      </p:sp>
      <p:sp>
        <p:nvSpPr>
          <p:cNvPr id="219" name="Google Shape;219;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Google Shape;496;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7" name="Google Shape;497;p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8" name="Google Shape;498;p3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31</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p:cNvGrpSpPr/>
        <p:nvPr/>
      </p:nvGrpSpPr>
      <p:grpSpPr>
        <a:xfrm>
          <a:off x="0" y="0"/>
          <a:ext cx="0" cy="0"/>
          <a:chOff x="0" y="0"/>
          <a:chExt cx="0" cy="0"/>
        </a:xfrm>
      </p:grpSpPr>
      <p:sp>
        <p:nvSpPr>
          <p:cNvPr id="507" name="Google Shape;507;p3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8" name="Google Shape;508;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
        <p:cNvGrpSpPr/>
        <p:nvPr/>
      </p:nvGrpSpPr>
      <p:grpSpPr>
        <a:xfrm>
          <a:off x="0" y="0"/>
          <a:ext cx="0" cy="0"/>
          <a:chOff x="0" y="0"/>
          <a:chExt cx="0" cy="0"/>
        </a:xfrm>
      </p:grpSpPr>
      <p:sp>
        <p:nvSpPr>
          <p:cNvPr id="514" name="Google Shape;514;g22afb9ce2cd_0_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5" name="Google Shape;515;g22afb9ce2cd_0_1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English learners </a:t>
            </a:r>
            <a:endParaRPr/>
          </a:p>
        </p:txBody>
      </p:sp>
      <p:sp>
        <p:nvSpPr>
          <p:cNvPr id="516" name="Google Shape;516;g22afb9ce2cd_0_1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34</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1"/>
        <p:cNvGrpSpPr/>
        <p:nvPr/>
      </p:nvGrpSpPr>
      <p:grpSpPr>
        <a:xfrm>
          <a:off x="0" y="0"/>
          <a:ext cx="0" cy="0"/>
          <a:chOff x="0" y="0"/>
          <a:chExt cx="0" cy="0"/>
        </a:xfrm>
      </p:grpSpPr>
      <p:sp>
        <p:nvSpPr>
          <p:cNvPr id="522" name="Google Shape;522;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3" name="Google Shape;523;p3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6000"/>
              </a:lnSpc>
              <a:spcBef>
                <a:spcPts val="0"/>
              </a:spcBef>
              <a:spcAft>
                <a:spcPts val="0"/>
              </a:spcAft>
              <a:buNone/>
            </a:pPr>
            <a:r>
              <a:rPr lang="en-US" sz="1800">
                <a:latin typeface="Calibri"/>
                <a:ea typeface="Calibri"/>
                <a:cs typeface="Calibri"/>
                <a:sym typeface="Calibri"/>
              </a:rPr>
              <a:t>Without targeted investments in programs, services, supports, and interventions to counteract the pandemic’s direct and indirect negative impact on child and family well-being, the pandemic’s impacts are likely to be long lasting, with negative effects not only on children and families, but also on society at large.</a:t>
            </a:r>
            <a:endParaRPr/>
          </a:p>
          <a:p>
            <a:pPr marL="0" marR="0" lvl="0" indent="0" algn="l" rtl="0">
              <a:lnSpc>
                <a:spcPct val="106000"/>
              </a:lnSpc>
              <a:spcBef>
                <a:spcPts val="800"/>
              </a:spcBef>
              <a:spcAft>
                <a:spcPts val="0"/>
              </a:spcAft>
              <a:buNone/>
            </a:pPr>
            <a:endParaRPr sz="1800">
              <a:latin typeface="Calibri"/>
              <a:ea typeface="Calibri"/>
              <a:cs typeface="Calibri"/>
              <a:sym typeface="Calibri"/>
            </a:endParaRPr>
          </a:p>
          <a:p>
            <a:pPr marL="0" marR="0" lvl="0" indent="0" algn="l" rtl="0">
              <a:lnSpc>
                <a:spcPct val="106000"/>
              </a:lnSpc>
              <a:spcBef>
                <a:spcPts val="800"/>
              </a:spcBef>
              <a:spcAft>
                <a:spcPts val="0"/>
              </a:spcAft>
              <a:buNone/>
            </a:pPr>
            <a:r>
              <a:rPr lang="en-US" sz="1800">
                <a:latin typeface="Calibri"/>
                <a:ea typeface="Calibri"/>
                <a:cs typeface="Calibri"/>
                <a:sym typeface="Calibri"/>
              </a:rPr>
              <a:t>In order to create a path forward to recover from the harms of the pandemic and support programs and policies to rectify the inequities that have made the pandemic’s impact disproportionate, the committee’s recommendations focus on 4 areas:</a:t>
            </a:r>
            <a:endParaRPr/>
          </a:p>
          <a:p>
            <a:pPr marL="0" marR="0" lvl="0" indent="0" algn="l" rtl="0">
              <a:lnSpc>
                <a:spcPct val="106000"/>
              </a:lnSpc>
              <a:spcBef>
                <a:spcPts val="800"/>
              </a:spcBef>
              <a:spcAft>
                <a:spcPts val="0"/>
              </a:spcAft>
              <a:buNone/>
            </a:pPr>
            <a:endParaRPr sz="1800">
              <a:latin typeface="Calibri"/>
              <a:ea typeface="Calibri"/>
              <a:cs typeface="Calibri"/>
              <a:sym typeface="Calibri"/>
            </a:endParaRPr>
          </a:p>
          <a:p>
            <a:pPr marL="342900" marR="0" lvl="0" indent="-342900" algn="l" rtl="0">
              <a:lnSpc>
                <a:spcPct val="106000"/>
              </a:lnSpc>
              <a:spcBef>
                <a:spcPts val="800"/>
              </a:spcBef>
              <a:spcAft>
                <a:spcPts val="0"/>
              </a:spcAft>
              <a:buClr>
                <a:schemeClr val="dk1"/>
              </a:buClr>
              <a:buSzPts val="1800"/>
              <a:buFont typeface="Calibri"/>
              <a:buAutoNum type="arabicPeriod"/>
            </a:pPr>
            <a:r>
              <a:rPr lang="en-US" sz="1800">
                <a:latin typeface="Calibri"/>
                <a:ea typeface="Calibri"/>
                <a:cs typeface="Calibri"/>
                <a:sym typeface="Calibri"/>
              </a:rPr>
              <a:t>Addressing the immediate and short-term direct and indirect effects of the pandemic on children and their families;</a:t>
            </a:r>
            <a:endParaRPr sz="1800">
              <a:latin typeface="Calibri"/>
              <a:ea typeface="Calibri"/>
              <a:cs typeface="Calibri"/>
              <a:sym typeface="Calibri"/>
            </a:endParaRPr>
          </a:p>
          <a:p>
            <a:pPr marL="342900" marR="0" lvl="0" indent="-342900" algn="l" rtl="0">
              <a:lnSpc>
                <a:spcPct val="106000"/>
              </a:lnSpc>
              <a:spcBef>
                <a:spcPts val="800"/>
              </a:spcBef>
              <a:spcAft>
                <a:spcPts val="0"/>
              </a:spcAft>
              <a:buClr>
                <a:schemeClr val="dk1"/>
              </a:buClr>
              <a:buSzPts val="1800"/>
              <a:buFont typeface="Calibri"/>
              <a:buAutoNum type="arabicPeriod"/>
            </a:pPr>
            <a:r>
              <a:rPr lang="en-US" sz="1800">
                <a:latin typeface="Calibri"/>
                <a:ea typeface="Calibri"/>
                <a:cs typeface="Calibri"/>
                <a:sym typeface="Calibri"/>
              </a:rPr>
              <a:t>Mitigating potential shifts in the life-course trajectory of children and families due to the pandemic;</a:t>
            </a:r>
            <a:endParaRPr sz="1800">
              <a:latin typeface="Calibri"/>
              <a:ea typeface="Calibri"/>
              <a:cs typeface="Calibri"/>
              <a:sym typeface="Calibri"/>
            </a:endParaRPr>
          </a:p>
          <a:p>
            <a:pPr marL="342900" marR="0" lvl="0" indent="-342900" algn="l" rtl="0">
              <a:lnSpc>
                <a:spcPct val="106000"/>
              </a:lnSpc>
              <a:spcBef>
                <a:spcPts val="800"/>
              </a:spcBef>
              <a:spcAft>
                <a:spcPts val="0"/>
              </a:spcAft>
              <a:buClr>
                <a:schemeClr val="dk1"/>
              </a:buClr>
              <a:buSzPts val="1800"/>
              <a:buFont typeface="Calibri"/>
              <a:buAutoNum type="arabicPeriod"/>
            </a:pPr>
            <a:r>
              <a:rPr lang="en-US" sz="1800">
                <a:latin typeface="Calibri"/>
                <a:ea typeface="Calibri"/>
                <a:cs typeface="Calibri"/>
                <a:sym typeface="Calibri"/>
              </a:rPr>
              <a:t>Collecting and quickly responding to comprehensive, child- and family-focused data to help understand the pandemic’s ongoing effects on children and families;</a:t>
            </a:r>
            <a:endParaRPr sz="1800">
              <a:latin typeface="Calibri"/>
              <a:ea typeface="Calibri"/>
              <a:cs typeface="Calibri"/>
              <a:sym typeface="Calibri"/>
            </a:endParaRPr>
          </a:p>
          <a:p>
            <a:pPr marL="342900" marR="0" lvl="0" indent="-342900" algn="l" rtl="0">
              <a:lnSpc>
                <a:spcPct val="106000"/>
              </a:lnSpc>
              <a:spcBef>
                <a:spcPts val="800"/>
              </a:spcBef>
              <a:spcAft>
                <a:spcPts val="0"/>
              </a:spcAft>
              <a:buClr>
                <a:schemeClr val="dk1"/>
              </a:buClr>
              <a:buSzPts val="1800"/>
              <a:buFont typeface="Calibri"/>
              <a:buAutoNum type="arabicPeriod"/>
            </a:pPr>
            <a:r>
              <a:rPr lang="en-US" sz="1800">
                <a:latin typeface="Calibri"/>
                <a:ea typeface="Calibri"/>
                <a:cs typeface="Calibri"/>
                <a:sym typeface="Calibri"/>
              </a:rPr>
              <a:t>And preparing for the next pandemic.</a:t>
            </a:r>
            <a:endParaRPr/>
          </a:p>
          <a:p>
            <a:pPr marL="0" marR="0" lvl="0" indent="0" algn="l" rtl="0">
              <a:lnSpc>
                <a:spcPct val="106000"/>
              </a:lnSpc>
              <a:spcBef>
                <a:spcPts val="800"/>
              </a:spcBef>
              <a:spcAft>
                <a:spcPts val="0"/>
              </a:spcAft>
              <a:buClr>
                <a:schemeClr val="dk1"/>
              </a:buClr>
              <a:buSzPts val="1800"/>
              <a:buFont typeface="Calibri"/>
              <a:buNone/>
            </a:pPr>
            <a:endParaRPr sz="1800">
              <a:latin typeface="Calibri"/>
              <a:ea typeface="Calibri"/>
              <a:cs typeface="Calibri"/>
              <a:sym typeface="Calibri"/>
            </a:endParaRPr>
          </a:p>
          <a:p>
            <a:pPr marL="0" marR="0" lvl="0" indent="0" algn="l" rtl="0">
              <a:lnSpc>
                <a:spcPct val="106000"/>
              </a:lnSpc>
              <a:spcBef>
                <a:spcPts val="800"/>
              </a:spcBef>
              <a:spcAft>
                <a:spcPts val="0"/>
              </a:spcAft>
              <a:buNone/>
            </a:pPr>
            <a:r>
              <a:rPr lang="en-US" sz="1800">
                <a:latin typeface="Calibri"/>
                <a:ea typeface="Calibri"/>
                <a:cs typeface="Calibri"/>
                <a:sym typeface="Calibri"/>
              </a:rPr>
              <a:t>Before turning things over to Michelle who is going to share the Committee’s specific recommendations for addressing these areas, I wanted to share some recommendations we heard from teens themselves who participated in a listening sessions in Chicago.</a:t>
            </a:r>
            <a:endParaRPr sz="1800">
              <a:latin typeface="Calibri"/>
              <a:ea typeface="Calibri"/>
              <a:cs typeface="Calibri"/>
              <a:sym typeface="Calibri"/>
            </a:endParaRPr>
          </a:p>
          <a:p>
            <a:pPr marL="0" lvl="0" indent="0" algn="l" rtl="0">
              <a:spcBef>
                <a:spcPts val="800"/>
              </a:spcBef>
              <a:spcAft>
                <a:spcPts val="0"/>
              </a:spcAft>
              <a:buNone/>
            </a:pPr>
            <a:endParaRPr/>
          </a:p>
        </p:txBody>
      </p:sp>
      <p:sp>
        <p:nvSpPr>
          <p:cNvPr id="524" name="Google Shape;524;p3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35</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8"/>
        <p:cNvGrpSpPr/>
        <p:nvPr/>
      </p:nvGrpSpPr>
      <p:grpSpPr>
        <a:xfrm>
          <a:off x="0" y="0"/>
          <a:ext cx="0" cy="0"/>
          <a:chOff x="0" y="0"/>
          <a:chExt cx="0" cy="0"/>
        </a:xfrm>
      </p:grpSpPr>
      <p:sp>
        <p:nvSpPr>
          <p:cNvPr id="539" name="Google Shape;539;p3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0" name="Google Shape;540;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6"/>
        <p:cNvGrpSpPr/>
        <p:nvPr/>
      </p:nvGrpSpPr>
      <p:grpSpPr>
        <a:xfrm>
          <a:off x="0" y="0"/>
          <a:ext cx="0" cy="0"/>
          <a:chOff x="0" y="0"/>
          <a:chExt cx="0" cy="0"/>
        </a:xfrm>
      </p:grpSpPr>
      <p:sp>
        <p:nvSpPr>
          <p:cNvPr id="547" name="Google Shape;547;p4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8" name="Google Shape;548;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4"/>
        <p:cNvGrpSpPr/>
        <p:nvPr/>
      </p:nvGrpSpPr>
      <p:grpSpPr>
        <a:xfrm>
          <a:off x="0" y="0"/>
          <a:ext cx="0" cy="0"/>
          <a:chOff x="0" y="0"/>
          <a:chExt cx="0" cy="0"/>
        </a:xfrm>
      </p:grpSpPr>
      <p:sp>
        <p:nvSpPr>
          <p:cNvPr id="555" name="Google Shape;555;p4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56" name="Google Shape;556;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2"/>
        <p:cNvGrpSpPr/>
        <p:nvPr/>
      </p:nvGrpSpPr>
      <p:grpSpPr>
        <a:xfrm>
          <a:off x="0" y="0"/>
          <a:ext cx="0" cy="0"/>
          <a:chOff x="0" y="0"/>
          <a:chExt cx="0" cy="0"/>
        </a:xfrm>
      </p:grpSpPr>
      <p:sp>
        <p:nvSpPr>
          <p:cNvPr id="563" name="Google Shape;563;g22af8cc902c_0_1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4" name="Google Shape;564;g22af8cc902c_0_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8"/>
        <p:cNvGrpSpPr/>
        <p:nvPr/>
      </p:nvGrpSpPr>
      <p:grpSpPr>
        <a:xfrm>
          <a:off x="0" y="0"/>
          <a:ext cx="0" cy="0"/>
          <a:chOff x="0" y="0"/>
          <a:chExt cx="0" cy="0"/>
        </a:xfrm>
      </p:grpSpPr>
      <p:sp>
        <p:nvSpPr>
          <p:cNvPr id="569" name="Google Shape;569;p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0" name="Google Shape;570;p4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1200"/>
              </a:spcBef>
              <a:spcAft>
                <a:spcPts val="0"/>
              </a:spcAft>
              <a:buSzPts val="1100"/>
              <a:buNone/>
            </a:pPr>
            <a:r>
              <a:rPr lang="en-US" sz="1200">
                <a:latin typeface="Arial"/>
                <a:ea typeface="Arial"/>
                <a:cs typeface="Arial"/>
                <a:sym typeface="Arial"/>
              </a:rPr>
              <a:t>As Velma shared, the Committee’s recommendations were designed to create a pathway to recovery and to rectify the underlying inequities that contributed to the pandemic’s disproportionate impact.  The Committee came up with 10 recommendations and I’m going to walk through them briefly now.  </a:t>
            </a:r>
            <a:endParaRPr sz="1200">
              <a:latin typeface="Arial"/>
              <a:ea typeface="Arial"/>
              <a:cs typeface="Arial"/>
              <a:sym typeface="Arial"/>
            </a:endParaRPr>
          </a:p>
          <a:p>
            <a:pPr marL="0" lvl="0" indent="0" algn="l" rtl="0">
              <a:lnSpc>
                <a:spcPct val="115000"/>
              </a:lnSpc>
              <a:spcBef>
                <a:spcPts val="1200"/>
              </a:spcBef>
              <a:spcAft>
                <a:spcPts val="0"/>
              </a:spcAft>
              <a:buClr>
                <a:schemeClr val="dk1"/>
              </a:buClr>
              <a:buSzPts val="1100"/>
              <a:buFont typeface="Arial"/>
              <a:buNone/>
            </a:pPr>
            <a:r>
              <a:rPr lang="en-US" sz="1200">
                <a:latin typeface="Arial"/>
                <a:ea typeface="Arial"/>
                <a:cs typeface="Arial"/>
                <a:sym typeface="Arial"/>
              </a:rPr>
              <a:t>The first set of recommendations aim to </a:t>
            </a:r>
            <a:r>
              <a:rPr lang="en-US" sz="1200" b="1">
                <a:latin typeface="Arial"/>
                <a:ea typeface="Arial"/>
                <a:cs typeface="Arial"/>
                <a:sym typeface="Arial"/>
              </a:rPr>
              <a:t>ensure that the needs of children and families are prioritized in </a:t>
            </a:r>
            <a:r>
              <a:rPr lang="en-US" sz="1200">
                <a:latin typeface="Arial"/>
                <a:ea typeface="Arial"/>
                <a:cs typeface="Arial"/>
                <a:sym typeface="Arial"/>
              </a:rPr>
              <a:t>our ongoing pandemic and post-pandemic response. The Committee recommends that federal, state, tribal and local governments as well as nonprofits and the private sector create a </a:t>
            </a:r>
            <a:r>
              <a:rPr lang="en-US" sz="1200" b="1">
                <a:latin typeface="Arial"/>
                <a:ea typeface="Arial"/>
                <a:cs typeface="Arial"/>
                <a:sym typeface="Arial"/>
              </a:rPr>
              <a:t>task force for addressing the ongoing effects of the pandemic on children and families, particularly those that have experienced the greatest burden…</a:t>
            </a:r>
            <a:endParaRPr sz="1200">
              <a:latin typeface="Arial"/>
              <a:ea typeface="Arial"/>
              <a:cs typeface="Arial"/>
              <a:sym typeface="Arial"/>
            </a:endParaRPr>
          </a:p>
          <a:p>
            <a:pPr marL="0" lvl="0" indent="0" algn="l" rtl="0">
              <a:spcBef>
                <a:spcPts val="1200"/>
              </a:spcBef>
              <a:spcAft>
                <a:spcPts val="0"/>
              </a:spcAft>
              <a:buNone/>
            </a:pPr>
            <a:endParaRPr/>
          </a:p>
        </p:txBody>
      </p:sp>
      <p:sp>
        <p:nvSpPr>
          <p:cNvPr id="571" name="Google Shape;571;p4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40</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6"/>
        <p:cNvGrpSpPr/>
        <p:nvPr/>
      </p:nvGrpSpPr>
      <p:grpSpPr>
        <a:xfrm>
          <a:off x="0" y="0"/>
          <a:ext cx="0" cy="0"/>
          <a:chOff x="0" y="0"/>
          <a:chExt cx="0" cy="0"/>
        </a:xfrm>
      </p:grpSpPr>
      <p:sp>
        <p:nvSpPr>
          <p:cNvPr id="577" name="Google Shape;577;p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8" name="Google Shape;578;p4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1200"/>
              </a:spcBef>
              <a:spcAft>
                <a:spcPts val="1200"/>
              </a:spcAft>
              <a:buClr>
                <a:schemeClr val="dk1"/>
              </a:buClr>
              <a:buSzPts val="1100"/>
              <a:buFont typeface="Arial"/>
              <a:buNone/>
            </a:pPr>
            <a:r>
              <a:rPr lang="en-US" sz="1200">
                <a:latin typeface="Arial"/>
                <a:ea typeface="Arial"/>
                <a:cs typeface="Arial"/>
                <a:sym typeface="Arial"/>
              </a:rPr>
              <a:t>and that in pandemic management and preparedness planning, government agencies and departments, at all levels – federal, state, tribal – pay particular attention to the needs of pregnant people, children, low-income and racially and ethnically minoritized populations, and children in foster care and the juvenile justice system.</a:t>
            </a:r>
            <a:endParaRPr sz="1200">
              <a:latin typeface="Arial"/>
              <a:ea typeface="Arial"/>
              <a:cs typeface="Arial"/>
              <a:sym typeface="Arial"/>
            </a:endParaRPr>
          </a:p>
        </p:txBody>
      </p:sp>
      <p:sp>
        <p:nvSpPr>
          <p:cNvPr id="579" name="Google Shape;579;p4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41</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8" name="Google Shape;228;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6000"/>
              </a:lnSpc>
              <a:spcBef>
                <a:spcPts val="0"/>
              </a:spcBef>
              <a:spcAft>
                <a:spcPts val="0"/>
              </a:spcAft>
              <a:buNone/>
            </a:pPr>
            <a:r>
              <a:rPr lang="en-US" sz="1800">
                <a:latin typeface="Calibri"/>
                <a:ea typeface="Calibri"/>
                <a:cs typeface="Calibri"/>
                <a:sym typeface="Calibri"/>
              </a:rPr>
              <a:t>Our committee began its work in the fall of 2021, just a year and a half into the pandemic. Over the last 18 months, we have met to review and examine the evidence on three broad questions: </a:t>
            </a:r>
            <a:endParaRPr/>
          </a:p>
          <a:p>
            <a:pPr marL="0" marR="0" lvl="0" indent="0" algn="l" rtl="0">
              <a:lnSpc>
                <a:spcPct val="106000"/>
              </a:lnSpc>
              <a:spcBef>
                <a:spcPts val="800"/>
              </a:spcBef>
              <a:spcAft>
                <a:spcPts val="0"/>
              </a:spcAft>
              <a:buNone/>
            </a:pPr>
            <a:endParaRPr sz="1800">
              <a:latin typeface="Calibri"/>
              <a:ea typeface="Calibri"/>
              <a:cs typeface="Calibri"/>
              <a:sym typeface="Calibri"/>
            </a:endParaRPr>
          </a:p>
          <a:p>
            <a:pPr marL="342900" marR="0" lvl="0" indent="-342900" algn="l" rtl="0">
              <a:lnSpc>
                <a:spcPct val="106000"/>
              </a:lnSpc>
              <a:spcBef>
                <a:spcPts val="800"/>
              </a:spcBef>
              <a:spcAft>
                <a:spcPts val="0"/>
              </a:spcAft>
              <a:buClr>
                <a:schemeClr val="dk1"/>
              </a:buClr>
              <a:buSzPts val="1800"/>
              <a:buFont typeface="Calibri"/>
              <a:buAutoNum type="arabicPeriod"/>
            </a:pPr>
            <a:r>
              <a:rPr lang="en-US" sz="1800">
                <a:latin typeface="Calibri"/>
                <a:ea typeface="Calibri"/>
                <a:cs typeface="Calibri"/>
                <a:sym typeface="Calibri"/>
              </a:rPr>
              <a:t>What policies and programs are needed to address the developmental, emotional, behavioral, and physical health needs of children in high-risk communities to promote child health and well-being in the long-term?</a:t>
            </a:r>
            <a:endParaRPr/>
          </a:p>
          <a:p>
            <a:pPr marL="342900" marR="0" lvl="0" indent="-342900" algn="l" rtl="0">
              <a:lnSpc>
                <a:spcPct val="106000"/>
              </a:lnSpc>
              <a:spcBef>
                <a:spcPts val="0"/>
              </a:spcBef>
              <a:spcAft>
                <a:spcPts val="0"/>
              </a:spcAft>
              <a:buClr>
                <a:schemeClr val="dk1"/>
              </a:buClr>
              <a:buSzPts val="1800"/>
              <a:buFont typeface="Calibri"/>
              <a:buAutoNum type="arabicPeriod"/>
            </a:pPr>
            <a:r>
              <a:rPr lang="en-US" sz="1800">
                <a:latin typeface="Calibri"/>
                <a:ea typeface="Calibri"/>
                <a:cs typeface="Calibri"/>
                <a:sym typeface="Calibri"/>
              </a:rPr>
              <a:t>What was learned during the pandemic about promising practices to support parent and caregiver well-being?</a:t>
            </a:r>
            <a:endParaRPr sz="1800">
              <a:latin typeface="Calibri"/>
              <a:ea typeface="Calibri"/>
              <a:cs typeface="Calibri"/>
              <a:sym typeface="Calibri"/>
            </a:endParaRPr>
          </a:p>
          <a:p>
            <a:pPr marL="342900" marR="0" lvl="0" indent="-342900" algn="l" rtl="0">
              <a:lnSpc>
                <a:spcPct val="106000"/>
              </a:lnSpc>
              <a:spcBef>
                <a:spcPts val="0"/>
              </a:spcBef>
              <a:spcAft>
                <a:spcPts val="0"/>
              </a:spcAft>
              <a:buClr>
                <a:schemeClr val="dk1"/>
              </a:buClr>
              <a:buSzPts val="1800"/>
              <a:buFont typeface="Calibri"/>
              <a:buAutoNum type="arabicPeriod"/>
            </a:pPr>
            <a:r>
              <a:rPr lang="en-US" sz="1800">
                <a:latin typeface="Calibri"/>
                <a:ea typeface="Calibri"/>
                <a:cs typeface="Calibri"/>
                <a:sym typeface="Calibri"/>
              </a:rPr>
              <a:t>And, what policies and practices can work to address disparities and inequities experienced by communities of color following a pandemic?</a:t>
            </a:r>
            <a:endParaRPr sz="1800">
              <a:latin typeface="Calibri"/>
              <a:ea typeface="Calibri"/>
              <a:cs typeface="Calibri"/>
              <a:sym typeface="Calibri"/>
            </a:endParaRPr>
          </a:p>
          <a:p>
            <a:pPr marL="0" lvl="0" indent="0" algn="l" rtl="0">
              <a:spcBef>
                <a:spcPts val="800"/>
              </a:spcBef>
              <a:spcAft>
                <a:spcPts val="0"/>
              </a:spcAft>
              <a:buNone/>
            </a:pPr>
            <a:endParaRPr/>
          </a:p>
        </p:txBody>
      </p:sp>
      <p:sp>
        <p:nvSpPr>
          <p:cNvPr id="229" name="Google Shape;229;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4"/>
        <p:cNvGrpSpPr/>
        <p:nvPr/>
      </p:nvGrpSpPr>
      <p:grpSpPr>
        <a:xfrm>
          <a:off x="0" y="0"/>
          <a:ext cx="0" cy="0"/>
          <a:chOff x="0" y="0"/>
          <a:chExt cx="0" cy="0"/>
        </a:xfrm>
      </p:grpSpPr>
      <p:sp>
        <p:nvSpPr>
          <p:cNvPr id="585" name="Google Shape;585;p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6" name="Google Shape;586;p4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1200"/>
              </a:spcBef>
              <a:spcAft>
                <a:spcPts val="0"/>
              </a:spcAft>
              <a:buSzPts val="1100"/>
              <a:buNone/>
            </a:pPr>
            <a:r>
              <a:rPr lang="en-US" sz="1200">
                <a:latin typeface="Arial"/>
                <a:ea typeface="Arial"/>
                <a:cs typeface="Arial"/>
                <a:sym typeface="Arial"/>
              </a:rPr>
              <a:t>The next set of recommendations address the social, emotional and educational needs of children.  Across all measures of school engagement, cognitive skills, and social and emotional health, students appear worse off than they would have been absent the pandemic, and such effects are generally more pronounced for low-income and racially and ethnically minoritized communities. The Committee therefore recommends that the US Department of Education renew pandemic-related funding that allocates a greater proportion of funding to high-poverty schools to address enrollment and re-engagement, academic recovery and achievement, social and emotional development, support for the education workforce, and planning for the next pandemic.</a:t>
            </a:r>
            <a:endParaRPr sz="1800"/>
          </a:p>
          <a:p>
            <a:pPr marL="0" lvl="0" indent="0" algn="l" rtl="0">
              <a:spcBef>
                <a:spcPts val="1200"/>
              </a:spcBef>
              <a:spcAft>
                <a:spcPts val="0"/>
              </a:spcAft>
              <a:buNone/>
            </a:pPr>
            <a:endParaRPr/>
          </a:p>
        </p:txBody>
      </p:sp>
      <p:sp>
        <p:nvSpPr>
          <p:cNvPr id="587" name="Google Shape;587;p4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42</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2"/>
        <p:cNvGrpSpPr/>
        <p:nvPr/>
      </p:nvGrpSpPr>
      <p:grpSpPr>
        <a:xfrm>
          <a:off x="0" y="0"/>
          <a:ext cx="0" cy="0"/>
          <a:chOff x="0" y="0"/>
          <a:chExt cx="0" cy="0"/>
        </a:xfrm>
      </p:grpSpPr>
      <p:sp>
        <p:nvSpPr>
          <p:cNvPr id="593" name="Google Shape;593;p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4" name="Google Shape;594;p4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1200"/>
              </a:spcBef>
              <a:spcAft>
                <a:spcPts val="1200"/>
              </a:spcAft>
              <a:buSzPts val="1100"/>
              <a:buNone/>
            </a:pPr>
            <a:r>
              <a:rPr lang="en-US" sz="1200">
                <a:latin typeface="Arial"/>
                <a:ea typeface="Arial"/>
                <a:cs typeface="Arial"/>
                <a:sym typeface="Arial"/>
              </a:rPr>
              <a:t>The next recommendations address the physical and mental health needs and families.  While there have been important federal policies enacted to help address child and family physical and mental health needs, the Committee believes there is still much to do. Federal efforts to halt disenrollment from Medicaid during the public health emergency were critical to increased enrollment. Given that Medicaid will be important for ensuring that children and families experiencing low income have coverage to address the increased physical and mental health burdens they faced, the Committee recommends that HHS establish and enforce standards of care for Medicaid and the Children’s Health Insurance Program that include national standards for equitable payment rates, presumptive eligibility, continuous eligibility periods, and network adequacy. </a:t>
            </a:r>
            <a:endParaRPr sz="1800"/>
          </a:p>
        </p:txBody>
      </p:sp>
      <p:sp>
        <p:nvSpPr>
          <p:cNvPr id="595" name="Google Shape;595;p4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43</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1"/>
        <p:cNvGrpSpPr/>
        <p:nvPr/>
      </p:nvGrpSpPr>
      <p:grpSpPr>
        <a:xfrm>
          <a:off x="0" y="0"/>
          <a:ext cx="0" cy="0"/>
          <a:chOff x="0" y="0"/>
          <a:chExt cx="0" cy="0"/>
        </a:xfrm>
      </p:grpSpPr>
      <p:sp>
        <p:nvSpPr>
          <p:cNvPr id="602" name="Google Shape;602;p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3" name="Google Shape;603;p4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1200"/>
              </a:spcBef>
              <a:spcAft>
                <a:spcPts val="0"/>
              </a:spcAft>
              <a:buSzPts val="1100"/>
              <a:buNone/>
            </a:pPr>
            <a:r>
              <a:rPr lang="en-US" sz="1200">
                <a:latin typeface="Arial"/>
                <a:ea typeface="Arial"/>
                <a:cs typeface="Arial"/>
                <a:sym typeface="Arial"/>
              </a:rPr>
              <a:t>and that HHS increase investments in behavioral health care in particular by: advancing policies that ensure mental health parity; expanding Medicaid payments to include non-medical professionals for preventive and community-based behavioral health services; and, strengthening the behavioral health workforce through increased training in evidence-based behavioral health care, opportunities for racially and ethnically minoritized individuals to enter the child behavioral health workforce, and loan repayment programs for child behavioral health care professionals.</a:t>
            </a:r>
            <a:endParaRPr sz="1200">
              <a:latin typeface="Arial"/>
              <a:ea typeface="Arial"/>
              <a:cs typeface="Arial"/>
              <a:sym typeface="Arial"/>
            </a:endParaRPr>
          </a:p>
          <a:p>
            <a:pPr marL="0" lvl="0" indent="0" algn="l" rtl="0">
              <a:spcBef>
                <a:spcPts val="1200"/>
              </a:spcBef>
              <a:spcAft>
                <a:spcPts val="0"/>
              </a:spcAft>
              <a:buNone/>
            </a:pPr>
            <a:endParaRPr sz="1200">
              <a:latin typeface="Arial"/>
              <a:ea typeface="Arial"/>
              <a:cs typeface="Arial"/>
              <a:sym typeface="Arial"/>
            </a:endParaRPr>
          </a:p>
        </p:txBody>
      </p:sp>
      <p:sp>
        <p:nvSpPr>
          <p:cNvPr id="604" name="Google Shape;604;p4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44</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0"/>
        <p:cNvGrpSpPr/>
        <p:nvPr/>
      </p:nvGrpSpPr>
      <p:grpSpPr>
        <a:xfrm>
          <a:off x="0" y="0"/>
          <a:ext cx="0" cy="0"/>
          <a:chOff x="0" y="0"/>
          <a:chExt cx="0" cy="0"/>
        </a:xfrm>
      </p:grpSpPr>
      <p:sp>
        <p:nvSpPr>
          <p:cNvPr id="611" name="Google Shape;611;p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2" name="Google Shape;612;p5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6000"/>
              </a:lnSpc>
              <a:spcBef>
                <a:spcPts val="0"/>
              </a:spcBef>
              <a:spcAft>
                <a:spcPts val="0"/>
              </a:spcAft>
              <a:buNone/>
            </a:pPr>
            <a:r>
              <a:rPr lang="en-US" sz="1200">
                <a:latin typeface="Arial"/>
                <a:ea typeface="Arial"/>
                <a:cs typeface="Arial"/>
                <a:sym typeface="Arial"/>
              </a:rPr>
              <a:t>To address families’ economic needs, the Committee acknowledges the important role that federal-level interventions will play, particularly given widespread state-level variation in the type, amount, and duration of many of our safety net programs and access to social insurance provisions.</a:t>
            </a:r>
            <a:endParaRPr sz="1200">
              <a:latin typeface="Arial"/>
              <a:ea typeface="Arial"/>
              <a:cs typeface="Arial"/>
              <a:sym typeface="Arial"/>
            </a:endParaRPr>
          </a:p>
          <a:p>
            <a:pPr marL="0" marR="0" lvl="0" indent="0" algn="l" rtl="0">
              <a:lnSpc>
                <a:spcPct val="106000"/>
              </a:lnSpc>
              <a:spcBef>
                <a:spcPts val="800"/>
              </a:spcBef>
              <a:spcAft>
                <a:spcPts val="0"/>
              </a:spcAft>
              <a:buNone/>
            </a:pPr>
            <a:r>
              <a:rPr lang="en-US" sz="1200">
                <a:latin typeface="Arial"/>
                <a:ea typeface="Arial"/>
                <a:cs typeface="Arial"/>
                <a:sym typeface="Arial"/>
              </a:rPr>
              <a:t>The Committee therefore recommends that the </a:t>
            </a:r>
            <a:r>
              <a:rPr lang="en-US" sz="1200" b="1">
                <a:latin typeface="Arial"/>
                <a:ea typeface="Arial"/>
                <a:cs typeface="Arial"/>
                <a:sym typeface="Arial"/>
              </a:rPr>
              <a:t>federal government incentivize states to expand key safety-net programs, such as Temporary Assistance for Needy Families, and child care subsidies </a:t>
            </a:r>
            <a:r>
              <a:rPr lang="en-US" sz="1200">
                <a:latin typeface="Arial"/>
                <a:ea typeface="Arial"/>
                <a:cs typeface="Arial"/>
                <a:sym typeface="Arial"/>
              </a:rPr>
              <a:t>– for example, by incentivizing states to expand the number of families served in these safety net programs, raise the floor benefit levels states must provide, and reduce administrative burdens to facilitate program participation.</a:t>
            </a:r>
            <a:endParaRPr sz="1200">
              <a:latin typeface="Arial"/>
              <a:ea typeface="Arial"/>
              <a:cs typeface="Arial"/>
              <a:sym typeface="Arial"/>
            </a:endParaRPr>
          </a:p>
        </p:txBody>
      </p:sp>
      <p:sp>
        <p:nvSpPr>
          <p:cNvPr id="613" name="Google Shape;613;p5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45</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9"/>
        <p:cNvGrpSpPr/>
        <p:nvPr/>
      </p:nvGrpSpPr>
      <p:grpSpPr>
        <a:xfrm>
          <a:off x="0" y="0"/>
          <a:ext cx="0" cy="0"/>
          <a:chOff x="0" y="0"/>
          <a:chExt cx="0" cy="0"/>
        </a:xfrm>
      </p:grpSpPr>
      <p:sp>
        <p:nvSpPr>
          <p:cNvPr id="620" name="Google Shape;620;p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1" name="Google Shape;621;p5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6000"/>
              </a:lnSpc>
              <a:spcBef>
                <a:spcPts val="0"/>
              </a:spcBef>
              <a:spcAft>
                <a:spcPts val="0"/>
              </a:spcAft>
              <a:buNone/>
            </a:pPr>
            <a:r>
              <a:rPr lang="en-US" sz="1200">
                <a:latin typeface="Arial"/>
                <a:ea typeface="Arial"/>
                <a:cs typeface="Arial"/>
                <a:sym typeface="Arial"/>
              </a:rPr>
              <a:t>The Committee also recommends </a:t>
            </a:r>
            <a:r>
              <a:rPr lang="en-US" sz="1200" b="1">
                <a:latin typeface="Arial"/>
                <a:ea typeface="Arial"/>
                <a:cs typeface="Arial"/>
                <a:sym typeface="Arial"/>
              </a:rPr>
              <a:t>that the federal government support federal paid family leave and paid sick leave programs and/or incentivize states to implement their own paid leave programs.  </a:t>
            </a:r>
            <a:r>
              <a:rPr lang="en-US" sz="1200">
                <a:latin typeface="Arial"/>
                <a:ea typeface="Arial"/>
                <a:cs typeface="Arial"/>
                <a:sym typeface="Arial"/>
              </a:rPr>
              <a:t>Given the evidence on the positive effects of paid leave on work attachment, family bonding, and maternal and child health, the Committee believes that implementing government-sponsored paid leave programs can provide much-needed support to all workers, particularly marginalized workers who are less likely to have employer-provided paid leave benefits.</a:t>
            </a:r>
            <a:endParaRPr sz="1200">
              <a:latin typeface="Arial"/>
              <a:ea typeface="Arial"/>
              <a:cs typeface="Arial"/>
              <a:sym typeface="Arial"/>
            </a:endParaRPr>
          </a:p>
          <a:p>
            <a:pPr marL="0" lvl="0" indent="0" algn="l" rtl="0">
              <a:spcBef>
                <a:spcPts val="800"/>
              </a:spcBef>
              <a:spcAft>
                <a:spcPts val="0"/>
              </a:spcAft>
              <a:buNone/>
            </a:pPr>
            <a:endParaRPr/>
          </a:p>
        </p:txBody>
      </p:sp>
      <p:sp>
        <p:nvSpPr>
          <p:cNvPr id="622" name="Google Shape;622;p5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46</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8"/>
        <p:cNvGrpSpPr/>
        <p:nvPr/>
      </p:nvGrpSpPr>
      <p:grpSpPr>
        <a:xfrm>
          <a:off x="0" y="0"/>
          <a:ext cx="0" cy="0"/>
          <a:chOff x="0" y="0"/>
          <a:chExt cx="0" cy="0"/>
        </a:xfrm>
      </p:grpSpPr>
      <p:sp>
        <p:nvSpPr>
          <p:cNvPr id="629" name="Google Shape;629;p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0" name="Google Shape;630;p5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a:latin typeface="Arial"/>
                <a:ea typeface="Arial"/>
                <a:cs typeface="Arial"/>
                <a:sym typeface="Arial"/>
              </a:rPr>
              <a:t>Also, to address families’ economic needs, the Committee’s recommends that </a:t>
            </a:r>
            <a:r>
              <a:rPr lang="en-US" sz="1200" b="1">
                <a:latin typeface="Arial"/>
                <a:ea typeface="Arial"/>
                <a:cs typeface="Arial"/>
                <a:sym typeface="Arial"/>
              </a:rPr>
              <a:t>the federal government continue the pandemic-era expansion of the Child Tax Credit, including its distribution on a monthly rather than yearly basis - or, in the absence of such expansion, state governments should implement their own monthly Child Tax Credit payments.</a:t>
            </a:r>
            <a:endParaRPr sz="1200">
              <a:latin typeface="Arial"/>
              <a:ea typeface="Arial"/>
              <a:cs typeface="Arial"/>
              <a:sym typeface="Arial"/>
            </a:endParaRPr>
          </a:p>
          <a:p>
            <a:pPr marL="0" marR="0" lvl="0" indent="0" algn="l" rtl="0">
              <a:lnSpc>
                <a:spcPct val="107000"/>
              </a:lnSpc>
              <a:spcBef>
                <a:spcPts val="0"/>
              </a:spcBef>
              <a:spcAft>
                <a:spcPts val="0"/>
              </a:spcAft>
              <a:buNone/>
            </a:pPr>
            <a:br>
              <a:rPr lang="en-US" sz="1200" b="1">
                <a:latin typeface="Arial"/>
                <a:ea typeface="Arial"/>
                <a:cs typeface="Arial"/>
                <a:sym typeface="Arial"/>
              </a:rPr>
            </a:br>
            <a:r>
              <a:rPr lang="en-US" sz="1800" b="1">
                <a:latin typeface="Calibri"/>
                <a:ea typeface="Calibri"/>
                <a:cs typeface="Calibri"/>
                <a:sym typeface="Calibri"/>
              </a:rPr>
              <a:t> </a:t>
            </a:r>
            <a:endParaRPr sz="1800">
              <a:latin typeface="Calibri"/>
              <a:ea typeface="Calibri"/>
              <a:cs typeface="Calibri"/>
              <a:sym typeface="Calibri"/>
            </a:endParaRPr>
          </a:p>
          <a:p>
            <a:pPr marL="0" lvl="0" indent="0" algn="l" rtl="0">
              <a:spcBef>
                <a:spcPts val="800"/>
              </a:spcBef>
              <a:spcAft>
                <a:spcPts val="0"/>
              </a:spcAft>
              <a:buNone/>
            </a:pPr>
            <a:endParaRPr/>
          </a:p>
        </p:txBody>
      </p:sp>
      <p:sp>
        <p:nvSpPr>
          <p:cNvPr id="631" name="Google Shape;631;p5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47</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7"/>
        <p:cNvGrpSpPr/>
        <p:nvPr/>
      </p:nvGrpSpPr>
      <p:grpSpPr>
        <a:xfrm>
          <a:off x="0" y="0"/>
          <a:ext cx="0" cy="0"/>
          <a:chOff x="0" y="0"/>
          <a:chExt cx="0" cy="0"/>
        </a:xfrm>
      </p:grpSpPr>
      <p:sp>
        <p:nvSpPr>
          <p:cNvPr id="638" name="Google Shape;638;p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9" name="Google Shape;639;p5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a:solidFill>
                  <a:srgbClr val="000000"/>
                </a:solidFill>
                <a:latin typeface="Arial"/>
                <a:ea typeface="Arial"/>
                <a:cs typeface="Arial"/>
                <a:sym typeface="Arial"/>
              </a:rPr>
              <a:t>The Committee’s last set of recommendations address future research and data needs.  While evidence about the short-term effects of the pandemic on children and their families is beginning to emerge, the long-term effects remain unknown. In order to better understand the pandemic’s effects on life-course trajectories, significant investments to build a pandemic-focused research and data infrastructure are needed, including coordinating data collection and conducting urgent research.</a:t>
            </a:r>
            <a:endParaRPr sz="1200">
              <a:latin typeface="Arial"/>
              <a:ea typeface="Arial"/>
              <a:cs typeface="Arial"/>
              <a:sym typeface="Arial"/>
            </a:endParaRPr>
          </a:p>
          <a:p>
            <a:pPr marL="0" marR="0" lvl="0" indent="0" algn="l" rtl="0">
              <a:spcBef>
                <a:spcPts val="0"/>
              </a:spcBef>
              <a:spcAft>
                <a:spcPts val="0"/>
              </a:spcAft>
              <a:buNone/>
            </a:pPr>
            <a:r>
              <a:rPr lang="en-US" sz="1200">
                <a:solidFill>
                  <a:srgbClr val="000000"/>
                </a:solidFill>
                <a:latin typeface="Arial"/>
                <a:ea typeface="Arial"/>
                <a:cs typeface="Arial"/>
                <a:sym typeface="Arial"/>
              </a:rPr>
              <a:t> </a:t>
            </a:r>
            <a:endParaRPr sz="1200">
              <a:latin typeface="Arial"/>
              <a:ea typeface="Arial"/>
              <a:cs typeface="Arial"/>
              <a:sym typeface="Arial"/>
            </a:endParaRPr>
          </a:p>
          <a:p>
            <a:pPr marL="0" marR="0" lvl="0" indent="0" algn="l" rtl="0">
              <a:spcBef>
                <a:spcPts val="0"/>
              </a:spcBef>
              <a:spcAft>
                <a:spcPts val="0"/>
              </a:spcAft>
              <a:buNone/>
            </a:pPr>
            <a:r>
              <a:rPr lang="en-US" sz="1200">
                <a:solidFill>
                  <a:srgbClr val="000000"/>
                </a:solidFill>
                <a:latin typeface="Arial"/>
                <a:ea typeface="Arial"/>
                <a:cs typeface="Arial"/>
                <a:sym typeface="Arial"/>
              </a:rPr>
              <a:t>To this end, the Committee recommends that </a:t>
            </a:r>
            <a:r>
              <a:rPr lang="en-US" sz="1200" b="1">
                <a:solidFill>
                  <a:srgbClr val="000000"/>
                </a:solidFill>
                <a:latin typeface="Arial"/>
                <a:ea typeface="Arial"/>
                <a:cs typeface="Arial"/>
                <a:sym typeface="Arial"/>
              </a:rPr>
              <a:t>public and private agencies, at the federal, state, and local levels, should eliminate existing barriers to and support mechanisms for child- and family-serving systems to collaborate on the systematic linking of data across health, education, social services, juvenile justice, and child welfare systems with other federal and state administrative data, and to optimize and promote advancement in services, policy, programs, and research to address the negative effects of the pandemic on child and family well-being.</a:t>
            </a:r>
            <a:endParaRPr sz="1200">
              <a:latin typeface="Arial"/>
              <a:ea typeface="Arial"/>
              <a:cs typeface="Arial"/>
              <a:sym typeface="Arial"/>
            </a:endParaRPr>
          </a:p>
          <a:p>
            <a:pPr marL="0" lvl="0" indent="0" algn="l" rtl="0">
              <a:spcBef>
                <a:spcPts val="0"/>
              </a:spcBef>
              <a:spcAft>
                <a:spcPts val="0"/>
              </a:spcAft>
              <a:buNone/>
            </a:pPr>
            <a:endParaRPr sz="1200">
              <a:latin typeface="Arial"/>
              <a:ea typeface="Arial"/>
              <a:cs typeface="Arial"/>
              <a:sym typeface="Arial"/>
            </a:endParaRPr>
          </a:p>
        </p:txBody>
      </p:sp>
      <p:sp>
        <p:nvSpPr>
          <p:cNvPr id="640" name="Google Shape;640;p5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48</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5"/>
        <p:cNvGrpSpPr/>
        <p:nvPr/>
      </p:nvGrpSpPr>
      <p:grpSpPr>
        <a:xfrm>
          <a:off x="0" y="0"/>
          <a:ext cx="0" cy="0"/>
          <a:chOff x="0" y="0"/>
          <a:chExt cx="0" cy="0"/>
        </a:xfrm>
      </p:grpSpPr>
      <p:sp>
        <p:nvSpPr>
          <p:cNvPr id="646" name="Google Shape;646;p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7" name="Google Shape;647;p5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a:solidFill>
                  <a:srgbClr val="000000"/>
                </a:solidFill>
                <a:latin typeface="Arial"/>
                <a:ea typeface="Arial"/>
                <a:cs typeface="Arial"/>
                <a:sym typeface="Arial"/>
              </a:rPr>
              <a:t>The Committee also recommends that </a:t>
            </a:r>
            <a:r>
              <a:rPr lang="en-US" sz="1200">
                <a:latin typeface="Arial"/>
                <a:ea typeface="Arial"/>
                <a:cs typeface="Arial"/>
                <a:sym typeface="Arial"/>
              </a:rPr>
              <a:t>federal government departments and agencies prioritize and fund rigorous research on the effects of the pandemic on children and families and to ensure that </a:t>
            </a:r>
            <a:r>
              <a:rPr lang="en-US" sz="1200">
                <a:solidFill>
                  <a:srgbClr val="000000"/>
                </a:solidFill>
                <a:latin typeface="Arial"/>
                <a:ea typeface="Arial"/>
                <a:cs typeface="Arial"/>
                <a:sym typeface="Arial"/>
              </a:rPr>
              <a:t>COVID-19 exposure and adversity questions are incorporated into existing national studies, such as the Youth Risk Behavior Survey and the Head Start Family and Child Experiences Survey.</a:t>
            </a:r>
            <a:endParaRPr sz="1200">
              <a:latin typeface="Arial"/>
              <a:ea typeface="Arial"/>
              <a:cs typeface="Arial"/>
              <a:sym typeface="Arial"/>
            </a:endParaRPr>
          </a:p>
        </p:txBody>
      </p:sp>
      <p:sp>
        <p:nvSpPr>
          <p:cNvPr id="648" name="Google Shape;648;p5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49</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3"/>
        <p:cNvGrpSpPr/>
        <p:nvPr/>
      </p:nvGrpSpPr>
      <p:grpSpPr>
        <a:xfrm>
          <a:off x="0" y="0"/>
          <a:ext cx="0" cy="0"/>
          <a:chOff x="0" y="0"/>
          <a:chExt cx="0" cy="0"/>
        </a:xfrm>
      </p:grpSpPr>
      <p:sp>
        <p:nvSpPr>
          <p:cNvPr id="654" name="Google Shape;654;p5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200">
                <a:latin typeface="Arial"/>
                <a:ea typeface="Arial"/>
                <a:cs typeface="Arial"/>
                <a:sym typeface="Arial"/>
              </a:rPr>
              <a:t>To conclude, the Committee believes that without focused strategies such as those outlined in the Committee’s recommendations - a generation of young people will enter adulthood with worse mental health and greater disease burden, and this will be most pronounced among youth from minoritized and low income communities.  </a:t>
            </a:r>
            <a:endParaRPr sz="1200">
              <a:latin typeface="Arial"/>
              <a:ea typeface="Arial"/>
              <a:cs typeface="Arial"/>
              <a:sym typeface="Arial"/>
            </a:endParaRPr>
          </a:p>
        </p:txBody>
      </p:sp>
      <p:sp>
        <p:nvSpPr>
          <p:cNvPr id="655" name="Google Shape;655;p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0"/>
        <p:cNvGrpSpPr/>
        <p:nvPr/>
      </p:nvGrpSpPr>
      <p:grpSpPr>
        <a:xfrm>
          <a:off x="0" y="0"/>
          <a:ext cx="0" cy="0"/>
          <a:chOff x="0" y="0"/>
          <a:chExt cx="0" cy="0"/>
        </a:xfrm>
      </p:grpSpPr>
      <p:sp>
        <p:nvSpPr>
          <p:cNvPr id="661" name="Google Shape;661;p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2" name="Google Shape;662;p5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a:solidFill>
                  <a:srgbClr val="000000"/>
                </a:solidFill>
                <a:latin typeface="Arial"/>
                <a:ea typeface="Arial"/>
                <a:cs typeface="Arial"/>
                <a:sym typeface="Arial"/>
              </a:rPr>
              <a:t>The Committee’s recommendations call for targeted and sustained investments in programs, services, supports, and interventions that will  </a:t>
            </a:r>
            <a:endParaRPr sz="1200">
              <a:latin typeface="Arial"/>
              <a:ea typeface="Arial"/>
              <a:cs typeface="Arial"/>
              <a:sym typeface="Arial"/>
            </a:endParaRPr>
          </a:p>
          <a:p>
            <a:pPr marL="285750" marR="0" lvl="0" indent="-247650" algn="l" rtl="0">
              <a:spcBef>
                <a:spcPts val="0"/>
              </a:spcBef>
              <a:spcAft>
                <a:spcPts val="0"/>
              </a:spcAft>
              <a:buClr>
                <a:srgbClr val="000000"/>
              </a:buClr>
              <a:buSzPts val="1200"/>
              <a:buChar char="-"/>
            </a:pPr>
            <a:r>
              <a:rPr lang="en-US" sz="1200">
                <a:solidFill>
                  <a:srgbClr val="000000"/>
                </a:solidFill>
                <a:latin typeface="Arial"/>
                <a:ea typeface="Arial"/>
                <a:cs typeface="Arial"/>
                <a:sym typeface="Arial"/>
              </a:rPr>
              <a:t>Help children and families continue to recover from the pandemic’s harms </a:t>
            </a:r>
            <a:endParaRPr sz="1200">
              <a:latin typeface="Arial"/>
              <a:ea typeface="Arial"/>
              <a:cs typeface="Arial"/>
              <a:sym typeface="Arial"/>
            </a:endParaRPr>
          </a:p>
          <a:p>
            <a:pPr marL="285750" marR="0" lvl="0" indent="-247650" algn="l" rtl="0">
              <a:spcBef>
                <a:spcPts val="0"/>
              </a:spcBef>
              <a:spcAft>
                <a:spcPts val="0"/>
              </a:spcAft>
              <a:buClr>
                <a:srgbClr val="000000"/>
              </a:buClr>
              <a:buSzPts val="1200"/>
              <a:buChar char="-"/>
            </a:pPr>
            <a:r>
              <a:rPr lang="en-US" sz="1200">
                <a:solidFill>
                  <a:srgbClr val="000000"/>
                </a:solidFill>
                <a:latin typeface="Arial"/>
                <a:ea typeface="Arial"/>
                <a:cs typeface="Arial"/>
                <a:sym typeface="Arial"/>
              </a:rPr>
              <a:t>Address the pre-existing inequities that made those harms worse for Black, Latino, and Native American families and those with low incomes </a:t>
            </a:r>
            <a:endParaRPr sz="1200">
              <a:latin typeface="Arial"/>
              <a:ea typeface="Arial"/>
              <a:cs typeface="Arial"/>
              <a:sym typeface="Arial"/>
            </a:endParaRPr>
          </a:p>
          <a:p>
            <a:pPr marL="285750" marR="0" lvl="0" indent="-247650" algn="l" rtl="0">
              <a:spcBef>
                <a:spcPts val="0"/>
              </a:spcBef>
              <a:spcAft>
                <a:spcPts val="0"/>
              </a:spcAft>
              <a:buClr>
                <a:srgbClr val="000000"/>
              </a:buClr>
              <a:buSzPts val="1200"/>
              <a:buChar char="-"/>
            </a:pPr>
            <a:r>
              <a:rPr lang="en-US" sz="1200">
                <a:solidFill>
                  <a:srgbClr val="000000"/>
                </a:solidFill>
                <a:latin typeface="Arial"/>
                <a:ea typeface="Arial"/>
                <a:cs typeface="Arial"/>
                <a:sym typeface="Arial"/>
              </a:rPr>
              <a:t>And prepare us for future pandemics. </a:t>
            </a:r>
            <a:endParaRPr sz="1200">
              <a:latin typeface="Arial"/>
              <a:ea typeface="Arial"/>
              <a:cs typeface="Arial"/>
              <a:sym typeface="Arial"/>
            </a:endParaRPr>
          </a:p>
          <a:p>
            <a:pPr marL="0" lvl="0" indent="0" algn="l" rtl="0">
              <a:spcBef>
                <a:spcPts val="0"/>
              </a:spcBef>
              <a:spcAft>
                <a:spcPts val="0"/>
              </a:spcAft>
              <a:buNone/>
            </a:pPr>
            <a:endParaRPr/>
          </a:p>
        </p:txBody>
      </p:sp>
      <p:sp>
        <p:nvSpPr>
          <p:cNvPr id="663" name="Google Shape;663;p5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51</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1" name="Google Shape;241;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6000"/>
              </a:lnSpc>
              <a:spcBef>
                <a:spcPts val="0"/>
              </a:spcBef>
              <a:spcAft>
                <a:spcPts val="0"/>
              </a:spcAft>
              <a:buNone/>
            </a:pPr>
            <a:r>
              <a:rPr lang="en-US" sz="1800">
                <a:latin typeface="Calibri"/>
                <a:ea typeface="Calibri"/>
                <a:cs typeface="Calibri"/>
                <a:sym typeface="Calibri"/>
              </a:rPr>
              <a:t>To place this consensus study in context, it is important to highlight the pandemic’s scope and scale.</a:t>
            </a:r>
            <a:endParaRPr/>
          </a:p>
          <a:p>
            <a:pPr marL="0" marR="0" lvl="0" indent="0" algn="l" rtl="0">
              <a:lnSpc>
                <a:spcPct val="106000"/>
              </a:lnSpc>
              <a:spcBef>
                <a:spcPts val="800"/>
              </a:spcBef>
              <a:spcAft>
                <a:spcPts val="0"/>
              </a:spcAft>
              <a:buNone/>
            </a:pPr>
            <a:endParaRPr sz="1800">
              <a:latin typeface="Calibri"/>
              <a:ea typeface="Calibri"/>
              <a:cs typeface="Calibri"/>
              <a:sym typeface="Calibri"/>
            </a:endParaRPr>
          </a:p>
          <a:p>
            <a:pPr marL="0" marR="0" lvl="0" indent="0" algn="l" rtl="0">
              <a:lnSpc>
                <a:spcPct val="106000"/>
              </a:lnSpc>
              <a:spcBef>
                <a:spcPts val="800"/>
              </a:spcBef>
              <a:spcAft>
                <a:spcPts val="0"/>
              </a:spcAft>
              <a:buNone/>
            </a:pPr>
            <a:r>
              <a:rPr lang="en-US" sz="1800">
                <a:latin typeface="Calibri"/>
                <a:ea typeface="Calibri"/>
                <a:cs typeface="Calibri"/>
                <a:sym typeface="Calibri"/>
              </a:rPr>
              <a:t>COVID-19 has resulted in imminent danger, severe illness, and death. </a:t>
            </a:r>
            <a:endParaRPr/>
          </a:p>
          <a:p>
            <a:pPr marL="0" marR="0" lvl="0" indent="0" algn="l" rtl="0">
              <a:lnSpc>
                <a:spcPct val="106000"/>
              </a:lnSpc>
              <a:spcBef>
                <a:spcPts val="800"/>
              </a:spcBef>
              <a:spcAft>
                <a:spcPts val="0"/>
              </a:spcAft>
              <a:buNone/>
            </a:pPr>
            <a:endParaRPr sz="1800">
              <a:latin typeface="Calibri"/>
              <a:ea typeface="Calibri"/>
              <a:cs typeface="Calibri"/>
              <a:sym typeface="Calibri"/>
            </a:endParaRPr>
          </a:p>
          <a:p>
            <a:pPr marL="0" marR="0" lvl="0" indent="0" algn="l" rtl="0">
              <a:lnSpc>
                <a:spcPct val="106000"/>
              </a:lnSpc>
              <a:spcBef>
                <a:spcPts val="800"/>
              </a:spcBef>
              <a:spcAft>
                <a:spcPts val="0"/>
              </a:spcAft>
              <a:buNone/>
            </a:pPr>
            <a:r>
              <a:rPr lang="en-US" sz="1800">
                <a:latin typeface="Calibri"/>
                <a:ea typeface="Calibri"/>
                <a:cs typeface="Calibri"/>
                <a:sym typeface="Calibri"/>
              </a:rPr>
              <a:t>As of January 2023, it has been the cause of over 6.5 million deaths worldwide, with over 1 million of them in the United States alone. </a:t>
            </a:r>
            <a:endParaRPr/>
          </a:p>
          <a:p>
            <a:pPr marL="0" marR="0" lvl="0" indent="0" algn="l" rtl="0">
              <a:lnSpc>
                <a:spcPct val="106000"/>
              </a:lnSpc>
              <a:spcBef>
                <a:spcPts val="800"/>
              </a:spcBef>
              <a:spcAft>
                <a:spcPts val="0"/>
              </a:spcAft>
              <a:buNone/>
            </a:pPr>
            <a:endParaRPr sz="1800">
              <a:latin typeface="Calibri"/>
              <a:ea typeface="Calibri"/>
              <a:cs typeface="Calibri"/>
              <a:sym typeface="Calibri"/>
            </a:endParaRPr>
          </a:p>
          <a:p>
            <a:pPr marL="0" marR="0" lvl="0" indent="0" algn="l" rtl="0">
              <a:lnSpc>
                <a:spcPct val="106000"/>
              </a:lnSpc>
              <a:spcBef>
                <a:spcPts val="800"/>
              </a:spcBef>
              <a:spcAft>
                <a:spcPts val="0"/>
              </a:spcAft>
              <a:buNone/>
            </a:pPr>
            <a:r>
              <a:rPr lang="en-US" sz="1800">
                <a:latin typeface="Calibri"/>
                <a:ea typeface="Calibri"/>
                <a:cs typeface="Calibri"/>
                <a:sym typeface="Calibri"/>
              </a:rPr>
              <a:t>Over 15 million children have tested positive for COVID-19, thousands have been hospitalized, and more than 2,100 children have died. </a:t>
            </a:r>
            <a:endParaRPr/>
          </a:p>
          <a:p>
            <a:pPr marL="0" marR="0" lvl="0" indent="0" algn="l" rtl="0">
              <a:lnSpc>
                <a:spcPct val="106000"/>
              </a:lnSpc>
              <a:spcBef>
                <a:spcPts val="800"/>
              </a:spcBef>
              <a:spcAft>
                <a:spcPts val="0"/>
              </a:spcAft>
              <a:buNone/>
            </a:pPr>
            <a:endParaRPr sz="1800">
              <a:latin typeface="Calibri"/>
              <a:ea typeface="Calibri"/>
              <a:cs typeface="Calibri"/>
              <a:sym typeface="Calibri"/>
            </a:endParaRPr>
          </a:p>
          <a:p>
            <a:pPr marL="0" marR="0" lvl="0" indent="0" algn="l" rtl="0">
              <a:lnSpc>
                <a:spcPct val="106000"/>
              </a:lnSpc>
              <a:spcBef>
                <a:spcPts val="800"/>
              </a:spcBef>
              <a:spcAft>
                <a:spcPts val="0"/>
              </a:spcAft>
              <a:buNone/>
            </a:pPr>
            <a:r>
              <a:rPr lang="en-US" sz="1800">
                <a:latin typeface="Calibri"/>
                <a:ea typeface="Calibri"/>
                <a:cs typeface="Calibri"/>
                <a:sym typeface="Calibri"/>
              </a:rPr>
              <a:t>Collectively, we have all experienced the largest pandemic in the history of the United States. The magnitude and mortality of this pandemic, exceeds even that of large-scale natural disasters and portends the risk of negative consequences across health and wellness outcomes, for children and their families for decades to come</a:t>
            </a:r>
            <a:endParaRPr sz="1800">
              <a:latin typeface="Calibri"/>
              <a:ea typeface="Calibri"/>
              <a:cs typeface="Calibri"/>
              <a:sym typeface="Calibri"/>
            </a:endParaRPr>
          </a:p>
          <a:p>
            <a:pPr marL="0" lvl="0" indent="0" algn="l" rtl="0">
              <a:spcBef>
                <a:spcPts val="800"/>
              </a:spcBef>
              <a:spcAft>
                <a:spcPts val="0"/>
              </a:spcAft>
              <a:buNone/>
            </a:pPr>
            <a:endParaRPr/>
          </a:p>
        </p:txBody>
      </p:sp>
      <p:sp>
        <p:nvSpPr>
          <p:cNvPr id="242" name="Google Shape;242;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8"/>
        <p:cNvGrpSpPr/>
        <p:nvPr/>
      </p:nvGrpSpPr>
      <p:grpSpPr>
        <a:xfrm>
          <a:off x="0" y="0"/>
          <a:ext cx="0" cy="0"/>
          <a:chOff x="0" y="0"/>
          <a:chExt cx="0" cy="0"/>
        </a:xfrm>
      </p:grpSpPr>
      <p:sp>
        <p:nvSpPr>
          <p:cNvPr id="669" name="Google Shape;669;p5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200">
                <a:latin typeface="Arial"/>
                <a:ea typeface="Arial"/>
                <a:cs typeface="Arial"/>
                <a:sym typeface="Arial"/>
              </a:rPr>
              <a:t>And with that, I wanted to transition to our discussion with all of you.  We welcome your questions, but also have questions for you - including,</a:t>
            </a:r>
            <a:endParaRPr sz="1200">
              <a:latin typeface="Arial"/>
              <a:ea typeface="Arial"/>
              <a:cs typeface="Arial"/>
              <a:sym typeface="Arial"/>
            </a:endParaRPr>
          </a:p>
          <a:p>
            <a:pPr marL="0" lvl="0" indent="0" algn="l" rtl="0">
              <a:spcBef>
                <a:spcPts val="0"/>
              </a:spcBef>
              <a:spcAft>
                <a:spcPts val="0"/>
              </a:spcAft>
              <a:buNone/>
            </a:pPr>
            <a:endParaRPr sz="1200">
              <a:latin typeface="Arial"/>
              <a:ea typeface="Arial"/>
              <a:cs typeface="Arial"/>
              <a:sym typeface="Arial"/>
            </a:endParaRPr>
          </a:p>
          <a:p>
            <a:pPr marL="457200" lvl="0" indent="-304800" algn="l" rtl="0">
              <a:spcBef>
                <a:spcPts val="0"/>
              </a:spcBef>
              <a:spcAft>
                <a:spcPts val="0"/>
              </a:spcAft>
              <a:buSzPts val="1200"/>
              <a:buAutoNum type="arabicParenR"/>
            </a:pPr>
            <a:r>
              <a:rPr lang="en-US" sz="1200">
                <a:latin typeface="Arial"/>
                <a:ea typeface="Arial"/>
                <a:cs typeface="Arial"/>
                <a:sym typeface="Arial"/>
              </a:rPr>
              <a:t>How can we keep this work present and share information to multiple audiences?</a:t>
            </a:r>
            <a:endParaRPr sz="1200">
              <a:latin typeface="Arial"/>
              <a:ea typeface="Arial"/>
              <a:cs typeface="Arial"/>
              <a:sym typeface="Arial"/>
            </a:endParaRPr>
          </a:p>
          <a:p>
            <a:pPr marL="457200" lvl="0" indent="-304800" algn="l" rtl="0">
              <a:spcBef>
                <a:spcPts val="0"/>
              </a:spcBef>
              <a:spcAft>
                <a:spcPts val="0"/>
              </a:spcAft>
              <a:buSzPts val="1200"/>
              <a:buAutoNum type="arabicParenR"/>
            </a:pPr>
            <a:r>
              <a:rPr lang="en-US" sz="1200">
                <a:latin typeface="Arial"/>
                <a:ea typeface="Arial"/>
                <a:cs typeface="Arial"/>
                <a:sym typeface="Arial"/>
              </a:rPr>
              <a:t>How can we build a coordinated research effort that allows us to continue to learn from and document the experiences of children and families?</a:t>
            </a:r>
            <a:endParaRPr sz="1200">
              <a:latin typeface="Arial"/>
              <a:ea typeface="Arial"/>
              <a:cs typeface="Arial"/>
              <a:sym typeface="Arial"/>
            </a:endParaRPr>
          </a:p>
        </p:txBody>
      </p:sp>
      <p:sp>
        <p:nvSpPr>
          <p:cNvPr id="670" name="Google Shape;670;p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5"/>
        <p:cNvGrpSpPr/>
        <p:nvPr/>
      </p:nvGrpSpPr>
      <p:grpSpPr>
        <a:xfrm>
          <a:off x="0" y="0"/>
          <a:ext cx="0" cy="0"/>
          <a:chOff x="0" y="0"/>
          <a:chExt cx="0" cy="0"/>
        </a:xfrm>
      </p:grpSpPr>
      <p:sp>
        <p:nvSpPr>
          <p:cNvPr id="676" name="Google Shape;676;p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7" name="Google Shape;677;p6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78" name="Google Shape;678;p6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53</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2"/>
        <p:cNvGrpSpPr/>
        <p:nvPr/>
      </p:nvGrpSpPr>
      <p:grpSpPr>
        <a:xfrm>
          <a:off x="0" y="0"/>
          <a:ext cx="0" cy="0"/>
          <a:chOff x="0" y="0"/>
          <a:chExt cx="0" cy="0"/>
        </a:xfrm>
      </p:grpSpPr>
      <p:sp>
        <p:nvSpPr>
          <p:cNvPr id="683" name="Google Shape;683;g22af8cc902c_0_2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84" name="Google Shape;684;g22af8cc902c_0_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8"/>
        <p:cNvGrpSpPr/>
        <p:nvPr/>
      </p:nvGrpSpPr>
      <p:grpSpPr>
        <a:xfrm>
          <a:off x="0" y="0"/>
          <a:ext cx="0" cy="0"/>
          <a:chOff x="0" y="0"/>
          <a:chExt cx="0" cy="0"/>
        </a:xfrm>
      </p:grpSpPr>
      <p:sp>
        <p:nvSpPr>
          <p:cNvPr id="689" name="Google Shape;689;p6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90" name="Google Shape;690;p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5"/>
        <p:cNvGrpSpPr/>
        <p:nvPr/>
      </p:nvGrpSpPr>
      <p:grpSpPr>
        <a:xfrm>
          <a:off x="0" y="0"/>
          <a:ext cx="0" cy="0"/>
          <a:chOff x="0" y="0"/>
          <a:chExt cx="0" cy="0"/>
        </a:xfrm>
      </p:grpSpPr>
      <p:sp>
        <p:nvSpPr>
          <p:cNvPr id="696" name="Google Shape;696;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7" name="Google Shape;697;p4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6000"/>
              </a:lnSpc>
              <a:spcBef>
                <a:spcPts val="0"/>
              </a:spcBef>
              <a:spcAft>
                <a:spcPts val="0"/>
              </a:spcAft>
              <a:buNone/>
            </a:pPr>
            <a:r>
              <a:rPr lang="en-US" sz="1800">
                <a:latin typeface="Calibri"/>
                <a:ea typeface="Calibri"/>
                <a:cs typeface="Calibri"/>
                <a:sym typeface="Calibri"/>
              </a:rPr>
              <a:t>Thank you, Velma.  Before I turn to the Committee’s recommendations, I want to remind people, for context, about some of the federal responses to buffer the health and economic effects of the pandemic on families.  These are important because some of the Committee’s recommendations will relate back to these federal responses.  </a:t>
            </a:r>
            <a:endParaRPr/>
          </a:p>
          <a:p>
            <a:pPr marL="0" marR="0" lvl="0" indent="0" algn="l" rtl="0">
              <a:lnSpc>
                <a:spcPct val="106000"/>
              </a:lnSpc>
              <a:spcBef>
                <a:spcPts val="800"/>
              </a:spcBef>
              <a:spcAft>
                <a:spcPts val="0"/>
              </a:spcAft>
              <a:buNone/>
            </a:pPr>
            <a:endParaRPr sz="1800">
              <a:latin typeface="Calibri"/>
              <a:ea typeface="Calibri"/>
              <a:cs typeface="Calibri"/>
              <a:sym typeface="Calibri"/>
            </a:endParaRPr>
          </a:p>
          <a:p>
            <a:pPr marL="0" marR="0" lvl="0" indent="0" algn="l" rtl="0">
              <a:lnSpc>
                <a:spcPct val="106000"/>
              </a:lnSpc>
              <a:spcBef>
                <a:spcPts val="800"/>
              </a:spcBef>
              <a:spcAft>
                <a:spcPts val="0"/>
              </a:spcAft>
              <a:buNone/>
            </a:pPr>
            <a:r>
              <a:rPr lang="en-US" sz="1800">
                <a:latin typeface="Calibri"/>
                <a:ea typeface="Calibri"/>
                <a:cs typeface="Calibri"/>
                <a:sym typeface="Calibri"/>
              </a:rPr>
              <a:t>In the early months of the COVID-19 pandemic families were hit quickly and hard by economic hardship – tens of millions of people lost their jobs, resulting in many families’ inability to pay rent, household bills, and adequately feed their families. While the negative socioeconomic consequences of the pandemic were widespread, our report highlights that this fell particularly hard on children and families in households with low incomes and those from racially and ethnically minoritized groups. </a:t>
            </a:r>
            <a:endParaRPr/>
          </a:p>
          <a:p>
            <a:pPr marL="0" marR="0" lvl="0" indent="0" algn="l" rtl="0">
              <a:lnSpc>
                <a:spcPct val="106000"/>
              </a:lnSpc>
              <a:spcBef>
                <a:spcPts val="800"/>
              </a:spcBef>
              <a:spcAft>
                <a:spcPts val="0"/>
              </a:spcAft>
              <a:buNone/>
            </a:pPr>
            <a:endParaRPr sz="1800">
              <a:latin typeface="Calibri"/>
              <a:ea typeface="Calibri"/>
              <a:cs typeface="Calibri"/>
              <a:sym typeface="Calibri"/>
            </a:endParaRPr>
          </a:p>
          <a:p>
            <a:pPr marL="0" marR="0" lvl="0" indent="0" algn="l" rtl="0">
              <a:lnSpc>
                <a:spcPct val="106000"/>
              </a:lnSpc>
              <a:spcBef>
                <a:spcPts val="800"/>
              </a:spcBef>
              <a:spcAft>
                <a:spcPts val="0"/>
              </a:spcAft>
              <a:buNone/>
            </a:pPr>
            <a:r>
              <a:rPr lang="en-US" sz="1800">
                <a:latin typeface="Calibri"/>
                <a:ea typeface="Calibri"/>
                <a:cs typeface="Calibri"/>
                <a:sym typeface="Calibri"/>
              </a:rPr>
              <a:t>In response, the federal government provided time-limited provisions through a series of laws to mitigate the tough economic effects of the pandemic. Among them were: </a:t>
            </a:r>
            <a:endParaRPr/>
          </a:p>
          <a:p>
            <a:pPr marL="0" marR="0" lvl="0" indent="0" algn="l" rtl="0">
              <a:lnSpc>
                <a:spcPct val="106000"/>
              </a:lnSpc>
              <a:spcBef>
                <a:spcPts val="800"/>
              </a:spcBef>
              <a:spcAft>
                <a:spcPts val="0"/>
              </a:spcAft>
              <a:buNone/>
            </a:pPr>
            <a:endParaRPr sz="1800">
              <a:latin typeface="Calibri"/>
              <a:ea typeface="Calibri"/>
              <a:cs typeface="Calibri"/>
              <a:sym typeface="Calibri"/>
            </a:endParaRPr>
          </a:p>
          <a:p>
            <a:pPr marL="342900" marR="0" lvl="0" indent="-342900" algn="l" rtl="0">
              <a:lnSpc>
                <a:spcPct val="106000"/>
              </a:lnSpc>
              <a:spcBef>
                <a:spcPts val="800"/>
              </a:spcBef>
              <a:spcAft>
                <a:spcPts val="0"/>
              </a:spcAft>
              <a:buClr>
                <a:schemeClr val="dk1"/>
              </a:buClr>
              <a:buSzPts val="1800"/>
              <a:buFont typeface="Noto Sans Symbols"/>
              <a:buChar char="∙"/>
            </a:pPr>
            <a:r>
              <a:rPr lang="en-US" sz="1800">
                <a:latin typeface="Calibri"/>
                <a:ea typeface="Calibri"/>
                <a:cs typeface="Calibri"/>
                <a:sym typeface="Calibri"/>
              </a:rPr>
              <a:t>The Families First Coronavirus Response Act which enabled the maintenance of Medicaid eligibility provisions, meaning that states could not drop Medicaid enrollees during the public health emergency. And indeed, in the year following the onset of COVID-19, enrollment in Medicaid and CHIP increased by 27.1 percent, or by 19.3 million people.</a:t>
            </a:r>
            <a:endParaRPr/>
          </a:p>
          <a:p>
            <a:pPr marL="342900" marR="0" lvl="0" indent="-228600" algn="l" rtl="0">
              <a:lnSpc>
                <a:spcPct val="106000"/>
              </a:lnSpc>
              <a:spcBef>
                <a:spcPts val="0"/>
              </a:spcBef>
              <a:spcAft>
                <a:spcPts val="0"/>
              </a:spcAft>
              <a:buClr>
                <a:schemeClr val="dk1"/>
              </a:buClr>
              <a:buSzPts val="1800"/>
              <a:buFont typeface="Noto Sans Symbols"/>
              <a:buNone/>
            </a:pPr>
            <a:endParaRPr sz="1800">
              <a:latin typeface="Calibri"/>
              <a:ea typeface="Calibri"/>
              <a:cs typeface="Calibri"/>
              <a:sym typeface="Calibri"/>
            </a:endParaRPr>
          </a:p>
          <a:p>
            <a:pPr marL="342900" marR="0" lvl="0" indent="-342900" algn="l" rtl="0">
              <a:lnSpc>
                <a:spcPct val="106000"/>
              </a:lnSpc>
              <a:spcBef>
                <a:spcPts val="0"/>
              </a:spcBef>
              <a:spcAft>
                <a:spcPts val="0"/>
              </a:spcAft>
              <a:buClr>
                <a:schemeClr val="dk1"/>
              </a:buClr>
              <a:buSzPts val="1800"/>
              <a:buFont typeface="Noto Sans Symbols"/>
              <a:buChar char="∙"/>
            </a:pPr>
            <a:r>
              <a:rPr lang="en-US" sz="1800">
                <a:latin typeface="Calibri"/>
                <a:ea typeface="Calibri"/>
                <a:cs typeface="Calibri"/>
                <a:sym typeface="Calibri"/>
              </a:rPr>
              <a:t>The American Rescue Plan – or ARP – which expanded the Child Tax Credit and shifted to monthly payments for part of the pandemic, resulting in a reduction of food insecurity and material hardship, especially among low-income households, and of household and child poverty.</a:t>
            </a:r>
            <a:endParaRPr sz="1800">
              <a:latin typeface="Calibri"/>
              <a:ea typeface="Calibri"/>
              <a:cs typeface="Calibri"/>
              <a:sym typeface="Calibri"/>
            </a:endParaRPr>
          </a:p>
          <a:p>
            <a:pPr marL="342900" marR="0" lvl="0" indent="-228600" algn="l" rtl="0">
              <a:lnSpc>
                <a:spcPct val="106000"/>
              </a:lnSpc>
              <a:spcBef>
                <a:spcPts val="0"/>
              </a:spcBef>
              <a:spcAft>
                <a:spcPts val="0"/>
              </a:spcAft>
              <a:buClr>
                <a:schemeClr val="dk1"/>
              </a:buClr>
              <a:buSzPts val="1800"/>
              <a:buFont typeface="Noto Sans Symbols"/>
              <a:buNone/>
            </a:pPr>
            <a:endParaRPr sz="1800">
              <a:latin typeface="Calibri"/>
              <a:ea typeface="Calibri"/>
              <a:cs typeface="Calibri"/>
              <a:sym typeface="Calibri"/>
            </a:endParaRPr>
          </a:p>
          <a:p>
            <a:pPr marL="342900" marR="0" lvl="0" indent="-342900" algn="l" rtl="0">
              <a:lnSpc>
                <a:spcPct val="106000"/>
              </a:lnSpc>
              <a:spcBef>
                <a:spcPts val="0"/>
              </a:spcBef>
              <a:spcAft>
                <a:spcPts val="0"/>
              </a:spcAft>
              <a:buClr>
                <a:schemeClr val="dk1"/>
              </a:buClr>
              <a:buSzPts val="1800"/>
              <a:buFont typeface="Noto Sans Symbols"/>
              <a:buChar char="∙"/>
            </a:pPr>
            <a:r>
              <a:rPr lang="en-US" sz="1800">
                <a:latin typeface="Calibri"/>
                <a:ea typeface="Calibri"/>
                <a:cs typeface="Calibri"/>
                <a:sym typeface="Calibri"/>
              </a:rPr>
              <a:t>There were also three rounds of Stimulus Payments which were distributed to qualifying individuals and families. These payments provided important economic support  to families, especially, again, those who were low-income and who often used stimulus payment resources to pay for essential goods such as housing and food. </a:t>
            </a:r>
            <a:endParaRPr/>
          </a:p>
          <a:p>
            <a:pPr marL="342900" marR="0" lvl="0" indent="-228600" algn="l" rtl="0">
              <a:lnSpc>
                <a:spcPct val="106000"/>
              </a:lnSpc>
              <a:spcBef>
                <a:spcPts val="0"/>
              </a:spcBef>
              <a:spcAft>
                <a:spcPts val="0"/>
              </a:spcAft>
              <a:buClr>
                <a:schemeClr val="dk1"/>
              </a:buClr>
              <a:buSzPts val="1800"/>
              <a:buFont typeface="Noto Sans Symbols"/>
              <a:buNone/>
            </a:pPr>
            <a:endParaRPr sz="1800">
              <a:latin typeface="Calibri"/>
              <a:ea typeface="Calibri"/>
              <a:cs typeface="Calibri"/>
              <a:sym typeface="Calibri"/>
            </a:endParaRPr>
          </a:p>
          <a:p>
            <a:pPr marL="342900" marR="0" lvl="0" indent="-342900" algn="l" rtl="0">
              <a:lnSpc>
                <a:spcPct val="106000"/>
              </a:lnSpc>
              <a:spcBef>
                <a:spcPts val="800"/>
              </a:spcBef>
              <a:spcAft>
                <a:spcPts val="0"/>
              </a:spcAft>
              <a:buClr>
                <a:schemeClr val="dk1"/>
              </a:buClr>
              <a:buSzPts val="1800"/>
              <a:buFont typeface="Noto Sans Symbols"/>
              <a:buChar char="∙"/>
            </a:pPr>
            <a:r>
              <a:rPr lang="en-US" sz="1800">
                <a:latin typeface="Calibri"/>
                <a:ea typeface="Calibri"/>
                <a:cs typeface="Calibri"/>
                <a:sym typeface="Calibri"/>
              </a:rPr>
              <a:t>And, the expansion of Supplemental Nutrition Assistance Program – or SNAP – benefits during the pandemic, which helped bolster low income families’ economic well-being in the aftermath of COVID-19 and expanded emergency programs such as Pandemic EBT benefits, which provided additional resources to replace free or reduced school lunches to eligible children who were no longer receiving this support when schools or day cares were closed. </a:t>
            </a:r>
            <a:endParaRPr/>
          </a:p>
          <a:p>
            <a:pPr marL="0" marR="0" lvl="0" indent="0" algn="l" rtl="0">
              <a:lnSpc>
                <a:spcPct val="106000"/>
              </a:lnSpc>
              <a:spcBef>
                <a:spcPts val="800"/>
              </a:spcBef>
              <a:spcAft>
                <a:spcPts val="0"/>
              </a:spcAft>
              <a:buClr>
                <a:schemeClr val="dk1"/>
              </a:buClr>
              <a:buSzPts val="1800"/>
              <a:buFont typeface="Noto Sans Symbols"/>
              <a:buNone/>
            </a:pPr>
            <a:endParaRPr sz="1800">
              <a:latin typeface="Calibri"/>
              <a:ea typeface="Calibri"/>
              <a:cs typeface="Calibri"/>
              <a:sym typeface="Calibri"/>
            </a:endParaRPr>
          </a:p>
          <a:p>
            <a:pPr marL="0" marR="0" lvl="0" indent="0" algn="l" rtl="0">
              <a:lnSpc>
                <a:spcPct val="106000"/>
              </a:lnSpc>
              <a:spcBef>
                <a:spcPts val="800"/>
              </a:spcBef>
              <a:spcAft>
                <a:spcPts val="0"/>
              </a:spcAft>
              <a:buNone/>
            </a:pPr>
            <a:r>
              <a:rPr lang="en-US" sz="1800">
                <a:latin typeface="Calibri"/>
                <a:ea typeface="Calibri"/>
                <a:cs typeface="Calibri"/>
                <a:sym typeface="Calibri"/>
              </a:rPr>
              <a:t>Overall, these federal pandemic-era provisions were important to the economic well-being of all families but especially to low-income and racially and ethnically minoritized families. </a:t>
            </a:r>
            <a:endParaRPr sz="1800">
              <a:latin typeface="Calibri"/>
              <a:ea typeface="Calibri"/>
              <a:cs typeface="Calibri"/>
              <a:sym typeface="Calibri"/>
            </a:endParaRPr>
          </a:p>
          <a:p>
            <a:pPr marL="0" marR="0" lvl="0" indent="0" algn="l" rtl="0">
              <a:lnSpc>
                <a:spcPct val="107000"/>
              </a:lnSpc>
              <a:spcBef>
                <a:spcPts val="800"/>
              </a:spcBef>
              <a:spcAft>
                <a:spcPts val="0"/>
              </a:spcAft>
              <a:buNone/>
            </a:pPr>
            <a:br>
              <a:rPr lang="en-US" sz="1800">
                <a:latin typeface="Calibri"/>
                <a:ea typeface="Calibri"/>
                <a:cs typeface="Calibri"/>
                <a:sym typeface="Calibri"/>
              </a:rPr>
            </a:br>
            <a:endParaRPr sz="1800">
              <a:latin typeface="Calibri"/>
              <a:ea typeface="Calibri"/>
              <a:cs typeface="Calibri"/>
              <a:sym typeface="Calibri"/>
            </a:endParaRPr>
          </a:p>
        </p:txBody>
      </p:sp>
      <p:sp>
        <p:nvSpPr>
          <p:cNvPr id="698" name="Google Shape;698;p4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56</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6"/>
        <p:cNvGrpSpPr/>
        <p:nvPr/>
      </p:nvGrpSpPr>
      <p:grpSpPr>
        <a:xfrm>
          <a:off x="0" y="0"/>
          <a:ext cx="0" cy="0"/>
          <a:chOff x="0" y="0"/>
          <a:chExt cx="0" cy="0"/>
        </a:xfrm>
      </p:grpSpPr>
      <p:sp>
        <p:nvSpPr>
          <p:cNvPr id="707" name="Google Shape;707;p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8" name="Google Shape;708;p4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rgbClr val="000000"/>
              </a:buClr>
              <a:buSzPts val="1200"/>
              <a:buFont typeface="Noto Sans Symbols"/>
              <a:buChar char="∙"/>
            </a:pPr>
            <a:r>
              <a:rPr lang="en-US" sz="1200" i="1">
                <a:solidFill>
                  <a:srgbClr val="000000"/>
                </a:solidFill>
                <a:latin typeface="Calibri"/>
                <a:ea typeface="Calibri"/>
                <a:cs typeface="Calibri"/>
                <a:sym typeface="Calibri"/>
              </a:rPr>
              <a:t>For Enrollment and reengagement</a:t>
            </a:r>
            <a:r>
              <a:rPr lang="en-US" sz="1200">
                <a:solidFill>
                  <a:srgbClr val="000000"/>
                </a:solidFill>
                <a:latin typeface="Calibri"/>
                <a:ea typeface="Calibri"/>
                <a:cs typeface="Calibri"/>
                <a:sym typeface="Calibri"/>
              </a:rPr>
              <a:t>: </a:t>
            </a:r>
            <a:endParaRPr sz="1000">
              <a:latin typeface="Times New Roman"/>
              <a:ea typeface="Times New Roman"/>
              <a:cs typeface="Times New Roman"/>
              <a:sym typeface="Times New Roman"/>
            </a:endParaRPr>
          </a:p>
          <a:p>
            <a:pPr marL="742950" marR="0" lvl="1" indent="-285750" algn="l" rtl="0">
              <a:spcBef>
                <a:spcPts val="0"/>
              </a:spcBef>
              <a:spcAft>
                <a:spcPts val="0"/>
              </a:spcAft>
              <a:buClr>
                <a:srgbClr val="000000"/>
              </a:buClr>
              <a:buSzPts val="1200"/>
              <a:buFont typeface="Arial"/>
              <a:buChar char="–"/>
            </a:pPr>
            <a:r>
              <a:rPr lang="en-US" sz="1200">
                <a:solidFill>
                  <a:srgbClr val="000000"/>
                </a:solidFill>
                <a:latin typeface="Calibri"/>
                <a:ea typeface="Calibri"/>
                <a:cs typeface="Calibri"/>
                <a:sym typeface="Calibri"/>
              </a:rPr>
              <a:t>We recommend continued and expanded support for a variety of locally tailored strategies for enrolling and reengaging children at all levels of education, including early childhood, K–12, and college, with the goal of returning enrollment and attendance rates to prepandemic levels, if not higher.</a:t>
            </a:r>
            <a:endParaRPr/>
          </a:p>
          <a:p>
            <a:pPr marL="457200" marR="0" lvl="1" indent="0" algn="l" rtl="0">
              <a:spcBef>
                <a:spcPts val="0"/>
              </a:spcBef>
              <a:spcAft>
                <a:spcPts val="0"/>
              </a:spcAft>
              <a:buClr>
                <a:schemeClr val="dk1"/>
              </a:buClr>
              <a:buSzPts val="1000"/>
              <a:buFont typeface="Arial"/>
              <a:buNone/>
            </a:pPr>
            <a:endParaRPr sz="1000">
              <a:latin typeface="Times New Roman"/>
              <a:ea typeface="Times New Roman"/>
              <a:cs typeface="Times New Roman"/>
              <a:sym typeface="Times New Roman"/>
            </a:endParaRPr>
          </a:p>
          <a:p>
            <a:pPr marL="342900" marR="0" lvl="0" indent="-342900" algn="l" rtl="0">
              <a:lnSpc>
                <a:spcPct val="106000"/>
              </a:lnSpc>
              <a:spcBef>
                <a:spcPts val="0"/>
              </a:spcBef>
              <a:spcAft>
                <a:spcPts val="0"/>
              </a:spcAft>
              <a:buClr>
                <a:srgbClr val="000000"/>
              </a:buClr>
              <a:buSzPts val="1200"/>
              <a:buFont typeface="Noto Sans Symbols"/>
              <a:buChar char="∙"/>
            </a:pPr>
            <a:r>
              <a:rPr lang="en-US" sz="1200" i="1">
                <a:solidFill>
                  <a:srgbClr val="000000"/>
                </a:solidFill>
                <a:latin typeface="Calibri"/>
                <a:ea typeface="Calibri"/>
                <a:cs typeface="Calibri"/>
                <a:sym typeface="Calibri"/>
              </a:rPr>
              <a:t>For Academic recovery and achievement</a:t>
            </a:r>
            <a:r>
              <a:rPr lang="en-US" sz="1200">
                <a:solidFill>
                  <a:srgbClr val="000000"/>
                </a:solidFill>
                <a:latin typeface="Calibri"/>
                <a:ea typeface="Calibri"/>
                <a:cs typeface="Calibri"/>
                <a:sym typeface="Calibri"/>
              </a:rPr>
              <a:t>: </a:t>
            </a:r>
            <a:endParaRPr sz="1100">
              <a:latin typeface="Calibri"/>
              <a:ea typeface="Calibri"/>
              <a:cs typeface="Calibri"/>
              <a:sym typeface="Calibri"/>
            </a:endParaRPr>
          </a:p>
          <a:p>
            <a:pPr marL="742950" marR="0" lvl="1" indent="-285750" algn="l" rtl="0">
              <a:lnSpc>
                <a:spcPct val="106000"/>
              </a:lnSpc>
              <a:spcBef>
                <a:spcPts val="0"/>
              </a:spcBef>
              <a:spcAft>
                <a:spcPts val="0"/>
              </a:spcAft>
              <a:buClr>
                <a:srgbClr val="000000"/>
              </a:buClr>
              <a:buSzPts val="1200"/>
              <a:buFont typeface="Arial"/>
              <a:buChar char="–"/>
            </a:pPr>
            <a:r>
              <a:rPr lang="en-US" sz="1200">
                <a:solidFill>
                  <a:srgbClr val="000000"/>
                </a:solidFill>
                <a:latin typeface="Calibri"/>
                <a:ea typeface="Calibri"/>
                <a:cs typeface="Calibri"/>
                <a:sym typeface="Calibri"/>
              </a:rPr>
              <a:t>We recommend allowing investments in a flexible portfolio of evidence-based interventions to address the education gaps created during the pandemic, with the goals of compensating for missed learning, and for returning students’ academic achievement to prepandemic grade-level expectations or better, with a particular focus on closing socioeconomic achievement gaps that widened during the pandemic.</a:t>
            </a:r>
            <a:endParaRPr/>
          </a:p>
          <a:p>
            <a:pPr marL="457200" marR="0" lvl="1" indent="0" algn="l" rtl="0">
              <a:lnSpc>
                <a:spcPct val="106000"/>
              </a:lnSpc>
              <a:spcBef>
                <a:spcPts val="0"/>
              </a:spcBef>
              <a:spcAft>
                <a:spcPts val="0"/>
              </a:spcAft>
              <a:buClr>
                <a:schemeClr val="dk1"/>
              </a:buClr>
              <a:buSzPts val="1100"/>
              <a:buFont typeface="Arial"/>
              <a:buNone/>
            </a:pPr>
            <a:endParaRPr sz="1100">
              <a:latin typeface="Calibri"/>
              <a:ea typeface="Calibri"/>
              <a:cs typeface="Calibri"/>
              <a:sym typeface="Calibri"/>
            </a:endParaRPr>
          </a:p>
          <a:p>
            <a:pPr marL="342900" marR="0" lvl="0" indent="-342900" algn="l" rtl="0">
              <a:lnSpc>
                <a:spcPct val="106000"/>
              </a:lnSpc>
              <a:spcBef>
                <a:spcPts val="0"/>
              </a:spcBef>
              <a:spcAft>
                <a:spcPts val="0"/>
              </a:spcAft>
              <a:buClr>
                <a:srgbClr val="000000"/>
              </a:buClr>
              <a:buSzPts val="1200"/>
              <a:buFont typeface="Noto Sans Symbols"/>
              <a:buChar char="∙"/>
            </a:pPr>
            <a:r>
              <a:rPr lang="en-US" sz="1200" i="1">
                <a:solidFill>
                  <a:srgbClr val="000000"/>
                </a:solidFill>
                <a:latin typeface="Calibri"/>
                <a:ea typeface="Calibri"/>
                <a:cs typeface="Calibri"/>
                <a:sym typeface="Calibri"/>
              </a:rPr>
              <a:t>For Recovery and optimization of Positive social and emotional development</a:t>
            </a:r>
            <a:r>
              <a:rPr lang="en-US" sz="1200">
                <a:solidFill>
                  <a:srgbClr val="000000"/>
                </a:solidFill>
                <a:latin typeface="Calibri"/>
                <a:ea typeface="Calibri"/>
                <a:cs typeface="Calibri"/>
                <a:sym typeface="Calibri"/>
              </a:rPr>
              <a:t>: </a:t>
            </a:r>
            <a:endParaRPr sz="1100">
              <a:latin typeface="Calibri"/>
              <a:ea typeface="Calibri"/>
              <a:cs typeface="Calibri"/>
              <a:sym typeface="Calibri"/>
            </a:endParaRPr>
          </a:p>
          <a:p>
            <a:pPr marL="742950" marR="0" lvl="1" indent="-285750" algn="l" rtl="0">
              <a:lnSpc>
                <a:spcPct val="106000"/>
              </a:lnSpc>
              <a:spcBef>
                <a:spcPts val="0"/>
              </a:spcBef>
              <a:spcAft>
                <a:spcPts val="0"/>
              </a:spcAft>
              <a:buClr>
                <a:srgbClr val="000000"/>
              </a:buClr>
              <a:buSzPts val="1200"/>
              <a:buFont typeface="Arial"/>
              <a:buChar char="–"/>
            </a:pPr>
            <a:r>
              <a:rPr lang="en-US" sz="1200">
                <a:solidFill>
                  <a:srgbClr val="000000"/>
                </a:solidFill>
                <a:latin typeface="Calibri"/>
                <a:ea typeface="Calibri"/>
                <a:cs typeface="Calibri"/>
                <a:sym typeface="Calibri"/>
              </a:rPr>
              <a:t>We recommend supporting and expanding currently used evidence-based and other promising programs and interventions that focus on the promotion of social and emotional development in children from early childhood through high school. School districts and early childhood centers will need funding to adequately address pandemic-related deficits witnessed in the areas of social and emotional development in early childhood and K–12 settings, and to provide ongoing support for optimal social and emotional development.</a:t>
            </a:r>
            <a:endParaRPr/>
          </a:p>
          <a:p>
            <a:pPr marL="457200" marR="0" lvl="1" indent="0" algn="l" rtl="0">
              <a:lnSpc>
                <a:spcPct val="106000"/>
              </a:lnSpc>
              <a:spcBef>
                <a:spcPts val="0"/>
              </a:spcBef>
              <a:spcAft>
                <a:spcPts val="0"/>
              </a:spcAft>
              <a:buClr>
                <a:schemeClr val="dk1"/>
              </a:buClr>
              <a:buSzPts val="1100"/>
              <a:buFont typeface="Arial"/>
              <a:buNone/>
            </a:pPr>
            <a:endParaRPr sz="1100">
              <a:latin typeface="Calibri"/>
              <a:ea typeface="Calibri"/>
              <a:cs typeface="Calibri"/>
              <a:sym typeface="Calibri"/>
            </a:endParaRPr>
          </a:p>
          <a:p>
            <a:pPr marL="342900" marR="0" lvl="0" indent="-342900" algn="l" rtl="0">
              <a:lnSpc>
                <a:spcPct val="106000"/>
              </a:lnSpc>
              <a:spcBef>
                <a:spcPts val="0"/>
              </a:spcBef>
              <a:spcAft>
                <a:spcPts val="0"/>
              </a:spcAft>
              <a:buClr>
                <a:srgbClr val="000000"/>
              </a:buClr>
              <a:buSzPts val="1200"/>
              <a:buFont typeface="Noto Sans Symbols"/>
              <a:buChar char="∙"/>
            </a:pPr>
            <a:r>
              <a:rPr lang="en-US" sz="1200" i="1">
                <a:solidFill>
                  <a:srgbClr val="000000"/>
                </a:solidFill>
                <a:latin typeface="Calibri"/>
                <a:ea typeface="Calibri"/>
                <a:cs typeface="Calibri"/>
                <a:sym typeface="Calibri"/>
              </a:rPr>
              <a:t>For Support and Expansion of the Education workforce</a:t>
            </a:r>
            <a:r>
              <a:rPr lang="en-US" sz="1200">
                <a:solidFill>
                  <a:srgbClr val="000000"/>
                </a:solidFill>
                <a:latin typeface="Calibri"/>
                <a:ea typeface="Calibri"/>
                <a:cs typeface="Calibri"/>
                <a:sym typeface="Calibri"/>
              </a:rPr>
              <a:t>: </a:t>
            </a:r>
            <a:endParaRPr sz="1100">
              <a:latin typeface="Calibri"/>
              <a:ea typeface="Calibri"/>
              <a:cs typeface="Calibri"/>
              <a:sym typeface="Calibri"/>
            </a:endParaRPr>
          </a:p>
          <a:p>
            <a:pPr marL="742950" marR="0" lvl="1" indent="-285750" algn="l" rtl="0">
              <a:lnSpc>
                <a:spcPct val="106000"/>
              </a:lnSpc>
              <a:spcBef>
                <a:spcPts val="0"/>
              </a:spcBef>
              <a:spcAft>
                <a:spcPts val="0"/>
              </a:spcAft>
              <a:buClr>
                <a:srgbClr val="000000"/>
              </a:buClr>
              <a:buSzPts val="1200"/>
              <a:buFont typeface="Arial"/>
              <a:buChar char="–"/>
            </a:pPr>
            <a:r>
              <a:rPr lang="en-US" sz="1200">
                <a:solidFill>
                  <a:srgbClr val="000000"/>
                </a:solidFill>
                <a:latin typeface="Calibri"/>
                <a:ea typeface="Calibri"/>
                <a:cs typeface="Calibri"/>
                <a:sym typeface="Calibri"/>
              </a:rPr>
              <a:t>We recommend the need to attract, train, support, and retain an expanded educator workforce at the early childhood and K-12 levels with the goal of both strengthening the severely contracted early childhood sector and supporting the K–12 staffing needed to reengage students and restore missed learning.</a:t>
            </a:r>
            <a:endParaRPr/>
          </a:p>
          <a:p>
            <a:pPr marL="457200" marR="0" lvl="1" indent="0" algn="l" rtl="0">
              <a:lnSpc>
                <a:spcPct val="106000"/>
              </a:lnSpc>
              <a:spcBef>
                <a:spcPts val="0"/>
              </a:spcBef>
              <a:spcAft>
                <a:spcPts val="0"/>
              </a:spcAft>
              <a:buClr>
                <a:schemeClr val="dk1"/>
              </a:buClr>
              <a:buSzPts val="1100"/>
              <a:buFont typeface="Arial"/>
              <a:buNone/>
            </a:pPr>
            <a:endParaRPr sz="1100">
              <a:latin typeface="Calibri"/>
              <a:ea typeface="Calibri"/>
              <a:cs typeface="Calibri"/>
              <a:sym typeface="Calibri"/>
            </a:endParaRPr>
          </a:p>
          <a:p>
            <a:pPr marL="342900" marR="0" lvl="0" indent="-342900" algn="l" rtl="0">
              <a:lnSpc>
                <a:spcPct val="106000"/>
              </a:lnSpc>
              <a:spcBef>
                <a:spcPts val="0"/>
              </a:spcBef>
              <a:spcAft>
                <a:spcPts val="0"/>
              </a:spcAft>
              <a:buClr>
                <a:schemeClr val="dk1"/>
              </a:buClr>
              <a:buSzPts val="1200"/>
              <a:buFont typeface="Noto Sans Symbols"/>
              <a:buChar char="∙"/>
            </a:pPr>
            <a:r>
              <a:rPr lang="en-US" sz="1200" i="1">
                <a:latin typeface="Calibri"/>
                <a:ea typeface="Calibri"/>
                <a:cs typeface="Calibri"/>
                <a:sym typeface="Calibri"/>
              </a:rPr>
              <a:t>And to Prepare for the next pandemic</a:t>
            </a:r>
            <a:r>
              <a:rPr lang="en-US" sz="1200">
                <a:latin typeface="Calibri"/>
                <a:ea typeface="Calibri"/>
                <a:cs typeface="Calibri"/>
                <a:sym typeface="Calibri"/>
              </a:rPr>
              <a:t>: </a:t>
            </a:r>
            <a:endParaRPr sz="1100">
              <a:latin typeface="Calibri"/>
              <a:ea typeface="Calibri"/>
              <a:cs typeface="Calibri"/>
              <a:sym typeface="Calibri"/>
            </a:endParaRPr>
          </a:p>
          <a:p>
            <a:pPr marL="742950" marR="0" lvl="1" indent="-285750" algn="l" rtl="0">
              <a:lnSpc>
                <a:spcPct val="106000"/>
              </a:lnSpc>
              <a:spcBef>
                <a:spcPts val="0"/>
              </a:spcBef>
              <a:spcAft>
                <a:spcPts val="0"/>
              </a:spcAft>
              <a:buClr>
                <a:srgbClr val="000000"/>
              </a:buClr>
              <a:buSzPts val="1200"/>
              <a:buFont typeface="Arial"/>
              <a:buChar char="–"/>
            </a:pPr>
            <a:r>
              <a:rPr lang="en-US" sz="1200">
                <a:solidFill>
                  <a:srgbClr val="000000"/>
                </a:solidFill>
                <a:latin typeface="Calibri"/>
                <a:ea typeface="Calibri"/>
                <a:cs typeface="Calibri"/>
                <a:sym typeface="Calibri"/>
              </a:rPr>
              <a:t>We must invest in and pursue a variety of measures to prepare schools for future pandemics. These measures should decrease the likelihood of disease spread in schools, increase the safety of in-person schooling, and limit the need for school closures.</a:t>
            </a:r>
            <a:endParaRPr sz="1100">
              <a:latin typeface="Calibri"/>
              <a:ea typeface="Calibri"/>
              <a:cs typeface="Calibri"/>
              <a:sym typeface="Calibri"/>
            </a:endParaRPr>
          </a:p>
          <a:p>
            <a:pPr marL="342900" marR="0" lvl="0" indent="0" algn="l" rtl="0">
              <a:lnSpc>
                <a:spcPct val="106000"/>
              </a:lnSpc>
              <a:spcBef>
                <a:spcPts val="0"/>
              </a:spcBef>
              <a:spcAft>
                <a:spcPts val="0"/>
              </a:spcAft>
              <a:buNone/>
            </a:pPr>
            <a:r>
              <a:rPr lang="en-US" sz="1200">
                <a:solidFill>
                  <a:srgbClr val="000000"/>
                </a:solidFill>
                <a:latin typeface="Calibri"/>
                <a:ea typeface="Calibri"/>
                <a:cs typeface="Calibri"/>
                <a:sym typeface="Calibri"/>
              </a:rPr>
              <a:t> </a:t>
            </a:r>
            <a:endParaRPr sz="1100">
              <a:latin typeface="Calibri"/>
              <a:ea typeface="Calibri"/>
              <a:cs typeface="Calibri"/>
              <a:sym typeface="Calibri"/>
            </a:endParaRPr>
          </a:p>
          <a:p>
            <a:pPr marL="0" marR="0" lvl="0" indent="0" algn="l" rtl="0">
              <a:lnSpc>
                <a:spcPct val="106000"/>
              </a:lnSpc>
              <a:spcBef>
                <a:spcPts val="0"/>
              </a:spcBef>
              <a:spcAft>
                <a:spcPts val="0"/>
              </a:spcAft>
              <a:buNone/>
            </a:pPr>
            <a:r>
              <a:rPr lang="en-US" sz="1200">
                <a:solidFill>
                  <a:srgbClr val="000000"/>
                </a:solidFill>
                <a:latin typeface="Calibri"/>
                <a:ea typeface="Calibri"/>
                <a:cs typeface="Calibri"/>
                <a:sym typeface="Calibri"/>
              </a:rPr>
              <a:t>All of these investments should meet the needs of children facing the most barriers, including those requiring special services.</a:t>
            </a:r>
            <a:endParaRPr sz="1100">
              <a:latin typeface="Calibri"/>
              <a:ea typeface="Calibri"/>
              <a:cs typeface="Calibri"/>
              <a:sym typeface="Calibri"/>
            </a:endParaRPr>
          </a:p>
        </p:txBody>
      </p:sp>
      <p:sp>
        <p:nvSpPr>
          <p:cNvPr id="709" name="Google Shape;709;p4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57</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9"/>
        <p:cNvGrpSpPr/>
        <p:nvPr/>
      </p:nvGrpSpPr>
      <p:grpSpPr>
        <a:xfrm>
          <a:off x="0" y="0"/>
          <a:ext cx="0" cy="0"/>
          <a:chOff x="0" y="0"/>
          <a:chExt cx="0" cy="0"/>
        </a:xfrm>
      </p:grpSpPr>
      <p:sp>
        <p:nvSpPr>
          <p:cNvPr id="730" name="Google Shape;730;p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1" name="Google Shape;731;p4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6000"/>
              </a:lnSpc>
              <a:spcBef>
                <a:spcPts val="0"/>
              </a:spcBef>
              <a:spcAft>
                <a:spcPts val="0"/>
              </a:spcAft>
              <a:buNone/>
            </a:pPr>
            <a:r>
              <a:rPr lang="en-US" sz="1800">
                <a:latin typeface="Calibri"/>
                <a:ea typeface="Calibri"/>
                <a:cs typeface="Calibri"/>
                <a:sym typeface="Calibri"/>
              </a:rPr>
              <a:t>Federal efforts to halt disenrollment from Medicaid during the public health emergency were critical to increased Medicaid enrollment throughout the pandemic. Medicaid will be an important part of ensuring that children in low-income families have coverage to address the increased physical and mental health burdens they are facing. To implement this recommendation, HHS should establish and enforce standards of care for the state programs for Medicaid and the Children’s Health Insurance Program that include national standards for equitable payment rates, presumptive eligibility, continuous eligibility periods, and network adequacy. </a:t>
            </a:r>
            <a:endParaRPr/>
          </a:p>
          <a:p>
            <a:pPr marL="0" marR="0" lvl="0" indent="0" algn="l" rtl="0">
              <a:lnSpc>
                <a:spcPct val="106000"/>
              </a:lnSpc>
              <a:spcBef>
                <a:spcPts val="800"/>
              </a:spcBef>
              <a:spcAft>
                <a:spcPts val="0"/>
              </a:spcAft>
              <a:buNone/>
            </a:pPr>
            <a:endParaRPr sz="1800">
              <a:latin typeface="Calibri"/>
              <a:ea typeface="Calibri"/>
              <a:cs typeface="Calibri"/>
              <a:sym typeface="Calibri"/>
            </a:endParaRPr>
          </a:p>
          <a:p>
            <a:pPr marL="342900" marR="0" lvl="0" indent="-342900" algn="l" rtl="0">
              <a:lnSpc>
                <a:spcPct val="106000"/>
              </a:lnSpc>
              <a:spcBef>
                <a:spcPts val="800"/>
              </a:spcBef>
              <a:spcAft>
                <a:spcPts val="0"/>
              </a:spcAft>
              <a:buClr>
                <a:schemeClr val="dk1"/>
              </a:buClr>
              <a:buSzPts val="1800"/>
              <a:buFont typeface="Noto Sans Symbols"/>
              <a:buChar char="∙"/>
            </a:pPr>
            <a:r>
              <a:rPr lang="en-US" sz="1800">
                <a:latin typeface="Calibri"/>
                <a:ea typeface="Calibri"/>
                <a:cs typeface="Calibri"/>
                <a:sym typeface="Calibri"/>
              </a:rPr>
              <a:t>First, this should involve, increasing Medicaid payment rates to be in line with Medicare rates for the same services. In the absence of federal support, states should consider strategies that allow for Medicaid parity with Medicare payment.</a:t>
            </a:r>
            <a:endParaRPr sz="1800">
              <a:latin typeface="Calibri"/>
              <a:ea typeface="Calibri"/>
              <a:cs typeface="Calibri"/>
              <a:sym typeface="Calibri"/>
            </a:endParaRPr>
          </a:p>
          <a:p>
            <a:pPr marL="342900" marR="0" lvl="0" indent="-342900" algn="l" rtl="0">
              <a:lnSpc>
                <a:spcPct val="106000"/>
              </a:lnSpc>
              <a:spcBef>
                <a:spcPts val="0"/>
              </a:spcBef>
              <a:spcAft>
                <a:spcPts val="0"/>
              </a:spcAft>
              <a:buClr>
                <a:schemeClr val="dk1"/>
              </a:buClr>
              <a:buSzPts val="1800"/>
              <a:buFont typeface="Noto Sans Symbols"/>
              <a:buChar char="∙"/>
            </a:pPr>
            <a:r>
              <a:rPr lang="en-US" sz="1800">
                <a:latin typeface="Calibri"/>
                <a:ea typeface="Calibri"/>
                <a:cs typeface="Calibri"/>
                <a:sym typeface="Calibri"/>
              </a:rPr>
              <a:t>Next, expanding Medicaid coverage to children with presumptive eligibility for any child aged 0–18 without commercial insurance and ensure that families have multiple entry points for coverage through linkages among social and health services. </a:t>
            </a:r>
            <a:endParaRPr sz="1800">
              <a:latin typeface="Calibri"/>
              <a:ea typeface="Calibri"/>
              <a:cs typeface="Calibri"/>
              <a:sym typeface="Calibri"/>
            </a:endParaRPr>
          </a:p>
          <a:p>
            <a:pPr marL="342900" marR="0" lvl="0" indent="-342900" algn="l" rtl="0">
              <a:lnSpc>
                <a:spcPct val="106000"/>
              </a:lnSpc>
              <a:spcBef>
                <a:spcPts val="0"/>
              </a:spcBef>
              <a:spcAft>
                <a:spcPts val="0"/>
              </a:spcAft>
              <a:buClr>
                <a:schemeClr val="dk1"/>
              </a:buClr>
              <a:buSzPts val="1800"/>
              <a:buFont typeface="Noto Sans Symbols"/>
              <a:buChar char="∙"/>
            </a:pPr>
            <a:r>
              <a:rPr lang="en-US" sz="1800">
                <a:latin typeface="Calibri"/>
                <a:ea typeface="Calibri"/>
                <a:cs typeface="Calibri"/>
                <a:sym typeface="Calibri"/>
              </a:rPr>
              <a:t>This should also involve implementing continuous eligibility for children from birth until age 6. </a:t>
            </a:r>
            <a:endParaRPr sz="1800">
              <a:latin typeface="Calibri"/>
              <a:ea typeface="Calibri"/>
              <a:cs typeface="Calibri"/>
              <a:sym typeface="Calibri"/>
            </a:endParaRPr>
          </a:p>
          <a:p>
            <a:pPr marL="342900" marR="0" lvl="0" indent="-342900" algn="l" rtl="0">
              <a:lnSpc>
                <a:spcPct val="106000"/>
              </a:lnSpc>
              <a:spcBef>
                <a:spcPts val="0"/>
              </a:spcBef>
              <a:spcAft>
                <a:spcPts val="0"/>
              </a:spcAft>
              <a:buClr>
                <a:schemeClr val="dk1"/>
              </a:buClr>
              <a:buSzPts val="1800"/>
              <a:buFont typeface="Noto Sans Symbols"/>
              <a:buChar char="∙"/>
            </a:pPr>
            <a:r>
              <a:rPr lang="en-US" sz="1800">
                <a:latin typeface="Calibri"/>
                <a:ea typeface="Calibri"/>
                <a:cs typeface="Calibri"/>
                <a:sym typeface="Calibri"/>
              </a:rPr>
              <a:t>For pregnant people, we need to provide postpartum coverage through 12 months after a child’s birth. </a:t>
            </a:r>
            <a:endParaRPr sz="1800">
              <a:latin typeface="Calibri"/>
              <a:ea typeface="Calibri"/>
              <a:cs typeface="Calibri"/>
              <a:sym typeface="Calibri"/>
            </a:endParaRPr>
          </a:p>
          <a:p>
            <a:pPr marL="342900" marR="0" lvl="0" indent="-342900" algn="l" rtl="0">
              <a:lnSpc>
                <a:spcPct val="106000"/>
              </a:lnSpc>
              <a:spcBef>
                <a:spcPts val="0"/>
              </a:spcBef>
              <a:spcAft>
                <a:spcPts val="0"/>
              </a:spcAft>
              <a:buClr>
                <a:schemeClr val="dk1"/>
              </a:buClr>
              <a:buSzPts val="1800"/>
              <a:buFont typeface="Noto Sans Symbols"/>
              <a:buChar char="∙"/>
            </a:pPr>
            <a:r>
              <a:rPr lang="en-US" sz="1800">
                <a:latin typeface="Calibri"/>
                <a:ea typeface="Calibri"/>
                <a:cs typeface="Calibri"/>
                <a:sym typeface="Calibri"/>
              </a:rPr>
              <a:t>We need to ensure network adequacy, with a focus on the necessary network of providers, specialty providers, and ancillary services that are needed for behavioral and mental health services. This especially true for children who have such pandemic-related or pandemic-exacerbated conditions as bereavement, prolonged grief disorder, post-traumatic stress disorder, and substance use. </a:t>
            </a:r>
            <a:endParaRPr sz="1800">
              <a:latin typeface="Calibri"/>
              <a:ea typeface="Calibri"/>
              <a:cs typeface="Calibri"/>
              <a:sym typeface="Calibri"/>
            </a:endParaRPr>
          </a:p>
          <a:p>
            <a:pPr marL="342900" marR="0" lvl="0" indent="-342900" algn="l" rtl="0">
              <a:lnSpc>
                <a:spcPct val="106000"/>
              </a:lnSpc>
              <a:spcBef>
                <a:spcPts val="0"/>
              </a:spcBef>
              <a:spcAft>
                <a:spcPts val="0"/>
              </a:spcAft>
              <a:buClr>
                <a:schemeClr val="dk1"/>
              </a:buClr>
              <a:buSzPts val="1800"/>
              <a:buFont typeface="Noto Sans Symbols"/>
              <a:buChar char="∙"/>
            </a:pPr>
            <a:r>
              <a:rPr lang="en-US" sz="1800">
                <a:latin typeface="Calibri"/>
                <a:ea typeface="Calibri"/>
                <a:cs typeface="Calibri"/>
                <a:sym typeface="Calibri"/>
              </a:rPr>
              <a:t>Finally, it is going to be critical for federal policy makers to pursue coverage solutions for parents with incomes below the poverty level and who live in states that have not adopted Medicaid expansion and so are caught in the “coverage gap.” These solutions will need the partnership of Congress for new legislation to cover these individuals, or from states, to adopt expansion.</a:t>
            </a:r>
            <a:endParaRPr sz="1800">
              <a:latin typeface="Calibri"/>
              <a:ea typeface="Calibri"/>
              <a:cs typeface="Calibri"/>
              <a:sym typeface="Calibri"/>
            </a:endParaRPr>
          </a:p>
          <a:p>
            <a:pPr marL="0" lvl="0" indent="0" algn="l" rtl="0">
              <a:spcBef>
                <a:spcPts val="800"/>
              </a:spcBef>
              <a:spcAft>
                <a:spcPts val="0"/>
              </a:spcAft>
              <a:buNone/>
            </a:pPr>
            <a:endParaRPr/>
          </a:p>
        </p:txBody>
      </p:sp>
      <p:sp>
        <p:nvSpPr>
          <p:cNvPr id="732" name="Google Shape;732;p4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58</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1"/>
        <p:cNvGrpSpPr/>
        <p:nvPr/>
      </p:nvGrpSpPr>
      <p:grpSpPr>
        <a:xfrm>
          <a:off x="0" y="0"/>
          <a:ext cx="0" cy="0"/>
          <a:chOff x="0" y="0"/>
          <a:chExt cx="0" cy="0"/>
        </a:xfrm>
      </p:grpSpPr>
      <p:sp>
        <p:nvSpPr>
          <p:cNvPr id="762" name="Google Shape;762;g22af8cc902c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63" name="Google Shape;763;g22af8cc902c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64" name="Google Shape;764;g22af8cc902c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59</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8"/>
        <p:cNvGrpSpPr/>
        <p:nvPr/>
      </p:nvGrpSpPr>
      <p:grpSpPr>
        <a:xfrm>
          <a:off x="0" y="0"/>
          <a:ext cx="0" cy="0"/>
          <a:chOff x="0" y="0"/>
          <a:chExt cx="0" cy="0"/>
        </a:xfrm>
      </p:grpSpPr>
      <p:sp>
        <p:nvSpPr>
          <p:cNvPr id="769" name="Google Shape;769;g22af8cc902c_0_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70" name="Google Shape;770;g22af8cc902c_0_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71" name="Google Shape;771;g22af8cc902c_0_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60</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5"/>
        <p:cNvGrpSpPr/>
        <p:nvPr/>
      </p:nvGrpSpPr>
      <p:grpSpPr>
        <a:xfrm>
          <a:off x="0" y="0"/>
          <a:ext cx="0" cy="0"/>
          <a:chOff x="0" y="0"/>
          <a:chExt cx="0" cy="0"/>
        </a:xfrm>
      </p:grpSpPr>
      <p:sp>
        <p:nvSpPr>
          <p:cNvPr id="776" name="Google Shape;776;g22af8cc902c_0_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77" name="Google Shape;777;g22af8cc902c_0_1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78" name="Google Shape;778;g22af8cc902c_0_1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61</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1" name="Google Shape;251;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2" name="Google Shape;252;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1"/>
        <p:cNvGrpSpPr/>
        <p:nvPr/>
      </p:nvGrpSpPr>
      <p:grpSpPr>
        <a:xfrm>
          <a:off x="0" y="0"/>
          <a:ext cx="0" cy="0"/>
          <a:chOff x="0" y="0"/>
          <a:chExt cx="0" cy="0"/>
        </a:xfrm>
      </p:grpSpPr>
      <p:sp>
        <p:nvSpPr>
          <p:cNvPr id="782" name="Google Shape;782;g22af8cc902c_0_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83" name="Google Shape;783;g22af8cc902c_0_2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English learners </a:t>
            </a:r>
            <a:endParaRPr/>
          </a:p>
        </p:txBody>
      </p:sp>
      <p:sp>
        <p:nvSpPr>
          <p:cNvPr id="784" name="Google Shape;784;g22af8cc902c_0_2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62</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8"/>
        <p:cNvGrpSpPr/>
        <p:nvPr/>
      </p:nvGrpSpPr>
      <p:grpSpPr>
        <a:xfrm>
          <a:off x="0" y="0"/>
          <a:ext cx="0" cy="0"/>
          <a:chOff x="0" y="0"/>
          <a:chExt cx="0" cy="0"/>
        </a:xfrm>
      </p:grpSpPr>
      <p:sp>
        <p:nvSpPr>
          <p:cNvPr id="789" name="Google Shape;789;g22af8cc902c_0_3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90" name="Google Shape;790;g22af8cc902c_0_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5"/>
        <p:cNvGrpSpPr/>
        <p:nvPr/>
      </p:nvGrpSpPr>
      <p:grpSpPr>
        <a:xfrm>
          <a:off x="0" y="0"/>
          <a:ext cx="0" cy="0"/>
          <a:chOff x="0" y="0"/>
          <a:chExt cx="0" cy="0"/>
        </a:xfrm>
      </p:grpSpPr>
      <p:sp>
        <p:nvSpPr>
          <p:cNvPr id="796" name="Google Shape;796;g22af8cc902c_0_4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97" name="Google Shape;797;g22af8cc902c_0_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2"/>
        <p:cNvGrpSpPr/>
        <p:nvPr/>
      </p:nvGrpSpPr>
      <p:grpSpPr>
        <a:xfrm>
          <a:off x="0" y="0"/>
          <a:ext cx="0" cy="0"/>
          <a:chOff x="0" y="0"/>
          <a:chExt cx="0" cy="0"/>
        </a:xfrm>
      </p:grpSpPr>
      <p:sp>
        <p:nvSpPr>
          <p:cNvPr id="803" name="Google Shape;803;p5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These children were already facing inadequate health care access, quality, and services</a:t>
            </a:r>
            <a:endParaRPr/>
          </a:p>
        </p:txBody>
      </p:sp>
      <p:sp>
        <p:nvSpPr>
          <p:cNvPr id="804" name="Google Shape;804;p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9"/>
        <p:cNvGrpSpPr/>
        <p:nvPr/>
      </p:nvGrpSpPr>
      <p:grpSpPr>
        <a:xfrm>
          <a:off x="0" y="0"/>
          <a:ext cx="0" cy="0"/>
          <a:chOff x="0" y="0"/>
          <a:chExt cx="0" cy="0"/>
        </a:xfrm>
      </p:grpSpPr>
      <p:sp>
        <p:nvSpPr>
          <p:cNvPr id="810" name="Google Shape;810;p5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200">
                <a:latin typeface="Arial"/>
                <a:ea typeface="Arial"/>
                <a:cs typeface="Arial"/>
                <a:sym typeface="Arial"/>
              </a:rPr>
              <a:t>Our data are incomplete however, and we </a:t>
            </a:r>
            <a:endParaRPr sz="1200">
              <a:latin typeface="Arial"/>
              <a:ea typeface="Arial"/>
              <a:cs typeface="Arial"/>
              <a:sym typeface="Arial"/>
            </a:endParaRPr>
          </a:p>
        </p:txBody>
      </p:sp>
      <p:sp>
        <p:nvSpPr>
          <p:cNvPr id="811" name="Google Shape;811;p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6"/>
        <p:cNvGrpSpPr/>
        <p:nvPr/>
      </p:nvGrpSpPr>
      <p:grpSpPr>
        <a:xfrm>
          <a:off x="0" y="0"/>
          <a:ext cx="0" cy="0"/>
          <a:chOff x="0" y="0"/>
          <a:chExt cx="0" cy="0"/>
        </a:xfrm>
      </p:grpSpPr>
      <p:sp>
        <p:nvSpPr>
          <p:cNvPr id="817" name="Google Shape;817;g25526988c42_1_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8" name="Google Shape;818;g25526988c42_1_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15000"/>
              </a:lnSpc>
              <a:spcBef>
                <a:spcPts val="1200"/>
              </a:spcBef>
              <a:spcAft>
                <a:spcPts val="0"/>
              </a:spcAft>
              <a:buNone/>
            </a:pPr>
            <a:r>
              <a:rPr lang="en-US" sz="1200">
                <a:latin typeface="Arial"/>
                <a:ea typeface="Arial"/>
                <a:cs typeface="Arial"/>
                <a:sym typeface="Arial"/>
              </a:rPr>
              <a:t>As Velma shared, to create a pathway to recovery and rectify the underlying inequities that contributed to the pandemic’s disproportionate impact, the Committee came up with 10 recommendations that were designed to:</a:t>
            </a:r>
            <a:endParaRPr sz="1200">
              <a:latin typeface="Arial"/>
              <a:ea typeface="Arial"/>
              <a:cs typeface="Arial"/>
              <a:sym typeface="Arial"/>
            </a:endParaRPr>
          </a:p>
          <a:p>
            <a:pPr marL="457200" lvl="0" indent="-304800" algn="l" rtl="0">
              <a:lnSpc>
                <a:spcPct val="115000"/>
              </a:lnSpc>
              <a:spcBef>
                <a:spcPts val="1200"/>
              </a:spcBef>
              <a:spcAft>
                <a:spcPts val="0"/>
              </a:spcAft>
              <a:buSzPts val="1200"/>
              <a:buFont typeface="Arial"/>
              <a:buChar char="●"/>
            </a:pPr>
            <a:r>
              <a:rPr lang="en-US" sz="1200">
                <a:latin typeface="Arial"/>
                <a:ea typeface="Arial"/>
                <a:cs typeface="Arial"/>
                <a:sym typeface="Arial"/>
              </a:rPr>
              <a:t>Address the immediate effects of the pandemic on children and families</a:t>
            </a:r>
            <a:endParaRPr sz="1200">
              <a:latin typeface="Arial"/>
              <a:ea typeface="Arial"/>
              <a:cs typeface="Arial"/>
              <a:sym typeface="Arial"/>
            </a:endParaRPr>
          </a:p>
          <a:p>
            <a:pPr marL="457200" lvl="0" indent="-304800" algn="l" rtl="0">
              <a:lnSpc>
                <a:spcPct val="115000"/>
              </a:lnSpc>
              <a:spcBef>
                <a:spcPts val="0"/>
              </a:spcBef>
              <a:spcAft>
                <a:spcPts val="0"/>
              </a:spcAft>
              <a:buSzPts val="1200"/>
              <a:buFont typeface="Arial"/>
              <a:buChar char="●"/>
            </a:pPr>
            <a:r>
              <a:rPr lang="en-US" sz="1200">
                <a:latin typeface="Arial"/>
                <a:ea typeface="Arial"/>
                <a:cs typeface="Arial"/>
                <a:sym typeface="Arial"/>
              </a:rPr>
              <a:t>Mitigate potential shifts in child and family life-course trajectories in the long-term</a:t>
            </a:r>
            <a:endParaRPr sz="1200">
              <a:latin typeface="Arial"/>
              <a:ea typeface="Arial"/>
              <a:cs typeface="Arial"/>
              <a:sym typeface="Arial"/>
            </a:endParaRPr>
          </a:p>
          <a:p>
            <a:pPr marL="457200" lvl="0" indent="-304800" algn="l" rtl="0">
              <a:lnSpc>
                <a:spcPct val="115000"/>
              </a:lnSpc>
              <a:spcBef>
                <a:spcPts val="0"/>
              </a:spcBef>
              <a:spcAft>
                <a:spcPts val="0"/>
              </a:spcAft>
              <a:buSzPts val="1200"/>
              <a:buFont typeface="Arial"/>
              <a:buChar char="●"/>
            </a:pPr>
            <a:r>
              <a:rPr lang="en-US" sz="1200">
                <a:latin typeface="Arial"/>
                <a:ea typeface="Arial"/>
                <a:cs typeface="Arial"/>
                <a:sym typeface="Arial"/>
              </a:rPr>
              <a:t>Address the need for ongoing, comprehensive child- and family data</a:t>
            </a:r>
            <a:endParaRPr sz="1200">
              <a:latin typeface="Arial"/>
              <a:ea typeface="Arial"/>
              <a:cs typeface="Arial"/>
              <a:sym typeface="Arial"/>
            </a:endParaRPr>
          </a:p>
          <a:p>
            <a:pPr marL="457200" lvl="0" indent="-304800" algn="l" rtl="0">
              <a:lnSpc>
                <a:spcPct val="115000"/>
              </a:lnSpc>
              <a:spcBef>
                <a:spcPts val="0"/>
              </a:spcBef>
              <a:spcAft>
                <a:spcPts val="0"/>
              </a:spcAft>
              <a:buSzPts val="1200"/>
              <a:buFont typeface="Arial"/>
              <a:buChar char="●"/>
            </a:pPr>
            <a:r>
              <a:rPr lang="en-US" sz="1200">
                <a:latin typeface="Arial"/>
                <a:ea typeface="Arial"/>
                <a:cs typeface="Arial"/>
                <a:sym typeface="Arial"/>
              </a:rPr>
              <a:t>And, help prepare for the next pandemic</a:t>
            </a:r>
            <a:endParaRPr sz="1100">
              <a:latin typeface="Arial"/>
              <a:ea typeface="Arial"/>
              <a:cs typeface="Arial"/>
              <a:sym typeface="Arial"/>
            </a:endParaRPr>
          </a:p>
        </p:txBody>
      </p:sp>
      <p:sp>
        <p:nvSpPr>
          <p:cNvPr id="819" name="Google Shape;819;g25526988c42_1_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67</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9" name="Google Shape;259;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6000"/>
              </a:lnSpc>
              <a:spcBef>
                <a:spcPts val="0"/>
              </a:spcBef>
              <a:spcAft>
                <a:spcPts val="0"/>
              </a:spcAft>
              <a:buNone/>
            </a:pPr>
            <a:r>
              <a:rPr lang="en-US" sz="1800">
                <a:latin typeface="Calibri"/>
                <a:ea typeface="Calibri"/>
                <a:cs typeface="Calibri"/>
                <a:sym typeface="Calibri"/>
              </a:rPr>
              <a:t>In our statement of task by the study’s sponsors, our committee was asked to focus on children and families in “high-risk communities.” </a:t>
            </a:r>
            <a:endParaRPr/>
          </a:p>
          <a:p>
            <a:pPr marL="0" marR="0" lvl="0" indent="0" algn="l" rtl="0">
              <a:lnSpc>
                <a:spcPct val="106000"/>
              </a:lnSpc>
              <a:spcBef>
                <a:spcPts val="800"/>
              </a:spcBef>
              <a:spcAft>
                <a:spcPts val="0"/>
              </a:spcAft>
              <a:buNone/>
            </a:pPr>
            <a:endParaRPr sz="1800">
              <a:latin typeface="Calibri"/>
              <a:ea typeface="Calibri"/>
              <a:cs typeface="Calibri"/>
              <a:sym typeface="Calibri"/>
            </a:endParaRPr>
          </a:p>
          <a:p>
            <a:pPr marL="0" marR="0" lvl="0" indent="0" algn="l" rtl="0">
              <a:lnSpc>
                <a:spcPct val="106000"/>
              </a:lnSpc>
              <a:spcBef>
                <a:spcPts val="800"/>
              </a:spcBef>
              <a:spcAft>
                <a:spcPts val="0"/>
              </a:spcAft>
              <a:buNone/>
            </a:pPr>
            <a:r>
              <a:rPr lang="en-US" sz="1800">
                <a:latin typeface="Calibri"/>
                <a:ea typeface="Calibri"/>
                <a:cs typeface="Calibri"/>
                <a:sym typeface="Calibri"/>
              </a:rPr>
              <a:t>Informed by conversations with the sponsors and data on the disproportionate impact of the COVID-19 pandemic on certain populations, our committee defined “high-risk communities” as encompassing children and families who are Black, Latino, and Native American and those with low incomes. </a:t>
            </a:r>
            <a:endParaRPr/>
          </a:p>
          <a:p>
            <a:pPr marL="0" marR="0" lvl="0" indent="0" algn="l" rtl="0">
              <a:lnSpc>
                <a:spcPct val="106000"/>
              </a:lnSpc>
              <a:spcBef>
                <a:spcPts val="800"/>
              </a:spcBef>
              <a:spcAft>
                <a:spcPts val="0"/>
              </a:spcAft>
              <a:buNone/>
            </a:pPr>
            <a:endParaRPr sz="1800">
              <a:latin typeface="Calibri"/>
              <a:ea typeface="Calibri"/>
              <a:cs typeface="Calibri"/>
              <a:sym typeface="Calibri"/>
            </a:endParaRPr>
          </a:p>
          <a:p>
            <a:pPr marL="0" marR="0" lvl="0" indent="0" algn="l" rtl="0">
              <a:lnSpc>
                <a:spcPct val="106000"/>
              </a:lnSpc>
              <a:spcBef>
                <a:spcPts val="800"/>
              </a:spcBef>
              <a:spcAft>
                <a:spcPts val="0"/>
              </a:spcAft>
              <a:buNone/>
            </a:pPr>
            <a:r>
              <a:rPr lang="en-US" sz="1800">
                <a:latin typeface="Calibri"/>
                <a:ea typeface="Calibri"/>
                <a:cs typeface="Calibri"/>
                <a:sym typeface="Calibri"/>
              </a:rPr>
              <a:t>The report primarily defined  “children” as birth to 18, with an added focus on young adults ages 18-24, in certain situations, for example, when discussing matriculation to postsecondary education.</a:t>
            </a:r>
            <a:endParaRPr sz="1800">
              <a:latin typeface="Calibri"/>
              <a:ea typeface="Calibri"/>
              <a:cs typeface="Calibri"/>
              <a:sym typeface="Calibri"/>
            </a:endParaRPr>
          </a:p>
          <a:p>
            <a:pPr marL="0" lvl="0" indent="0" algn="l" rtl="0">
              <a:spcBef>
                <a:spcPts val="800"/>
              </a:spcBef>
              <a:spcAft>
                <a:spcPts val="0"/>
              </a:spcAft>
              <a:buNone/>
            </a:pPr>
            <a:endParaRPr/>
          </a:p>
        </p:txBody>
      </p:sp>
      <p:sp>
        <p:nvSpPr>
          <p:cNvPr id="260" name="Google Shape;260;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8" name="Google Shape;268;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6000"/>
              </a:lnSpc>
              <a:spcBef>
                <a:spcPts val="0"/>
              </a:spcBef>
              <a:spcAft>
                <a:spcPts val="0"/>
              </a:spcAft>
              <a:buNone/>
            </a:pPr>
            <a:r>
              <a:rPr lang="en-US" sz="1800">
                <a:latin typeface="Calibri"/>
                <a:ea typeface="Calibri"/>
                <a:cs typeface="Calibri"/>
                <a:sym typeface="Calibri"/>
              </a:rPr>
              <a:t>To carry out its work, our committee gathered in three virtual and two in-person meetings and conducted additional deliberations by video conference and electronic communications. </a:t>
            </a:r>
            <a:endParaRPr/>
          </a:p>
          <a:p>
            <a:pPr marL="0" marR="0" lvl="0" indent="0" algn="l" rtl="0">
              <a:lnSpc>
                <a:spcPct val="106000"/>
              </a:lnSpc>
              <a:spcBef>
                <a:spcPts val="800"/>
              </a:spcBef>
              <a:spcAft>
                <a:spcPts val="0"/>
              </a:spcAft>
              <a:buNone/>
            </a:pPr>
            <a:endParaRPr sz="1800">
              <a:latin typeface="Calibri"/>
              <a:ea typeface="Calibri"/>
              <a:cs typeface="Calibri"/>
              <a:sym typeface="Calibri"/>
            </a:endParaRPr>
          </a:p>
          <a:p>
            <a:pPr marL="0" marR="0" lvl="0" indent="0" algn="l" rtl="0">
              <a:lnSpc>
                <a:spcPct val="106000"/>
              </a:lnSpc>
              <a:spcBef>
                <a:spcPts val="800"/>
              </a:spcBef>
              <a:spcAft>
                <a:spcPts val="0"/>
              </a:spcAft>
              <a:buNone/>
            </a:pPr>
            <a:r>
              <a:rPr lang="en-US" sz="1800">
                <a:latin typeface="Calibri"/>
                <a:ea typeface="Calibri"/>
                <a:cs typeface="Calibri"/>
                <a:sym typeface="Calibri"/>
              </a:rPr>
              <a:t>Our committee also organized a wide range of information-gathering activities, including: </a:t>
            </a:r>
            <a:endParaRPr sz="1800">
              <a:latin typeface="Calibri"/>
              <a:ea typeface="Calibri"/>
              <a:cs typeface="Calibri"/>
              <a:sym typeface="Calibri"/>
            </a:endParaRPr>
          </a:p>
          <a:p>
            <a:pPr marL="342900" marR="0" lvl="0" indent="-342900" algn="l" rtl="0">
              <a:lnSpc>
                <a:spcPct val="106000"/>
              </a:lnSpc>
              <a:spcBef>
                <a:spcPts val="800"/>
              </a:spcBef>
              <a:spcAft>
                <a:spcPts val="0"/>
              </a:spcAft>
              <a:buClr>
                <a:schemeClr val="dk1"/>
              </a:buClr>
              <a:buSzPts val="1800"/>
              <a:buFont typeface="Arial"/>
              <a:buChar char="•"/>
            </a:pPr>
            <a:r>
              <a:rPr lang="en-US" sz="1800">
                <a:latin typeface="Calibri"/>
                <a:ea typeface="Calibri"/>
                <a:cs typeface="Calibri"/>
                <a:sym typeface="Calibri"/>
              </a:rPr>
              <a:t>An extensive critical review of the existing research literature in a wide range of disciplines, including the social and behavioral sciences, health and medicine, education, economics, policy, and disasters. </a:t>
            </a:r>
            <a:endParaRPr/>
          </a:p>
          <a:p>
            <a:pPr marL="342900" marR="0" lvl="0" indent="-228600" algn="l" rtl="0">
              <a:lnSpc>
                <a:spcPct val="106000"/>
              </a:lnSpc>
              <a:spcBef>
                <a:spcPts val="800"/>
              </a:spcBef>
              <a:spcAft>
                <a:spcPts val="0"/>
              </a:spcAft>
              <a:buClr>
                <a:schemeClr val="dk1"/>
              </a:buClr>
              <a:buSzPts val="1800"/>
              <a:buFont typeface="Arial"/>
              <a:buNone/>
            </a:pPr>
            <a:endParaRPr sz="1800">
              <a:latin typeface="Calibri"/>
              <a:ea typeface="Calibri"/>
              <a:cs typeface="Calibri"/>
              <a:sym typeface="Calibri"/>
            </a:endParaRPr>
          </a:p>
          <a:p>
            <a:pPr marL="342900" marR="0" lvl="0" indent="-342900" algn="l" rtl="0">
              <a:lnSpc>
                <a:spcPct val="106000"/>
              </a:lnSpc>
              <a:spcBef>
                <a:spcPts val="800"/>
              </a:spcBef>
              <a:spcAft>
                <a:spcPts val="0"/>
              </a:spcAft>
              <a:buClr>
                <a:schemeClr val="dk1"/>
              </a:buClr>
              <a:buSzPts val="1800"/>
              <a:buFont typeface="Arial"/>
              <a:buChar char="•"/>
            </a:pPr>
            <a:r>
              <a:rPr lang="en-US" sz="1800">
                <a:latin typeface="Calibri"/>
                <a:ea typeface="Calibri"/>
                <a:cs typeface="Calibri"/>
                <a:sym typeface="Calibri"/>
              </a:rPr>
              <a:t>In addition to deliberating on the available scientific literature and evolving information related to the pandemic, we held a series of Listening Sessions. These were information-gathering sessions with key groups of stakeholders, including adolescents, early care and education professionals, K-12 educators and administrators, juvenile justice and child welfare professionals, and child development leaders from tribal communities. These sessions provided important context for understanding how these groups experienced the pandemic.</a:t>
            </a:r>
            <a:endParaRPr/>
          </a:p>
          <a:p>
            <a:pPr marL="342900" marR="0" lvl="0" indent="-228600" algn="l" rtl="0">
              <a:lnSpc>
                <a:spcPct val="106000"/>
              </a:lnSpc>
              <a:spcBef>
                <a:spcPts val="800"/>
              </a:spcBef>
              <a:spcAft>
                <a:spcPts val="0"/>
              </a:spcAft>
              <a:buClr>
                <a:schemeClr val="dk1"/>
              </a:buClr>
              <a:buSzPts val="1800"/>
              <a:buFont typeface="Arial"/>
              <a:buNone/>
            </a:pPr>
            <a:endParaRPr sz="1800">
              <a:latin typeface="Calibri"/>
              <a:ea typeface="Calibri"/>
              <a:cs typeface="Calibri"/>
              <a:sym typeface="Calibri"/>
            </a:endParaRPr>
          </a:p>
          <a:p>
            <a:pPr marL="342900" marR="0" lvl="0" indent="-342900" algn="l" rtl="0">
              <a:lnSpc>
                <a:spcPct val="106000"/>
              </a:lnSpc>
              <a:spcBef>
                <a:spcPts val="800"/>
              </a:spcBef>
              <a:spcAft>
                <a:spcPts val="0"/>
              </a:spcAft>
              <a:buClr>
                <a:schemeClr val="dk1"/>
              </a:buClr>
              <a:buSzPts val="1800"/>
              <a:buFont typeface="Arial"/>
              <a:buChar char="•"/>
            </a:pPr>
            <a:r>
              <a:rPr lang="en-US" sz="1800">
                <a:latin typeface="Calibri"/>
                <a:ea typeface="Calibri"/>
                <a:cs typeface="Calibri"/>
                <a:sym typeface="Calibri"/>
              </a:rPr>
              <a:t>Finally, we used several frameworks to guide our work.  </a:t>
            </a:r>
            <a:endParaRPr sz="1800">
              <a:latin typeface="Calibri"/>
              <a:ea typeface="Calibri"/>
              <a:cs typeface="Calibri"/>
              <a:sym typeface="Calibri"/>
            </a:endParaRPr>
          </a:p>
          <a:p>
            <a:pPr marL="685800" marR="0" lvl="1" indent="-342900" algn="l" rtl="0">
              <a:lnSpc>
                <a:spcPct val="106000"/>
              </a:lnSpc>
              <a:spcBef>
                <a:spcPts val="800"/>
              </a:spcBef>
              <a:spcAft>
                <a:spcPts val="0"/>
              </a:spcAft>
              <a:buClr>
                <a:schemeClr val="dk1"/>
              </a:buClr>
              <a:buSzPts val="1800"/>
              <a:buFont typeface="Arial"/>
              <a:buChar char="•"/>
            </a:pPr>
            <a:r>
              <a:rPr lang="en-US" sz="1800">
                <a:latin typeface="Calibri"/>
                <a:ea typeface="Calibri"/>
                <a:cs typeface="Calibri"/>
                <a:sym typeface="Calibri"/>
              </a:rPr>
              <a:t>We relied on the Lifecourse Perspective, which situates human development in individual, societal, and global historical context. This perspective is premised on the idea that the impact of specific events and experiences on developmental outcomes can only be understood with socio-cultural, geographic, and historical context in mind, and that individual outcomes and pathways represent the sum of experiences in context, over time, and across generations. </a:t>
            </a:r>
            <a:endParaRPr sz="1800">
              <a:latin typeface="Calibri"/>
              <a:ea typeface="Calibri"/>
              <a:cs typeface="Calibri"/>
              <a:sym typeface="Calibri"/>
            </a:endParaRPr>
          </a:p>
          <a:p>
            <a:pPr marL="685800" marR="0" lvl="1" indent="-342900" algn="l" rtl="0">
              <a:lnSpc>
                <a:spcPct val="106000"/>
              </a:lnSpc>
              <a:spcBef>
                <a:spcPts val="800"/>
              </a:spcBef>
              <a:spcAft>
                <a:spcPts val="0"/>
              </a:spcAft>
              <a:buClr>
                <a:schemeClr val="dk1"/>
              </a:buClr>
              <a:buSzPts val="1800"/>
              <a:buFont typeface="Arial"/>
              <a:buChar char="•"/>
            </a:pPr>
            <a:r>
              <a:rPr lang="en-US" sz="1800">
                <a:latin typeface="Calibri"/>
                <a:ea typeface="Calibri"/>
                <a:cs typeface="Calibri"/>
                <a:sym typeface="Calibri"/>
              </a:rPr>
              <a:t>We used the Framework of Danger, Safety and Protection which recognizes that individuals experience not only specific mental health conditions such as anxiety or depression, but also a wide range of psychological, behavioral, developmental, and societal responses to danger. </a:t>
            </a:r>
            <a:endParaRPr sz="1800">
              <a:latin typeface="Calibri"/>
              <a:ea typeface="Calibri"/>
              <a:cs typeface="Calibri"/>
              <a:sym typeface="Calibri"/>
            </a:endParaRPr>
          </a:p>
          <a:p>
            <a:pPr marL="685800" marR="0" lvl="1" indent="-342900" algn="l" rtl="0">
              <a:lnSpc>
                <a:spcPct val="106000"/>
              </a:lnSpc>
              <a:spcBef>
                <a:spcPts val="800"/>
              </a:spcBef>
              <a:spcAft>
                <a:spcPts val="0"/>
              </a:spcAft>
              <a:buClr>
                <a:schemeClr val="dk1"/>
              </a:buClr>
              <a:buSzPts val="1800"/>
              <a:buFont typeface="Arial"/>
              <a:buChar char="•"/>
            </a:pPr>
            <a:r>
              <a:rPr lang="en-US" sz="1800">
                <a:latin typeface="Calibri"/>
                <a:ea typeface="Calibri"/>
                <a:cs typeface="Calibri"/>
                <a:sym typeface="Calibri"/>
              </a:rPr>
              <a:t>And finally, from the vast disaster literature, there are two major elements that play a role in the long-term outcomes of a disaster event: first, the signature of the event; and second, the dose of exposure for a child and their family. The signature of the event includes objective measure of the type and magnitude of the event itself, and the dose of exposure, focuses on how that event affected the individual or family. </a:t>
            </a:r>
            <a:endParaRPr sz="1800">
              <a:latin typeface="Calibri"/>
              <a:ea typeface="Calibri"/>
              <a:cs typeface="Calibri"/>
              <a:sym typeface="Calibri"/>
            </a:endParaRPr>
          </a:p>
          <a:p>
            <a:pPr marL="0" marR="0" lvl="0" indent="0" algn="l" rtl="0">
              <a:lnSpc>
                <a:spcPct val="106000"/>
              </a:lnSpc>
              <a:spcBef>
                <a:spcPts val="800"/>
              </a:spcBef>
              <a:spcAft>
                <a:spcPts val="0"/>
              </a:spcAft>
              <a:buNone/>
            </a:pPr>
            <a:endParaRPr sz="1800">
              <a:latin typeface="Calibri"/>
              <a:ea typeface="Calibri"/>
              <a:cs typeface="Calibri"/>
              <a:sym typeface="Calibri"/>
            </a:endParaRPr>
          </a:p>
          <a:p>
            <a:pPr marL="0" marR="0" lvl="0" indent="0" algn="l" rtl="0">
              <a:lnSpc>
                <a:spcPct val="106000"/>
              </a:lnSpc>
              <a:spcBef>
                <a:spcPts val="800"/>
              </a:spcBef>
              <a:spcAft>
                <a:spcPts val="0"/>
              </a:spcAft>
              <a:buNone/>
            </a:pPr>
            <a:r>
              <a:rPr lang="en-US" sz="1800">
                <a:latin typeface="Calibri"/>
                <a:ea typeface="Calibri"/>
                <a:cs typeface="Calibri"/>
                <a:sym typeface="Calibri"/>
              </a:rPr>
              <a:t>Throughout the Committee’s deliberations, evidence about the impact of the pandemic on children and families began to emerge as more and new data became available through local-, state-, and national-level studies. While the evidence continues to emerge and evolve as longitudinal data are being collected, the committee’s report reflects its understanding of the impact of the pandemic on children and families through early 2023. Additional information about the long-term effects of the pandemic will continue to emerge in the years to come. </a:t>
            </a:r>
            <a:endParaRPr sz="1800">
              <a:latin typeface="Calibri"/>
              <a:ea typeface="Calibri"/>
              <a:cs typeface="Calibri"/>
              <a:sym typeface="Calibri"/>
            </a:endParaRPr>
          </a:p>
          <a:p>
            <a:pPr marL="0" lvl="0" indent="0" algn="l" rtl="0">
              <a:spcBef>
                <a:spcPts val="800"/>
              </a:spcBef>
              <a:spcAft>
                <a:spcPts val="0"/>
              </a:spcAft>
              <a:buNone/>
            </a:pPr>
            <a:endParaRPr/>
          </a:p>
        </p:txBody>
      </p:sp>
      <p:sp>
        <p:nvSpPr>
          <p:cNvPr id="269" name="Google Shape;269;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8" name="Google Shape;278;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The full characterization of the pandemic effects needs be examined from a life course perspective because its </a:t>
            </a:r>
            <a:r>
              <a:rPr lang="en-US" sz="900">
                <a:latin typeface="Times New Roman"/>
                <a:ea typeface="Times New Roman"/>
                <a:cs typeface="Times New Roman"/>
                <a:sym typeface="Times New Roman"/>
              </a:rPr>
              <a:t>three fundamental characteristics: </a:t>
            </a:r>
            <a:endParaRPr/>
          </a:p>
          <a:p>
            <a:pPr marL="171450" lvl="0" indent="-171450" algn="l" rtl="0">
              <a:spcBef>
                <a:spcPts val="0"/>
              </a:spcBef>
              <a:spcAft>
                <a:spcPts val="0"/>
              </a:spcAft>
              <a:buClr>
                <a:schemeClr val="dk1"/>
              </a:buClr>
              <a:buSzPts val="900"/>
              <a:buFont typeface="Arial"/>
              <a:buChar char="•"/>
            </a:pPr>
            <a:r>
              <a:rPr lang="en-US" sz="900">
                <a:latin typeface="Times New Roman"/>
                <a:ea typeface="Times New Roman"/>
                <a:cs typeface="Times New Roman"/>
                <a:sym typeface="Times New Roman"/>
              </a:rPr>
              <a:t>It is developmental, that is, shaped by individual and societal experiences prior to the pandemic as well as the salient developmental windows and tasks at play at its onset and throughout; </a:t>
            </a:r>
            <a:endParaRPr/>
          </a:p>
          <a:p>
            <a:pPr marL="171450" lvl="0" indent="-171450" algn="l" rtl="0">
              <a:spcBef>
                <a:spcPts val="0"/>
              </a:spcBef>
              <a:spcAft>
                <a:spcPts val="0"/>
              </a:spcAft>
              <a:buClr>
                <a:schemeClr val="dk1"/>
              </a:buClr>
              <a:buSzPts val="900"/>
              <a:buFont typeface="Arial"/>
              <a:buChar char="•"/>
            </a:pPr>
            <a:r>
              <a:rPr lang="en-US" sz="900">
                <a:latin typeface="Times New Roman"/>
                <a:ea typeface="Times New Roman"/>
                <a:cs typeface="Times New Roman"/>
                <a:sym typeface="Times New Roman"/>
              </a:rPr>
              <a:t>It is ecological, that is, situated in a sociodemographic, familial, community, societal, historical, and cultural context; </a:t>
            </a:r>
            <a:endParaRPr/>
          </a:p>
          <a:p>
            <a:pPr marL="171450" lvl="0" indent="-171450" algn="l" rtl="0">
              <a:spcBef>
                <a:spcPts val="0"/>
              </a:spcBef>
              <a:spcAft>
                <a:spcPts val="0"/>
              </a:spcAft>
              <a:buClr>
                <a:schemeClr val="dk1"/>
              </a:buClr>
              <a:buSzPts val="900"/>
              <a:buFont typeface="Arial"/>
              <a:buChar char="•"/>
            </a:pPr>
            <a:r>
              <a:rPr lang="en-US" sz="900">
                <a:latin typeface="Times New Roman"/>
                <a:ea typeface="Times New Roman"/>
                <a:cs typeface="Times New Roman"/>
                <a:sym typeface="Times New Roman"/>
              </a:rPr>
              <a:t>And it is variable in its effects and consequences for racially and ethnically minoritized families and communities. </a:t>
            </a:r>
            <a:endParaRPr/>
          </a:p>
          <a:p>
            <a:pPr marL="0" lvl="0" indent="0" algn="l" rtl="0">
              <a:spcBef>
                <a:spcPts val="0"/>
              </a:spcBef>
              <a:spcAft>
                <a:spcPts val="0"/>
              </a:spcAft>
              <a:buNone/>
            </a:pPr>
            <a:endParaRPr sz="900">
              <a:latin typeface="Times New Roman"/>
              <a:ea typeface="Times New Roman"/>
              <a:cs typeface="Times New Roman"/>
              <a:sym typeface="Times New Roman"/>
            </a:endParaRPr>
          </a:p>
          <a:p>
            <a:pPr marL="0" marR="0" lvl="0" indent="0" algn="l" rtl="0">
              <a:lnSpc>
                <a:spcPct val="106000"/>
              </a:lnSpc>
              <a:spcBef>
                <a:spcPts val="0"/>
              </a:spcBef>
              <a:spcAft>
                <a:spcPts val="0"/>
              </a:spcAft>
              <a:buNone/>
            </a:pPr>
            <a:r>
              <a:rPr lang="en-US" sz="1800">
                <a:solidFill>
                  <a:srgbClr val="FEE599"/>
                </a:solidFill>
                <a:highlight>
                  <a:srgbClr val="FFFF00"/>
                </a:highlight>
                <a:latin typeface="Calibri"/>
                <a:ea typeface="Calibri"/>
                <a:cs typeface="Calibri"/>
                <a:sym typeface="Calibri"/>
              </a:rPr>
              <a:t>The committee created this visual of the life-course perspective in 20-year age cohorts, oriented around January 2020, and anchored in birth years beginning in the year 2000. The figure focuses at the individual level, where time is represented by ages, life stages, and ecologically salient developmental tasks – such as the start of elementary school or high school.</a:t>
            </a:r>
            <a:endParaRPr/>
          </a:p>
          <a:p>
            <a:pPr marL="0" marR="0" lvl="0" indent="0" algn="l" rtl="0">
              <a:lnSpc>
                <a:spcPct val="106000"/>
              </a:lnSpc>
              <a:spcBef>
                <a:spcPts val="800"/>
              </a:spcBef>
              <a:spcAft>
                <a:spcPts val="0"/>
              </a:spcAft>
              <a:buNone/>
            </a:pPr>
            <a:endParaRPr sz="1800">
              <a:solidFill>
                <a:srgbClr val="FEE599"/>
              </a:solidFill>
              <a:highlight>
                <a:srgbClr val="FFFF00"/>
              </a:highlight>
              <a:latin typeface="Calibri"/>
              <a:ea typeface="Calibri"/>
              <a:cs typeface="Calibri"/>
              <a:sym typeface="Calibri"/>
            </a:endParaRPr>
          </a:p>
          <a:p>
            <a:pPr marL="0" marR="0" lvl="0" indent="0" algn="l" rtl="0">
              <a:lnSpc>
                <a:spcPct val="106000"/>
              </a:lnSpc>
              <a:spcBef>
                <a:spcPts val="800"/>
              </a:spcBef>
              <a:spcAft>
                <a:spcPts val="0"/>
              </a:spcAft>
              <a:buNone/>
            </a:pPr>
            <a:r>
              <a:rPr lang="en-US" sz="1800">
                <a:solidFill>
                  <a:srgbClr val="FEE599"/>
                </a:solidFill>
                <a:highlight>
                  <a:srgbClr val="FFFF00"/>
                </a:highlight>
                <a:latin typeface="Calibri"/>
                <a:ea typeface="Calibri"/>
                <a:cs typeface="Calibri"/>
                <a:sym typeface="Calibri"/>
              </a:rPr>
              <a:t>By way of simple example, the behavioral and educational effects of school disruptions for a child just beginning formal schooling are quite different from the effects for a child beginning the 4th grade who already has school routines, early reading, and other key skills under their belt. </a:t>
            </a:r>
            <a:endParaRPr sz="1800">
              <a:solidFill>
                <a:srgbClr val="FEE599"/>
              </a:solidFill>
              <a:highlight>
                <a:srgbClr val="FFFF00"/>
              </a:highlight>
              <a:latin typeface="Calibri"/>
              <a:ea typeface="Calibri"/>
              <a:cs typeface="Calibri"/>
              <a:sym typeface="Calibri"/>
            </a:endParaRPr>
          </a:p>
          <a:p>
            <a:pPr marL="0" lvl="0" indent="0" algn="l" rtl="0">
              <a:spcBef>
                <a:spcPts val="800"/>
              </a:spcBef>
              <a:spcAft>
                <a:spcPts val="0"/>
              </a:spcAft>
              <a:buNone/>
            </a:pPr>
            <a:endParaRPr/>
          </a:p>
          <a:p>
            <a:pPr marL="0" lvl="0" indent="0" algn="l" rtl="0">
              <a:spcBef>
                <a:spcPts val="0"/>
              </a:spcBef>
              <a:spcAft>
                <a:spcPts val="0"/>
              </a:spcAft>
              <a:buNone/>
            </a:pPr>
            <a:endParaRPr/>
          </a:p>
        </p:txBody>
      </p:sp>
      <p:sp>
        <p:nvSpPr>
          <p:cNvPr id="279" name="Google Shape;279;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Section Header - Deep Red">
  <p:cSld name="Section Header - Deep Red">
    <p:bg>
      <p:bgPr>
        <a:solidFill>
          <a:srgbClr val="7C2629"/>
        </a:solidFill>
        <a:effectLst/>
      </p:bgPr>
    </p:bg>
    <p:spTree>
      <p:nvGrpSpPr>
        <p:cNvPr id="1" name="Shape 15"/>
        <p:cNvGrpSpPr/>
        <p:nvPr/>
      </p:nvGrpSpPr>
      <p:grpSpPr>
        <a:xfrm>
          <a:off x="0" y="0"/>
          <a:ext cx="0" cy="0"/>
          <a:chOff x="0" y="0"/>
          <a:chExt cx="0" cy="0"/>
        </a:xfrm>
      </p:grpSpPr>
      <p:sp>
        <p:nvSpPr>
          <p:cNvPr id="16" name="Google Shape;16;p63"/>
          <p:cNvSpPr txBox="1">
            <a:spLocks noGrp="1"/>
          </p:cNvSpPr>
          <p:nvPr>
            <p:ph type="title"/>
          </p:nvPr>
        </p:nvSpPr>
        <p:spPr>
          <a:xfrm>
            <a:off x="495300" y="1405556"/>
            <a:ext cx="3596054" cy="1772693"/>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lt1"/>
              </a:buClr>
              <a:buSzPts val="2800"/>
              <a:buFont typeface="Georgia"/>
              <a:buNone/>
              <a:defRPr sz="28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63"/>
          <p:cNvSpPr txBox="1">
            <a:spLocks noGrp="1"/>
          </p:cNvSpPr>
          <p:nvPr>
            <p:ph type="body" idx="1"/>
          </p:nvPr>
        </p:nvSpPr>
        <p:spPr>
          <a:xfrm>
            <a:off x="7319619" y="1143027"/>
            <a:ext cx="1160585" cy="936923"/>
          </a:xfrm>
          <a:prstGeom prst="rect">
            <a:avLst/>
          </a:prstGeom>
          <a:noFill/>
          <a:ln>
            <a:noFill/>
          </a:ln>
        </p:spPr>
        <p:txBody>
          <a:bodyPr spcFirstLastPara="1" wrap="square" lIns="0" tIns="0" rIns="0" bIns="0" anchor="t" anchorCtr="0">
            <a:noAutofit/>
          </a:bodyPr>
          <a:lstStyle>
            <a:lvl1pPr marL="457200" lvl="0" indent="-228600" algn="r">
              <a:lnSpc>
                <a:spcPct val="110000"/>
              </a:lnSpc>
              <a:spcBef>
                <a:spcPts val="600"/>
              </a:spcBef>
              <a:spcAft>
                <a:spcPts val="0"/>
              </a:spcAft>
              <a:buClr>
                <a:srgbClr val="B6BDBD"/>
              </a:buClr>
              <a:buSzPts val="6000"/>
              <a:buNone/>
              <a:defRPr sz="6000">
                <a:solidFill>
                  <a:srgbClr val="B6BDBD"/>
                </a:solidFill>
                <a:latin typeface="Georgia"/>
                <a:ea typeface="Georgia"/>
                <a:cs typeface="Georgia"/>
                <a:sym typeface="Georgia"/>
              </a:defRPr>
            </a:lvl1pPr>
            <a:lvl2pPr marL="914400" lvl="1" indent="-228600" algn="l">
              <a:lnSpc>
                <a:spcPct val="110000"/>
              </a:lnSpc>
              <a:spcBef>
                <a:spcPts val="600"/>
              </a:spcBef>
              <a:spcAft>
                <a:spcPts val="0"/>
              </a:spcAft>
              <a:buClr>
                <a:srgbClr val="8F8F8F"/>
              </a:buClr>
              <a:buSzPts val="1500"/>
              <a:buNone/>
              <a:defRPr sz="1500">
                <a:solidFill>
                  <a:srgbClr val="8F8F8F"/>
                </a:solidFill>
              </a:defRPr>
            </a:lvl2pPr>
            <a:lvl3pPr marL="1371600" lvl="2" indent="-228600" algn="l">
              <a:lnSpc>
                <a:spcPct val="110000"/>
              </a:lnSpc>
              <a:spcBef>
                <a:spcPts val="600"/>
              </a:spcBef>
              <a:spcAft>
                <a:spcPts val="0"/>
              </a:spcAft>
              <a:buClr>
                <a:srgbClr val="8F8F8F"/>
              </a:buClr>
              <a:buSzPts val="1350"/>
              <a:buNone/>
              <a:defRPr sz="1350">
                <a:solidFill>
                  <a:srgbClr val="8F8F8F"/>
                </a:solidFill>
              </a:defRPr>
            </a:lvl3pPr>
            <a:lvl4pPr marL="1828800" lvl="3" indent="-228600" algn="l">
              <a:lnSpc>
                <a:spcPct val="110000"/>
              </a:lnSpc>
              <a:spcBef>
                <a:spcPts val="600"/>
              </a:spcBef>
              <a:spcAft>
                <a:spcPts val="0"/>
              </a:spcAft>
              <a:buClr>
                <a:srgbClr val="8F8F8F"/>
              </a:buClr>
              <a:buSzPts val="1200"/>
              <a:buNone/>
              <a:defRPr sz="1200">
                <a:solidFill>
                  <a:srgbClr val="8F8F8F"/>
                </a:solidFill>
              </a:defRPr>
            </a:lvl4pPr>
            <a:lvl5pPr marL="2286000" lvl="4" indent="-228600" algn="l">
              <a:lnSpc>
                <a:spcPct val="110000"/>
              </a:lnSpc>
              <a:spcBef>
                <a:spcPts val="600"/>
              </a:spcBef>
              <a:spcAft>
                <a:spcPts val="0"/>
              </a:spcAft>
              <a:buClr>
                <a:srgbClr val="8F8F8F"/>
              </a:buClr>
              <a:buSzPts val="1200"/>
              <a:buNone/>
              <a:defRPr sz="1200">
                <a:solidFill>
                  <a:srgbClr val="8F8F8F"/>
                </a:solidFill>
              </a:defRPr>
            </a:lvl5pPr>
            <a:lvl6pPr marL="2743200" lvl="5" indent="-228600" algn="l">
              <a:lnSpc>
                <a:spcPct val="90000"/>
              </a:lnSpc>
              <a:spcBef>
                <a:spcPts val="375"/>
              </a:spcBef>
              <a:spcAft>
                <a:spcPts val="0"/>
              </a:spcAft>
              <a:buClr>
                <a:srgbClr val="8F8F8F"/>
              </a:buClr>
              <a:buSzPts val="1200"/>
              <a:buNone/>
              <a:defRPr sz="1200">
                <a:solidFill>
                  <a:srgbClr val="8F8F8F"/>
                </a:solidFill>
              </a:defRPr>
            </a:lvl6pPr>
            <a:lvl7pPr marL="3200400" lvl="6" indent="-228600" algn="l">
              <a:lnSpc>
                <a:spcPct val="90000"/>
              </a:lnSpc>
              <a:spcBef>
                <a:spcPts val="375"/>
              </a:spcBef>
              <a:spcAft>
                <a:spcPts val="0"/>
              </a:spcAft>
              <a:buClr>
                <a:srgbClr val="8F8F8F"/>
              </a:buClr>
              <a:buSzPts val="1200"/>
              <a:buNone/>
              <a:defRPr sz="1200">
                <a:solidFill>
                  <a:srgbClr val="8F8F8F"/>
                </a:solidFill>
              </a:defRPr>
            </a:lvl7pPr>
            <a:lvl8pPr marL="3657600" lvl="7" indent="-228600" algn="l">
              <a:lnSpc>
                <a:spcPct val="90000"/>
              </a:lnSpc>
              <a:spcBef>
                <a:spcPts val="375"/>
              </a:spcBef>
              <a:spcAft>
                <a:spcPts val="0"/>
              </a:spcAft>
              <a:buClr>
                <a:srgbClr val="8F8F8F"/>
              </a:buClr>
              <a:buSzPts val="1200"/>
              <a:buNone/>
              <a:defRPr sz="1200">
                <a:solidFill>
                  <a:srgbClr val="8F8F8F"/>
                </a:solidFill>
              </a:defRPr>
            </a:lvl8pPr>
            <a:lvl9pPr marL="4114800" lvl="8" indent="-228600" algn="l">
              <a:lnSpc>
                <a:spcPct val="90000"/>
              </a:lnSpc>
              <a:spcBef>
                <a:spcPts val="375"/>
              </a:spcBef>
              <a:spcAft>
                <a:spcPts val="0"/>
              </a:spcAft>
              <a:buClr>
                <a:srgbClr val="8F8F8F"/>
              </a:buClr>
              <a:buSzPts val="1200"/>
              <a:buNone/>
              <a:defRPr sz="1200">
                <a:solidFill>
                  <a:srgbClr val="8F8F8F"/>
                </a:solidFill>
              </a:defRPr>
            </a:lvl9pPr>
          </a:lstStyle>
          <a:p>
            <a:endParaRPr/>
          </a:p>
        </p:txBody>
      </p:sp>
      <p:sp>
        <p:nvSpPr>
          <p:cNvPr id="18" name="Google Shape;18;p63"/>
          <p:cNvSpPr txBox="1">
            <a:spLocks noGrp="1"/>
          </p:cNvSpPr>
          <p:nvPr>
            <p:ph type="sldNum" idx="12"/>
          </p:nvPr>
        </p:nvSpPr>
        <p:spPr>
          <a:xfrm>
            <a:off x="8111490" y="4831087"/>
            <a:ext cx="300989" cy="146194"/>
          </a:xfrm>
          <a:prstGeom prst="rect">
            <a:avLst/>
          </a:prstGeom>
          <a:noFill/>
          <a:ln>
            <a:noFill/>
          </a:ln>
        </p:spPr>
        <p:txBody>
          <a:bodyPr spcFirstLastPara="1" wrap="square" lIns="0" tIns="0" rIns="0" bIns="0" anchor="ctr" anchorCtr="0">
            <a:sp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9" name="Google Shape;19;p63"/>
          <p:cNvSpPr>
            <a:spLocks noGrp="1"/>
          </p:cNvSpPr>
          <p:nvPr>
            <p:ph type="pic" idx="2"/>
          </p:nvPr>
        </p:nvSpPr>
        <p:spPr>
          <a:xfrm>
            <a:off x="4373563" y="1404938"/>
            <a:ext cx="3087687" cy="3738562"/>
          </a:xfrm>
          <a:prstGeom prst="rect">
            <a:avLst/>
          </a:prstGeom>
          <a:solidFill>
            <a:srgbClr val="E1DCCD"/>
          </a:solidFill>
          <a:ln>
            <a:noFill/>
          </a:ln>
        </p:spPr>
      </p:sp>
      <p:sp>
        <p:nvSpPr>
          <p:cNvPr id="20" name="Google Shape;20;p63"/>
          <p:cNvSpPr txBox="1">
            <a:spLocks noGrp="1"/>
          </p:cNvSpPr>
          <p:nvPr>
            <p:ph type="body" idx="3"/>
          </p:nvPr>
        </p:nvSpPr>
        <p:spPr>
          <a:xfrm>
            <a:off x="495300" y="477933"/>
            <a:ext cx="2416810" cy="124906"/>
          </a:xfrm>
          <a:prstGeom prst="rect">
            <a:avLst/>
          </a:prstGeom>
          <a:noFill/>
          <a:ln>
            <a:noFill/>
          </a:ln>
        </p:spPr>
        <p:txBody>
          <a:bodyPr spcFirstLastPara="1" wrap="square" lIns="0" tIns="0" rIns="0" bIns="0" anchor="t" anchorCtr="0">
            <a:spAutoFit/>
          </a:bodyPr>
          <a:lstStyle>
            <a:lvl1pPr marL="457200" lvl="0" indent="-228600" algn="l">
              <a:lnSpc>
                <a:spcPct val="110000"/>
              </a:lnSpc>
              <a:spcBef>
                <a:spcPts val="600"/>
              </a:spcBef>
              <a:spcAft>
                <a:spcPts val="0"/>
              </a:spcAft>
              <a:buClr>
                <a:schemeClr val="lt1"/>
              </a:buClr>
              <a:buSzPts val="800"/>
              <a:buNone/>
              <a:defRPr sz="800" cap="none">
                <a:solidFill>
                  <a:schemeClr val="lt1"/>
                </a:solidFill>
              </a:defRPr>
            </a:lvl1pPr>
            <a:lvl2pPr marL="914400" lvl="1" indent="-342900" algn="l">
              <a:lnSpc>
                <a:spcPct val="110000"/>
              </a:lnSpc>
              <a:spcBef>
                <a:spcPts val="600"/>
              </a:spcBef>
              <a:spcAft>
                <a:spcPts val="0"/>
              </a:spcAft>
              <a:buClr>
                <a:schemeClr val="dk1"/>
              </a:buClr>
              <a:buSzPts val="1800"/>
              <a:buChar char="–"/>
              <a:defRPr/>
            </a:lvl2pPr>
            <a:lvl3pPr marL="1371600" lvl="2" indent="-342900" algn="l">
              <a:lnSpc>
                <a:spcPct val="110000"/>
              </a:lnSpc>
              <a:spcBef>
                <a:spcPts val="600"/>
              </a:spcBef>
              <a:spcAft>
                <a:spcPts val="0"/>
              </a:spcAft>
              <a:buClr>
                <a:schemeClr val="dk1"/>
              </a:buClr>
              <a:buSzPts val="1800"/>
              <a:buChar char="•"/>
              <a:defRPr/>
            </a:lvl3pPr>
            <a:lvl4pPr marL="1828800" lvl="3" indent="-342900" algn="l">
              <a:lnSpc>
                <a:spcPct val="110000"/>
              </a:lnSpc>
              <a:spcBef>
                <a:spcPts val="600"/>
              </a:spcBef>
              <a:spcAft>
                <a:spcPts val="0"/>
              </a:spcAft>
              <a:buClr>
                <a:schemeClr val="dk1"/>
              </a:buClr>
              <a:buSzPts val="1800"/>
              <a:buChar char="–"/>
              <a:defRPr/>
            </a:lvl4pPr>
            <a:lvl5pPr marL="2286000" lvl="4" indent="-342900" algn="l">
              <a:lnSpc>
                <a:spcPct val="110000"/>
              </a:lnSpc>
              <a:spcBef>
                <a:spcPts val="600"/>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59"/>
        <p:cNvGrpSpPr/>
        <p:nvPr/>
      </p:nvGrpSpPr>
      <p:grpSpPr>
        <a:xfrm>
          <a:off x="0" y="0"/>
          <a:ext cx="0" cy="0"/>
          <a:chOff x="0" y="0"/>
          <a:chExt cx="0" cy="0"/>
        </a:xfrm>
      </p:grpSpPr>
      <p:sp>
        <p:nvSpPr>
          <p:cNvPr id="60" name="Google Shape;60;p72"/>
          <p:cNvSpPr>
            <a:spLocks noGrp="1"/>
          </p:cNvSpPr>
          <p:nvPr>
            <p:ph type="pic" idx="2"/>
          </p:nvPr>
        </p:nvSpPr>
        <p:spPr>
          <a:xfrm>
            <a:off x="0" y="0"/>
            <a:ext cx="9144000" cy="2497015"/>
          </a:xfrm>
          <a:prstGeom prst="rect">
            <a:avLst/>
          </a:prstGeom>
          <a:solidFill>
            <a:srgbClr val="E1DCCD"/>
          </a:solidFill>
          <a:ln>
            <a:noFill/>
          </a:ln>
        </p:spPr>
      </p:sp>
      <p:sp>
        <p:nvSpPr>
          <p:cNvPr id="61" name="Google Shape;61;p72"/>
          <p:cNvSpPr txBox="1">
            <a:spLocks noGrp="1"/>
          </p:cNvSpPr>
          <p:nvPr>
            <p:ph type="body" idx="1"/>
          </p:nvPr>
        </p:nvSpPr>
        <p:spPr>
          <a:xfrm>
            <a:off x="447675" y="427237"/>
            <a:ext cx="8247086" cy="4286250"/>
          </a:xfrm>
          <a:prstGeom prst="rect">
            <a:avLst/>
          </a:prstGeom>
          <a:solidFill>
            <a:schemeClr val="lt2"/>
          </a:solidFill>
          <a:ln>
            <a:noFill/>
          </a:ln>
        </p:spPr>
        <p:txBody>
          <a:bodyPr spcFirstLastPara="1" wrap="square" lIns="1097275" tIns="1005825" rIns="1097275" bIns="457200" anchor="t" anchorCtr="0">
            <a:noAutofit/>
          </a:bodyPr>
          <a:lstStyle>
            <a:lvl1pPr marL="457200" lvl="0" indent="-228600" algn="ctr">
              <a:lnSpc>
                <a:spcPct val="110000"/>
              </a:lnSpc>
              <a:spcBef>
                <a:spcPts val="600"/>
              </a:spcBef>
              <a:spcAft>
                <a:spcPts val="0"/>
              </a:spcAft>
              <a:buClr>
                <a:schemeClr val="dk2"/>
              </a:buClr>
              <a:buSzPts val="2400"/>
              <a:buNone/>
              <a:defRPr sz="2400">
                <a:solidFill>
                  <a:schemeClr val="dk2"/>
                </a:solidFill>
                <a:latin typeface="Georgia"/>
                <a:ea typeface="Georgia"/>
                <a:cs typeface="Georgia"/>
                <a:sym typeface="Georgia"/>
              </a:defRPr>
            </a:lvl1pPr>
            <a:lvl2pPr marL="914400" lvl="1" indent="-342900" algn="l">
              <a:lnSpc>
                <a:spcPct val="110000"/>
              </a:lnSpc>
              <a:spcBef>
                <a:spcPts val="600"/>
              </a:spcBef>
              <a:spcAft>
                <a:spcPts val="0"/>
              </a:spcAft>
              <a:buClr>
                <a:schemeClr val="dk1"/>
              </a:buClr>
              <a:buSzPts val="1800"/>
              <a:buChar char="–"/>
              <a:defRPr/>
            </a:lvl2pPr>
            <a:lvl3pPr marL="1371600" lvl="2" indent="-342900" algn="l">
              <a:lnSpc>
                <a:spcPct val="110000"/>
              </a:lnSpc>
              <a:spcBef>
                <a:spcPts val="600"/>
              </a:spcBef>
              <a:spcAft>
                <a:spcPts val="0"/>
              </a:spcAft>
              <a:buClr>
                <a:schemeClr val="dk1"/>
              </a:buClr>
              <a:buSzPts val="1800"/>
              <a:buChar char="•"/>
              <a:defRPr/>
            </a:lvl3pPr>
            <a:lvl4pPr marL="1828800" lvl="3" indent="-342900" algn="l">
              <a:lnSpc>
                <a:spcPct val="110000"/>
              </a:lnSpc>
              <a:spcBef>
                <a:spcPts val="600"/>
              </a:spcBef>
              <a:spcAft>
                <a:spcPts val="0"/>
              </a:spcAft>
              <a:buClr>
                <a:schemeClr val="dk1"/>
              </a:buClr>
              <a:buSzPts val="1800"/>
              <a:buChar char="–"/>
              <a:defRPr/>
            </a:lvl4pPr>
            <a:lvl5pPr marL="2286000" lvl="4" indent="-342900" algn="l">
              <a:lnSpc>
                <a:spcPct val="110000"/>
              </a:lnSpc>
              <a:spcBef>
                <a:spcPts val="600"/>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62" name="Google Shape;62;p72"/>
          <p:cNvSpPr txBox="1">
            <a:spLocks noGrp="1"/>
          </p:cNvSpPr>
          <p:nvPr>
            <p:ph type="body" idx="3"/>
          </p:nvPr>
        </p:nvSpPr>
        <p:spPr>
          <a:xfrm>
            <a:off x="731520" y="3305267"/>
            <a:ext cx="7918450" cy="633687"/>
          </a:xfrm>
          <a:prstGeom prst="rect">
            <a:avLst/>
          </a:prstGeom>
          <a:noFill/>
          <a:ln>
            <a:noFill/>
          </a:ln>
        </p:spPr>
        <p:txBody>
          <a:bodyPr spcFirstLastPara="1" wrap="square" lIns="0" tIns="0" rIns="0" bIns="0" anchor="t" anchorCtr="0">
            <a:noAutofit/>
          </a:bodyPr>
          <a:lstStyle>
            <a:lvl1pPr marL="457200" lvl="0" indent="-228600" algn="ctr">
              <a:lnSpc>
                <a:spcPct val="110000"/>
              </a:lnSpc>
              <a:spcBef>
                <a:spcPts val="600"/>
              </a:spcBef>
              <a:spcAft>
                <a:spcPts val="0"/>
              </a:spcAft>
              <a:buClr>
                <a:schemeClr val="dk1"/>
              </a:buClr>
              <a:buSzPts val="900"/>
              <a:buNone/>
              <a:defRPr sz="900" cap="none">
                <a:solidFill>
                  <a:schemeClr val="dk1"/>
                </a:solidFill>
              </a:defRPr>
            </a:lvl1pPr>
            <a:lvl2pPr marL="914400" lvl="1" indent="-342900" algn="l">
              <a:lnSpc>
                <a:spcPct val="110000"/>
              </a:lnSpc>
              <a:spcBef>
                <a:spcPts val="600"/>
              </a:spcBef>
              <a:spcAft>
                <a:spcPts val="0"/>
              </a:spcAft>
              <a:buClr>
                <a:schemeClr val="dk1"/>
              </a:buClr>
              <a:buSzPts val="1800"/>
              <a:buChar char="–"/>
              <a:defRPr/>
            </a:lvl2pPr>
            <a:lvl3pPr marL="1371600" lvl="2" indent="-342900" algn="l">
              <a:lnSpc>
                <a:spcPct val="110000"/>
              </a:lnSpc>
              <a:spcBef>
                <a:spcPts val="600"/>
              </a:spcBef>
              <a:spcAft>
                <a:spcPts val="0"/>
              </a:spcAft>
              <a:buClr>
                <a:schemeClr val="dk1"/>
              </a:buClr>
              <a:buSzPts val="1800"/>
              <a:buChar char="•"/>
              <a:defRPr/>
            </a:lvl3pPr>
            <a:lvl4pPr marL="1828800" lvl="3" indent="-342900" algn="l">
              <a:lnSpc>
                <a:spcPct val="110000"/>
              </a:lnSpc>
              <a:spcBef>
                <a:spcPts val="600"/>
              </a:spcBef>
              <a:spcAft>
                <a:spcPts val="0"/>
              </a:spcAft>
              <a:buClr>
                <a:schemeClr val="dk1"/>
              </a:buClr>
              <a:buSzPts val="1800"/>
              <a:buChar char="–"/>
              <a:defRPr/>
            </a:lvl4pPr>
            <a:lvl5pPr marL="2286000" lvl="4" indent="-342900" algn="l">
              <a:lnSpc>
                <a:spcPct val="110000"/>
              </a:lnSpc>
              <a:spcBef>
                <a:spcPts val="600"/>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63" name="Google Shape;63;p72"/>
          <p:cNvSpPr txBox="1">
            <a:spLocks noGrp="1"/>
          </p:cNvSpPr>
          <p:nvPr>
            <p:ph type="sldNum" idx="12"/>
          </p:nvPr>
        </p:nvSpPr>
        <p:spPr>
          <a:xfrm>
            <a:off x="8111490" y="4831087"/>
            <a:ext cx="300989" cy="146194"/>
          </a:xfrm>
          <a:prstGeom prst="rect">
            <a:avLst/>
          </a:prstGeom>
          <a:noFill/>
          <a:ln>
            <a:noFill/>
          </a:ln>
        </p:spPr>
        <p:txBody>
          <a:bodyPr spcFirstLastPara="1" wrap="square" lIns="0" tIns="0" rIns="0" bIns="0" anchor="ctr" anchorCtr="0">
            <a:sp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64" name="Google Shape;64;p72"/>
          <p:cNvCxnSpPr/>
          <p:nvPr/>
        </p:nvCxnSpPr>
        <p:spPr>
          <a:xfrm>
            <a:off x="4456674" y="2955534"/>
            <a:ext cx="313446" cy="0"/>
          </a:xfrm>
          <a:prstGeom prst="straightConnector1">
            <a:avLst/>
          </a:prstGeom>
          <a:noFill/>
          <a:ln w="28575" cap="flat" cmpd="sng">
            <a:solidFill>
              <a:schemeClr val="dk2"/>
            </a:solidFill>
            <a:prstDash val="solid"/>
            <a:miter lim="800000"/>
            <a:headEnd type="none" w="sm" len="sm"/>
            <a:tailEnd type="none" w="sm" len="sm"/>
          </a:ln>
        </p:spPr>
      </p:cxn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Section Header - Deep Green">
  <p:cSld name="Section Header - Deep Green">
    <p:bg>
      <p:bgPr>
        <a:solidFill>
          <a:srgbClr val="344847"/>
        </a:solidFill>
        <a:effectLst/>
      </p:bgPr>
    </p:bg>
    <p:spTree>
      <p:nvGrpSpPr>
        <p:cNvPr id="1" name="Shape 65"/>
        <p:cNvGrpSpPr/>
        <p:nvPr/>
      </p:nvGrpSpPr>
      <p:grpSpPr>
        <a:xfrm>
          <a:off x="0" y="0"/>
          <a:ext cx="0" cy="0"/>
          <a:chOff x="0" y="0"/>
          <a:chExt cx="0" cy="0"/>
        </a:xfrm>
      </p:grpSpPr>
      <p:sp>
        <p:nvSpPr>
          <p:cNvPr id="66" name="Google Shape;66;p73"/>
          <p:cNvSpPr txBox="1">
            <a:spLocks noGrp="1"/>
          </p:cNvSpPr>
          <p:nvPr>
            <p:ph type="title"/>
          </p:nvPr>
        </p:nvSpPr>
        <p:spPr>
          <a:xfrm>
            <a:off x="495300" y="1405556"/>
            <a:ext cx="3596054" cy="1772693"/>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lt1"/>
              </a:buClr>
              <a:buSzPts val="2800"/>
              <a:buFont typeface="Georgia"/>
              <a:buNone/>
              <a:defRPr sz="28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73"/>
          <p:cNvSpPr txBox="1">
            <a:spLocks noGrp="1"/>
          </p:cNvSpPr>
          <p:nvPr>
            <p:ph type="body" idx="1"/>
          </p:nvPr>
        </p:nvSpPr>
        <p:spPr>
          <a:xfrm>
            <a:off x="7319619" y="1143027"/>
            <a:ext cx="1160585" cy="936923"/>
          </a:xfrm>
          <a:prstGeom prst="rect">
            <a:avLst/>
          </a:prstGeom>
          <a:noFill/>
          <a:ln>
            <a:noFill/>
          </a:ln>
        </p:spPr>
        <p:txBody>
          <a:bodyPr spcFirstLastPara="1" wrap="square" lIns="0" tIns="0" rIns="0" bIns="0" anchor="t" anchorCtr="0">
            <a:noAutofit/>
          </a:bodyPr>
          <a:lstStyle>
            <a:lvl1pPr marL="457200" lvl="0" indent="-228600" algn="r">
              <a:lnSpc>
                <a:spcPct val="110000"/>
              </a:lnSpc>
              <a:spcBef>
                <a:spcPts val="600"/>
              </a:spcBef>
              <a:spcAft>
                <a:spcPts val="0"/>
              </a:spcAft>
              <a:buClr>
                <a:srgbClr val="B6BDBD"/>
              </a:buClr>
              <a:buSzPts val="6000"/>
              <a:buNone/>
              <a:defRPr sz="6000">
                <a:solidFill>
                  <a:srgbClr val="B6BDBD"/>
                </a:solidFill>
                <a:latin typeface="Georgia"/>
                <a:ea typeface="Georgia"/>
                <a:cs typeface="Georgia"/>
                <a:sym typeface="Georgia"/>
              </a:defRPr>
            </a:lvl1pPr>
            <a:lvl2pPr marL="914400" lvl="1" indent="-228600" algn="l">
              <a:lnSpc>
                <a:spcPct val="110000"/>
              </a:lnSpc>
              <a:spcBef>
                <a:spcPts val="600"/>
              </a:spcBef>
              <a:spcAft>
                <a:spcPts val="0"/>
              </a:spcAft>
              <a:buClr>
                <a:srgbClr val="8F8F8F"/>
              </a:buClr>
              <a:buSzPts val="1500"/>
              <a:buNone/>
              <a:defRPr sz="1500">
                <a:solidFill>
                  <a:srgbClr val="8F8F8F"/>
                </a:solidFill>
              </a:defRPr>
            </a:lvl2pPr>
            <a:lvl3pPr marL="1371600" lvl="2" indent="-228600" algn="l">
              <a:lnSpc>
                <a:spcPct val="110000"/>
              </a:lnSpc>
              <a:spcBef>
                <a:spcPts val="600"/>
              </a:spcBef>
              <a:spcAft>
                <a:spcPts val="0"/>
              </a:spcAft>
              <a:buClr>
                <a:srgbClr val="8F8F8F"/>
              </a:buClr>
              <a:buSzPts val="1350"/>
              <a:buNone/>
              <a:defRPr sz="1350">
                <a:solidFill>
                  <a:srgbClr val="8F8F8F"/>
                </a:solidFill>
              </a:defRPr>
            </a:lvl3pPr>
            <a:lvl4pPr marL="1828800" lvl="3" indent="-228600" algn="l">
              <a:lnSpc>
                <a:spcPct val="110000"/>
              </a:lnSpc>
              <a:spcBef>
                <a:spcPts val="600"/>
              </a:spcBef>
              <a:spcAft>
                <a:spcPts val="0"/>
              </a:spcAft>
              <a:buClr>
                <a:srgbClr val="8F8F8F"/>
              </a:buClr>
              <a:buSzPts val="1200"/>
              <a:buNone/>
              <a:defRPr sz="1200">
                <a:solidFill>
                  <a:srgbClr val="8F8F8F"/>
                </a:solidFill>
              </a:defRPr>
            </a:lvl4pPr>
            <a:lvl5pPr marL="2286000" lvl="4" indent="-228600" algn="l">
              <a:lnSpc>
                <a:spcPct val="110000"/>
              </a:lnSpc>
              <a:spcBef>
                <a:spcPts val="600"/>
              </a:spcBef>
              <a:spcAft>
                <a:spcPts val="0"/>
              </a:spcAft>
              <a:buClr>
                <a:srgbClr val="8F8F8F"/>
              </a:buClr>
              <a:buSzPts val="1200"/>
              <a:buNone/>
              <a:defRPr sz="1200">
                <a:solidFill>
                  <a:srgbClr val="8F8F8F"/>
                </a:solidFill>
              </a:defRPr>
            </a:lvl5pPr>
            <a:lvl6pPr marL="2743200" lvl="5" indent="-228600" algn="l">
              <a:lnSpc>
                <a:spcPct val="90000"/>
              </a:lnSpc>
              <a:spcBef>
                <a:spcPts val="375"/>
              </a:spcBef>
              <a:spcAft>
                <a:spcPts val="0"/>
              </a:spcAft>
              <a:buClr>
                <a:srgbClr val="8F8F8F"/>
              </a:buClr>
              <a:buSzPts val="1200"/>
              <a:buNone/>
              <a:defRPr sz="1200">
                <a:solidFill>
                  <a:srgbClr val="8F8F8F"/>
                </a:solidFill>
              </a:defRPr>
            </a:lvl6pPr>
            <a:lvl7pPr marL="3200400" lvl="6" indent="-228600" algn="l">
              <a:lnSpc>
                <a:spcPct val="90000"/>
              </a:lnSpc>
              <a:spcBef>
                <a:spcPts val="375"/>
              </a:spcBef>
              <a:spcAft>
                <a:spcPts val="0"/>
              </a:spcAft>
              <a:buClr>
                <a:srgbClr val="8F8F8F"/>
              </a:buClr>
              <a:buSzPts val="1200"/>
              <a:buNone/>
              <a:defRPr sz="1200">
                <a:solidFill>
                  <a:srgbClr val="8F8F8F"/>
                </a:solidFill>
              </a:defRPr>
            </a:lvl7pPr>
            <a:lvl8pPr marL="3657600" lvl="7" indent="-228600" algn="l">
              <a:lnSpc>
                <a:spcPct val="90000"/>
              </a:lnSpc>
              <a:spcBef>
                <a:spcPts val="375"/>
              </a:spcBef>
              <a:spcAft>
                <a:spcPts val="0"/>
              </a:spcAft>
              <a:buClr>
                <a:srgbClr val="8F8F8F"/>
              </a:buClr>
              <a:buSzPts val="1200"/>
              <a:buNone/>
              <a:defRPr sz="1200">
                <a:solidFill>
                  <a:srgbClr val="8F8F8F"/>
                </a:solidFill>
              </a:defRPr>
            </a:lvl8pPr>
            <a:lvl9pPr marL="4114800" lvl="8" indent="-228600" algn="l">
              <a:lnSpc>
                <a:spcPct val="90000"/>
              </a:lnSpc>
              <a:spcBef>
                <a:spcPts val="375"/>
              </a:spcBef>
              <a:spcAft>
                <a:spcPts val="0"/>
              </a:spcAft>
              <a:buClr>
                <a:srgbClr val="8F8F8F"/>
              </a:buClr>
              <a:buSzPts val="1200"/>
              <a:buNone/>
              <a:defRPr sz="1200">
                <a:solidFill>
                  <a:srgbClr val="8F8F8F"/>
                </a:solidFill>
              </a:defRPr>
            </a:lvl9pPr>
          </a:lstStyle>
          <a:p>
            <a:endParaRPr/>
          </a:p>
        </p:txBody>
      </p:sp>
      <p:sp>
        <p:nvSpPr>
          <p:cNvPr id="68" name="Google Shape;68;p73"/>
          <p:cNvSpPr txBox="1">
            <a:spLocks noGrp="1"/>
          </p:cNvSpPr>
          <p:nvPr>
            <p:ph type="sldNum" idx="12"/>
          </p:nvPr>
        </p:nvSpPr>
        <p:spPr>
          <a:xfrm>
            <a:off x="8111490" y="4831087"/>
            <a:ext cx="300989" cy="146194"/>
          </a:xfrm>
          <a:prstGeom prst="rect">
            <a:avLst/>
          </a:prstGeom>
          <a:noFill/>
          <a:ln>
            <a:noFill/>
          </a:ln>
        </p:spPr>
        <p:txBody>
          <a:bodyPr spcFirstLastPara="1" wrap="square" lIns="0" tIns="0" rIns="0" bIns="0" anchor="ctr" anchorCtr="0">
            <a:sp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69" name="Google Shape;69;p73"/>
          <p:cNvSpPr>
            <a:spLocks noGrp="1"/>
          </p:cNvSpPr>
          <p:nvPr>
            <p:ph type="pic" idx="2"/>
          </p:nvPr>
        </p:nvSpPr>
        <p:spPr>
          <a:xfrm>
            <a:off x="4373563" y="1404938"/>
            <a:ext cx="3087687" cy="3738562"/>
          </a:xfrm>
          <a:prstGeom prst="rect">
            <a:avLst/>
          </a:prstGeom>
          <a:solidFill>
            <a:srgbClr val="E1DCCD"/>
          </a:solidFill>
          <a:ln>
            <a:noFill/>
          </a:ln>
        </p:spPr>
      </p:sp>
      <p:sp>
        <p:nvSpPr>
          <p:cNvPr id="70" name="Google Shape;70;p73"/>
          <p:cNvSpPr txBox="1">
            <a:spLocks noGrp="1"/>
          </p:cNvSpPr>
          <p:nvPr>
            <p:ph type="body" idx="3"/>
          </p:nvPr>
        </p:nvSpPr>
        <p:spPr>
          <a:xfrm>
            <a:off x="495300" y="477933"/>
            <a:ext cx="2416810" cy="124906"/>
          </a:xfrm>
          <a:prstGeom prst="rect">
            <a:avLst/>
          </a:prstGeom>
          <a:noFill/>
          <a:ln>
            <a:noFill/>
          </a:ln>
        </p:spPr>
        <p:txBody>
          <a:bodyPr spcFirstLastPara="1" wrap="square" lIns="0" tIns="0" rIns="0" bIns="0" anchor="t" anchorCtr="0">
            <a:spAutoFit/>
          </a:bodyPr>
          <a:lstStyle>
            <a:lvl1pPr marL="457200" lvl="0" indent="-228600" algn="l">
              <a:lnSpc>
                <a:spcPct val="110000"/>
              </a:lnSpc>
              <a:spcBef>
                <a:spcPts val="600"/>
              </a:spcBef>
              <a:spcAft>
                <a:spcPts val="0"/>
              </a:spcAft>
              <a:buClr>
                <a:schemeClr val="lt1"/>
              </a:buClr>
              <a:buSzPts val="800"/>
              <a:buNone/>
              <a:defRPr sz="800" cap="none">
                <a:solidFill>
                  <a:schemeClr val="lt1"/>
                </a:solidFill>
              </a:defRPr>
            </a:lvl1pPr>
            <a:lvl2pPr marL="914400" lvl="1" indent="-342900" algn="l">
              <a:lnSpc>
                <a:spcPct val="110000"/>
              </a:lnSpc>
              <a:spcBef>
                <a:spcPts val="600"/>
              </a:spcBef>
              <a:spcAft>
                <a:spcPts val="0"/>
              </a:spcAft>
              <a:buClr>
                <a:schemeClr val="dk1"/>
              </a:buClr>
              <a:buSzPts val="1800"/>
              <a:buChar char="–"/>
              <a:defRPr/>
            </a:lvl2pPr>
            <a:lvl3pPr marL="1371600" lvl="2" indent="-342900" algn="l">
              <a:lnSpc>
                <a:spcPct val="110000"/>
              </a:lnSpc>
              <a:spcBef>
                <a:spcPts val="600"/>
              </a:spcBef>
              <a:spcAft>
                <a:spcPts val="0"/>
              </a:spcAft>
              <a:buClr>
                <a:schemeClr val="dk1"/>
              </a:buClr>
              <a:buSzPts val="1800"/>
              <a:buChar char="•"/>
              <a:defRPr/>
            </a:lvl3pPr>
            <a:lvl4pPr marL="1828800" lvl="3" indent="-342900" algn="l">
              <a:lnSpc>
                <a:spcPct val="110000"/>
              </a:lnSpc>
              <a:spcBef>
                <a:spcPts val="600"/>
              </a:spcBef>
              <a:spcAft>
                <a:spcPts val="0"/>
              </a:spcAft>
              <a:buClr>
                <a:schemeClr val="dk1"/>
              </a:buClr>
              <a:buSzPts val="1800"/>
              <a:buChar char="–"/>
              <a:defRPr/>
            </a:lvl4pPr>
            <a:lvl5pPr marL="2286000" lvl="4" indent="-342900" algn="l">
              <a:lnSpc>
                <a:spcPct val="110000"/>
              </a:lnSpc>
              <a:spcBef>
                <a:spcPts val="600"/>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Five Content">
  <p:cSld name="Five Content">
    <p:spTree>
      <p:nvGrpSpPr>
        <p:cNvPr id="1" name="Shape 71"/>
        <p:cNvGrpSpPr/>
        <p:nvPr/>
      </p:nvGrpSpPr>
      <p:grpSpPr>
        <a:xfrm>
          <a:off x="0" y="0"/>
          <a:ext cx="0" cy="0"/>
          <a:chOff x="0" y="0"/>
          <a:chExt cx="0" cy="0"/>
        </a:xfrm>
      </p:grpSpPr>
      <p:sp>
        <p:nvSpPr>
          <p:cNvPr id="72" name="Google Shape;72;p74"/>
          <p:cNvSpPr txBox="1">
            <a:spLocks noGrp="1"/>
          </p:cNvSpPr>
          <p:nvPr>
            <p:ph type="title"/>
          </p:nvPr>
        </p:nvSpPr>
        <p:spPr>
          <a:xfrm>
            <a:off x="497205" y="327660"/>
            <a:ext cx="7201864" cy="644007"/>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3" name="Google Shape;73;p74"/>
          <p:cNvSpPr txBox="1">
            <a:spLocks noGrp="1"/>
          </p:cNvSpPr>
          <p:nvPr>
            <p:ph type="body" idx="1"/>
          </p:nvPr>
        </p:nvSpPr>
        <p:spPr>
          <a:xfrm>
            <a:off x="495790" y="1817688"/>
            <a:ext cx="1445153" cy="2791589"/>
          </a:xfrm>
          <a:prstGeom prst="rect">
            <a:avLst/>
          </a:prstGeom>
          <a:noFill/>
          <a:ln>
            <a:noFill/>
          </a:ln>
        </p:spPr>
        <p:txBody>
          <a:bodyPr spcFirstLastPara="1" wrap="square" lIns="0" tIns="0" rIns="0" bIns="0" anchor="t" anchorCtr="0">
            <a:noAutofit/>
          </a:bodyPr>
          <a:lstStyle>
            <a:lvl1pPr marL="457200" lvl="0" indent="-298450" algn="l">
              <a:lnSpc>
                <a:spcPct val="110000"/>
              </a:lnSpc>
              <a:spcBef>
                <a:spcPts val="600"/>
              </a:spcBef>
              <a:spcAft>
                <a:spcPts val="0"/>
              </a:spcAft>
              <a:buClr>
                <a:schemeClr val="dk1"/>
              </a:buClr>
              <a:buSzPts val="1100"/>
              <a:buChar char="•"/>
              <a:defRPr sz="1100"/>
            </a:lvl1pPr>
            <a:lvl2pPr marL="914400" lvl="1" indent="-292100" algn="l">
              <a:lnSpc>
                <a:spcPct val="110000"/>
              </a:lnSpc>
              <a:spcBef>
                <a:spcPts val="600"/>
              </a:spcBef>
              <a:spcAft>
                <a:spcPts val="0"/>
              </a:spcAft>
              <a:buClr>
                <a:schemeClr val="dk1"/>
              </a:buClr>
              <a:buSzPts val="1000"/>
              <a:buChar char="–"/>
              <a:defRPr sz="1000"/>
            </a:lvl2pPr>
            <a:lvl3pPr marL="1371600" lvl="2" indent="-285750" algn="l">
              <a:lnSpc>
                <a:spcPct val="110000"/>
              </a:lnSpc>
              <a:spcBef>
                <a:spcPts val="600"/>
              </a:spcBef>
              <a:spcAft>
                <a:spcPts val="0"/>
              </a:spcAft>
              <a:buClr>
                <a:schemeClr val="dk1"/>
              </a:buClr>
              <a:buSzPts val="900"/>
              <a:buChar char="•"/>
              <a:defRPr sz="900"/>
            </a:lvl3pPr>
            <a:lvl4pPr marL="1828800" lvl="3" indent="-279400" algn="l">
              <a:lnSpc>
                <a:spcPct val="110000"/>
              </a:lnSpc>
              <a:spcBef>
                <a:spcPts val="600"/>
              </a:spcBef>
              <a:spcAft>
                <a:spcPts val="0"/>
              </a:spcAft>
              <a:buClr>
                <a:schemeClr val="dk1"/>
              </a:buClr>
              <a:buSzPts val="800"/>
              <a:buChar char="–"/>
              <a:defRPr sz="800"/>
            </a:lvl4pPr>
            <a:lvl5pPr marL="2286000" lvl="4" indent="-285750" algn="l">
              <a:lnSpc>
                <a:spcPct val="110000"/>
              </a:lnSpc>
              <a:spcBef>
                <a:spcPts val="600"/>
              </a:spcBef>
              <a:spcAft>
                <a:spcPts val="0"/>
              </a:spcAft>
              <a:buClr>
                <a:schemeClr val="dk1"/>
              </a:buClr>
              <a:buSzPts val="9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74" name="Google Shape;74;p74"/>
          <p:cNvSpPr txBox="1">
            <a:spLocks noGrp="1"/>
          </p:cNvSpPr>
          <p:nvPr>
            <p:ph type="sldNum" idx="12"/>
          </p:nvPr>
        </p:nvSpPr>
        <p:spPr>
          <a:xfrm>
            <a:off x="8111490" y="4831087"/>
            <a:ext cx="300989" cy="146194"/>
          </a:xfrm>
          <a:prstGeom prst="rect">
            <a:avLst/>
          </a:prstGeom>
          <a:noFill/>
          <a:ln>
            <a:noFill/>
          </a:ln>
        </p:spPr>
        <p:txBody>
          <a:bodyPr spcFirstLastPara="1" wrap="square" lIns="0" tIns="0" rIns="0" bIns="0" anchor="ctr" anchorCtr="0">
            <a:sp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75" name="Google Shape;75;p74"/>
          <p:cNvSpPr txBox="1">
            <a:spLocks noGrp="1"/>
          </p:cNvSpPr>
          <p:nvPr>
            <p:ph type="body" idx="2"/>
          </p:nvPr>
        </p:nvSpPr>
        <p:spPr>
          <a:xfrm>
            <a:off x="2113243" y="1817688"/>
            <a:ext cx="1445153" cy="2791589"/>
          </a:xfrm>
          <a:prstGeom prst="rect">
            <a:avLst/>
          </a:prstGeom>
          <a:noFill/>
          <a:ln>
            <a:noFill/>
          </a:ln>
        </p:spPr>
        <p:txBody>
          <a:bodyPr spcFirstLastPara="1" wrap="square" lIns="0" tIns="0" rIns="0" bIns="0" anchor="t" anchorCtr="0">
            <a:noAutofit/>
          </a:bodyPr>
          <a:lstStyle>
            <a:lvl1pPr marL="457200" lvl="0" indent="-298450" algn="l">
              <a:lnSpc>
                <a:spcPct val="110000"/>
              </a:lnSpc>
              <a:spcBef>
                <a:spcPts val="600"/>
              </a:spcBef>
              <a:spcAft>
                <a:spcPts val="0"/>
              </a:spcAft>
              <a:buClr>
                <a:schemeClr val="dk1"/>
              </a:buClr>
              <a:buSzPts val="1100"/>
              <a:buChar char="•"/>
              <a:defRPr sz="1100"/>
            </a:lvl1pPr>
            <a:lvl2pPr marL="914400" lvl="1" indent="-292100" algn="l">
              <a:lnSpc>
                <a:spcPct val="110000"/>
              </a:lnSpc>
              <a:spcBef>
                <a:spcPts val="600"/>
              </a:spcBef>
              <a:spcAft>
                <a:spcPts val="0"/>
              </a:spcAft>
              <a:buClr>
                <a:schemeClr val="dk1"/>
              </a:buClr>
              <a:buSzPts val="1000"/>
              <a:buChar char="–"/>
              <a:defRPr sz="1000"/>
            </a:lvl2pPr>
            <a:lvl3pPr marL="1371600" lvl="2" indent="-285750" algn="l">
              <a:lnSpc>
                <a:spcPct val="110000"/>
              </a:lnSpc>
              <a:spcBef>
                <a:spcPts val="600"/>
              </a:spcBef>
              <a:spcAft>
                <a:spcPts val="0"/>
              </a:spcAft>
              <a:buClr>
                <a:schemeClr val="dk1"/>
              </a:buClr>
              <a:buSzPts val="900"/>
              <a:buChar char="•"/>
              <a:defRPr sz="900"/>
            </a:lvl3pPr>
            <a:lvl4pPr marL="1828800" lvl="3" indent="-279400" algn="l">
              <a:lnSpc>
                <a:spcPct val="110000"/>
              </a:lnSpc>
              <a:spcBef>
                <a:spcPts val="600"/>
              </a:spcBef>
              <a:spcAft>
                <a:spcPts val="0"/>
              </a:spcAft>
              <a:buClr>
                <a:schemeClr val="dk1"/>
              </a:buClr>
              <a:buSzPts val="800"/>
              <a:buChar char="–"/>
              <a:defRPr sz="800"/>
            </a:lvl4pPr>
            <a:lvl5pPr marL="2286000" lvl="4" indent="-285750" algn="l">
              <a:lnSpc>
                <a:spcPct val="110000"/>
              </a:lnSpc>
              <a:spcBef>
                <a:spcPts val="600"/>
              </a:spcBef>
              <a:spcAft>
                <a:spcPts val="0"/>
              </a:spcAft>
              <a:buClr>
                <a:schemeClr val="dk1"/>
              </a:buClr>
              <a:buSzPts val="9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76" name="Google Shape;76;p74"/>
          <p:cNvSpPr txBox="1">
            <a:spLocks noGrp="1"/>
          </p:cNvSpPr>
          <p:nvPr>
            <p:ph type="body" idx="3"/>
          </p:nvPr>
        </p:nvSpPr>
        <p:spPr>
          <a:xfrm>
            <a:off x="3730696" y="1817688"/>
            <a:ext cx="1445153" cy="2791589"/>
          </a:xfrm>
          <a:prstGeom prst="rect">
            <a:avLst/>
          </a:prstGeom>
          <a:noFill/>
          <a:ln>
            <a:noFill/>
          </a:ln>
        </p:spPr>
        <p:txBody>
          <a:bodyPr spcFirstLastPara="1" wrap="square" lIns="0" tIns="0" rIns="0" bIns="0" anchor="t" anchorCtr="0">
            <a:noAutofit/>
          </a:bodyPr>
          <a:lstStyle>
            <a:lvl1pPr marL="457200" lvl="0" indent="-298450" algn="l">
              <a:lnSpc>
                <a:spcPct val="110000"/>
              </a:lnSpc>
              <a:spcBef>
                <a:spcPts val="600"/>
              </a:spcBef>
              <a:spcAft>
                <a:spcPts val="0"/>
              </a:spcAft>
              <a:buClr>
                <a:schemeClr val="dk1"/>
              </a:buClr>
              <a:buSzPts val="1100"/>
              <a:buChar char="•"/>
              <a:defRPr sz="1100"/>
            </a:lvl1pPr>
            <a:lvl2pPr marL="914400" lvl="1" indent="-292100" algn="l">
              <a:lnSpc>
                <a:spcPct val="110000"/>
              </a:lnSpc>
              <a:spcBef>
                <a:spcPts val="600"/>
              </a:spcBef>
              <a:spcAft>
                <a:spcPts val="0"/>
              </a:spcAft>
              <a:buClr>
                <a:schemeClr val="dk1"/>
              </a:buClr>
              <a:buSzPts val="1000"/>
              <a:buChar char="–"/>
              <a:defRPr sz="1000"/>
            </a:lvl2pPr>
            <a:lvl3pPr marL="1371600" lvl="2" indent="-285750" algn="l">
              <a:lnSpc>
                <a:spcPct val="110000"/>
              </a:lnSpc>
              <a:spcBef>
                <a:spcPts val="600"/>
              </a:spcBef>
              <a:spcAft>
                <a:spcPts val="0"/>
              </a:spcAft>
              <a:buClr>
                <a:schemeClr val="dk1"/>
              </a:buClr>
              <a:buSzPts val="900"/>
              <a:buChar char="•"/>
              <a:defRPr sz="900"/>
            </a:lvl3pPr>
            <a:lvl4pPr marL="1828800" lvl="3" indent="-279400" algn="l">
              <a:lnSpc>
                <a:spcPct val="110000"/>
              </a:lnSpc>
              <a:spcBef>
                <a:spcPts val="600"/>
              </a:spcBef>
              <a:spcAft>
                <a:spcPts val="0"/>
              </a:spcAft>
              <a:buClr>
                <a:schemeClr val="dk1"/>
              </a:buClr>
              <a:buSzPts val="800"/>
              <a:buChar char="–"/>
              <a:defRPr sz="800"/>
            </a:lvl4pPr>
            <a:lvl5pPr marL="2286000" lvl="4" indent="-285750" algn="l">
              <a:lnSpc>
                <a:spcPct val="110000"/>
              </a:lnSpc>
              <a:spcBef>
                <a:spcPts val="600"/>
              </a:spcBef>
              <a:spcAft>
                <a:spcPts val="0"/>
              </a:spcAft>
              <a:buClr>
                <a:schemeClr val="dk1"/>
              </a:buClr>
              <a:buSzPts val="9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77" name="Google Shape;77;p74"/>
          <p:cNvSpPr txBox="1">
            <a:spLocks noGrp="1"/>
          </p:cNvSpPr>
          <p:nvPr>
            <p:ph type="body" idx="4"/>
          </p:nvPr>
        </p:nvSpPr>
        <p:spPr>
          <a:xfrm>
            <a:off x="5348149" y="1817688"/>
            <a:ext cx="1445153" cy="2791589"/>
          </a:xfrm>
          <a:prstGeom prst="rect">
            <a:avLst/>
          </a:prstGeom>
          <a:noFill/>
          <a:ln>
            <a:noFill/>
          </a:ln>
        </p:spPr>
        <p:txBody>
          <a:bodyPr spcFirstLastPara="1" wrap="square" lIns="0" tIns="0" rIns="0" bIns="0" anchor="t" anchorCtr="0">
            <a:noAutofit/>
          </a:bodyPr>
          <a:lstStyle>
            <a:lvl1pPr marL="457200" lvl="0" indent="-298450" algn="l">
              <a:lnSpc>
                <a:spcPct val="110000"/>
              </a:lnSpc>
              <a:spcBef>
                <a:spcPts val="600"/>
              </a:spcBef>
              <a:spcAft>
                <a:spcPts val="0"/>
              </a:spcAft>
              <a:buClr>
                <a:schemeClr val="dk1"/>
              </a:buClr>
              <a:buSzPts val="1100"/>
              <a:buChar char="•"/>
              <a:defRPr sz="1100"/>
            </a:lvl1pPr>
            <a:lvl2pPr marL="914400" lvl="1" indent="-292100" algn="l">
              <a:lnSpc>
                <a:spcPct val="110000"/>
              </a:lnSpc>
              <a:spcBef>
                <a:spcPts val="600"/>
              </a:spcBef>
              <a:spcAft>
                <a:spcPts val="0"/>
              </a:spcAft>
              <a:buClr>
                <a:schemeClr val="dk1"/>
              </a:buClr>
              <a:buSzPts val="1000"/>
              <a:buChar char="–"/>
              <a:defRPr sz="1000"/>
            </a:lvl2pPr>
            <a:lvl3pPr marL="1371600" lvl="2" indent="-285750" algn="l">
              <a:lnSpc>
                <a:spcPct val="110000"/>
              </a:lnSpc>
              <a:spcBef>
                <a:spcPts val="600"/>
              </a:spcBef>
              <a:spcAft>
                <a:spcPts val="0"/>
              </a:spcAft>
              <a:buClr>
                <a:schemeClr val="dk1"/>
              </a:buClr>
              <a:buSzPts val="900"/>
              <a:buChar char="•"/>
              <a:defRPr sz="900"/>
            </a:lvl3pPr>
            <a:lvl4pPr marL="1828800" lvl="3" indent="-279400" algn="l">
              <a:lnSpc>
                <a:spcPct val="110000"/>
              </a:lnSpc>
              <a:spcBef>
                <a:spcPts val="600"/>
              </a:spcBef>
              <a:spcAft>
                <a:spcPts val="0"/>
              </a:spcAft>
              <a:buClr>
                <a:schemeClr val="dk1"/>
              </a:buClr>
              <a:buSzPts val="800"/>
              <a:buChar char="–"/>
              <a:defRPr sz="800"/>
            </a:lvl4pPr>
            <a:lvl5pPr marL="2286000" lvl="4" indent="-285750" algn="l">
              <a:lnSpc>
                <a:spcPct val="110000"/>
              </a:lnSpc>
              <a:spcBef>
                <a:spcPts val="600"/>
              </a:spcBef>
              <a:spcAft>
                <a:spcPts val="0"/>
              </a:spcAft>
              <a:buClr>
                <a:schemeClr val="dk1"/>
              </a:buClr>
              <a:buSzPts val="9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78" name="Google Shape;78;p74"/>
          <p:cNvSpPr txBox="1">
            <a:spLocks noGrp="1"/>
          </p:cNvSpPr>
          <p:nvPr>
            <p:ph type="body" idx="5"/>
          </p:nvPr>
        </p:nvSpPr>
        <p:spPr>
          <a:xfrm>
            <a:off x="6965600" y="1817688"/>
            <a:ext cx="1445153" cy="2791589"/>
          </a:xfrm>
          <a:prstGeom prst="rect">
            <a:avLst/>
          </a:prstGeom>
          <a:noFill/>
          <a:ln>
            <a:noFill/>
          </a:ln>
        </p:spPr>
        <p:txBody>
          <a:bodyPr spcFirstLastPara="1" wrap="square" lIns="0" tIns="0" rIns="0" bIns="0" anchor="t" anchorCtr="0">
            <a:noAutofit/>
          </a:bodyPr>
          <a:lstStyle>
            <a:lvl1pPr marL="457200" lvl="0" indent="-298450" algn="l">
              <a:lnSpc>
                <a:spcPct val="110000"/>
              </a:lnSpc>
              <a:spcBef>
                <a:spcPts val="600"/>
              </a:spcBef>
              <a:spcAft>
                <a:spcPts val="0"/>
              </a:spcAft>
              <a:buClr>
                <a:schemeClr val="dk1"/>
              </a:buClr>
              <a:buSzPts val="1100"/>
              <a:buChar char="•"/>
              <a:defRPr sz="1100"/>
            </a:lvl1pPr>
            <a:lvl2pPr marL="914400" lvl="1" indent="-292100" algn="l">
              <a:lnSpc>
                <a:spcPct val="110000"/>
              </a:lnSpc>
              <a:spcBef>
                <a:spcPts val="600"/>
              </a:spcBef>
              <a:spcAft>
                <a:spcPts val="0"/>
              </a:spcAft>
              <a:buClr>
                <a:schemeClr val="dk1"/>
              </a:buClr>
              <a:buSzPts val="1000"/>
              <a:buChar char="–"/>
              <a:defRPr sz="1000"/>
            </a:lvl2pPr>
            <a:lvl3pPr marL="1371600" lvl="2" indent="-285750" algn="l">
              <a:lnSpc>
                <a:spcPct val="110000"/>
              </a:lnSpc>
              <a:spcBef>
                <a:spcPts val="600"/>
              </a:spcBef>
              <a:spcAft>
                <a:spcPts val="0"/>
              </a:spcAft>
              <a:buClr>
                <a:schemeClr val="dk1"/>
              </a:buClr>
              <a:buSzPts val="900"/>
              <a:buChar char="•"/>
              <a:defRPr sz="900"/>
            </a:lvl3pPr>
            <a:lvl4pPr marL="1828800" lvl="3" indent="-279400" algn="l">
              <a:lnSpc>
                <a:spcPct val="110000"/>
              </a:lnSpc>
              <a:spcBef>
                <a:spcPts val="600"/>
              </a:spcBef>
              <a:spcAft>
                <a:spcPts val="0"/>
              </a:spcAft>
              <a:buClr>
                <a:schemeClr val="dk1"/>
              </a:buClr>
              <a:buSzPts val="800"/>
              <a:buChar char="–"/>
              <a:defRPr sz="800"/>
            </a:lvl4pPr>
            <a:lvl5pPr marL="2286000" lvl="4" indent="-285750" algn="l">
              <a:lnSpc>
                <a:spcPct val="110000"/>
              </a:lnSpc>
              <a:spcBef>
                <a:spcPts val="600"/>
              </a:spcBef>
              <a:spcAft>
                <a:spcPts val="0"/>
              </a:spcAft>
              <a:buClr>
                <a:schemeClr val="dk1"/>
              </a:buClr>
              <a:buSzPts val="9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Four Charts">
  <p:cSld name="Four Charts">
    <p:spTree>
      <p:nvGrpSpPr>
        <p:cNvPr id="1" name="Shape 79"/>
        <p:cNvGrpSpPr/>
        <p:nvPr/>
      </p:nvGrpSpPr>
      <p:grpSpPr>
        <a:xfrm>
          <a:off x="0" y="0"/>
          <a:ext cx="0" cy="0"/>
          <a:chOff x="0" y="0"/>
          <a:chExt cx="0" cy="0"/>
        </a:xfrm>
      </p:grpSpPr>
      <p:sp>
        <p:nvSpPr>
          <p:cNvPr id="80" name="Google Shape;80;p75"/>
          <p:cNvSpPr txBox="1">
            <a:spLocks noGrp="1"/>
          </p:cNvSpPr>
          <p:nvPr>
            <p:ph type="title"/>
          </p:nvPr>
        </p:nvSpPr>
        <p:spPr>
          <a:xfrm>
            <a:off x="497205" y="327660"/>
            <a:ext cx="7201864" cy="644007"/>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1" name="Google Shape;81;p75"/>
          <p:cNvSpPr txBox="1">
            <a:spLocks noGrp="1"/>
          </p:cNvSpPr>
          <p:nvPr>
            <p:ph type="body" idx="1"/>
          </p:nvPr>
        </p:nvSpPr>
        <p:spPr>
          <a:xfrm>
            <a:off x="495300" y="1112839"/>
            <a:ext cx="3611880" cy="1630362"/>
          </a:xfrm>
          <a:prstGeom prst="rect">
            <a:avLst/>
          </a:prstGeom>
          <a:noFill/>
          <a:ln>
            <a:noFill/>
          </a:ln>
        </p:spPr>
        <p:txBody>
          <a:bodyPr spcFirstLastPara="1" wrap="square" lIns="0" tIns="0" rIns="0" bIns="0" anchor="t" anchorCtr="0">
            <a:noAutofit/>
          </a:bodyPr>
          <a:lstStyle>
            <a:lvl1pPr marL="457200" lvl="0" indent="-304800" algn="l">
              <a:lnSpc>
                <a:spcPct val="100000"/>
              </a:lnSpc>
              <a:spcBef>
                <a:spcPts val="300"/>
              </a:spcBef>
              <a:spcAft>
                <a:spcPts val="0"/>
              </a:spcAft>
              <a:buClr>
                <a:schemeClr val="dk1"/>
              </a:buClr>
              <a:buSzPts val="1200"/>
              <a:buChar char="•"/>
              <a:defRPr sz="1200"/>
            </a:lvl1pPr>
            <a:lvl2pPr marL="914400" lvl="1" indent="-298450" algn="l">
              <a:lnSpc>
                <a:spcPct val="100000"/>
              </a:lnSpc>
              <a:spcBef>
                <a:spcPts val="300"/>
              </a:spcBef>
              <a:spcAft>
                <a:spcPts val="0"/>
              </a:spcAft>
              <a:buClr>
                <a:schemeClr val="dk1"/>
              </a:buClr>
              <a:buSzPts val="1100"/>
              <a:buChar char="–"/>
              <a:defRPr sz="1100"/>
            </a:lvl2pPr>
            <a:lvl3pPr marL="1371600" lvl="2" indent="-292100" algn="l">
              <a:lnSpc>
                <a:spcPct val="100000"/>
              </a:lnSpc>
              <a:spcBef>
                <a:spcPts val="300"/>
              </a:spcBef>
              <a:spcAft>
                <a:spcPts val="0"/>
              </a:spcAft>
              <a:buClr>
                <a:schemeClr val="dk1"/>
              </a:buClr>
              <a:buSzPts val="1000"/>
              <a:buChar char="•"/>
              <a:defRPr sz="1000"/>
            </a:lvl3pPr>
            <a:lvl4pPr marL="1828800" lvl="3" indent="-285750" algn="l">
              <a:lnSpc>
                <a:spcPct val="100000"/>
              </a:lnSpc>
              <a:spcBef>
                <a:spcPts val="300"/>
              </a:spcBef>
              <a:spcAft>
                <a:spcPts val="0"/>
              </a:spcAft>
              <a:buClr>
                <a:schemeClr val="dk1"/>
              </a:buClr>
              <a:buSzPts val="900"/>
              <a:buChar char="–"/>
              <a:defRPr sz="900"/>
            </a:lvl4pPr>
            <a:lvl5pPr marL="2286000" lvl="4" indent="-279400" algn="l">
              <a:lnSpc>
                <a:spcPct val="100000"/>
              </a:lnSpc>
              <a:spcBef>
                <a:spcPts val="300"/>
              </a:spcBef>
              <a:spcAft>
                <a:spcPts val="0"/>
              </a:spcAft>
              <a:buClr>
                <a:schemeClr val="dk1"/>
              </a:buClr>
              <a:buSzPts val="800"/>
              <a:buChar char="•"/>
              <a:defRPr sz="800"/>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82" name="Google Shape;82;p75"/>
          <p:cNvSpPr txBox="1">
            <a:spLocks noGrp="1"/>
          </p:cNvSpPr>
          <p:nvPr>
            <p:ph type="sldNum" idx="12"/>
          </p:nvPr>
        </p:nvSpPr>
        <p:spPr>
          <a:xfrm>
            <a:off x="8111490" y="4831087"/>
            <a:ext cx="300989" cy="146194"/>
          </a:xfrm>
          <a:prstGeom prst="rect">
            <a:avLst/>
          </a:prstGeom>
          <a:noFill/>
          <a:ln>
            <a:noFill/>
          </a:ln>
        </p:spPr>
        <p:txBody>
          <a:bodyPr spcFirstLastPara="1" wrap="square" lIns="0" tIns="0" rIns="0" bIns="0" anchor="ctr" anchorCtr="0">
            <a:sp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83" name="Google Shape;83;p75"/>
          <p:cNvSpPr txBox="1">
            <a:spLocks noGrp="1"/>
          </p:cNvSpPr>
          <p:nvPr>
            <p:ph type="body" idx="2"/>
          </p:nvPr>
        </p:nvSpPr>
        <p:spPr>
          <a:xfrm>
            <a:off x="4800599" y="1112839"/>
            <a:ext cx="3611880" cy="1630362"/>
          </a:xfrm>
          <a:prstGeom prst="rect">
            <a:avLst/>
          </a:prstGeom>
          <a:noFill/>
          <a:ln>
            <a:noFill/>
          </a:ln>
        </p:spPr>
        <p:txBody>
          <a:bodyPr spcFirstLastPara="1" wrap="square" lIns="0" tIns="0" rIns="0" bIns="0" anchor="t" anchorCtr="0">
            <a:noAutofit/>
          </a:bodyPr>
          <a:lstStyle>
            <a:lvl1pPr marL="457200" lvl="0" indent="-304800" algn="l">
              <a:lnSpc>
                <a:spcPct val="100000"/>
              </a:lnSpc>
              <a:spcBef>
                <a:spcPts val="300"/>
              </a:spcBef>
              <a:spcAft>
                <a:spcPts val="0"/>
              </a:spcAft>
              <a:buClr>
                <a:schemeClr val="dk1"/>
              </a:buClr>
              <a:buSzPts val="1200"/>
              <a:buChar char="•"/>
              <a:defRPr sz="1200"/>
            </a:lvl1pPr>
            <a:lvl2pPr marL="914400" lvl="1" indent="-298450" algn="l">
              <a:lnSpc>
                <a:spcPct val="100000"/>
              </a:lnSpc>
              <a:spcBef>
                <a:spcPts val="300"/>
              </a:spcBef>
              <a:spcAft>
                <a:spcPts val="0"/>
              </a:spcAft>
              <a:buClr>
                <a:schemeClr val="dk1"/>
              </a:buClr>
              <a:buSzPts val="1100"/>
              <a:buChar char="–"/>
              <a:defRPr sz="1100"/>
            </a:lvl2pPr>
            <a:lvl3pPr marL="1371600" lvl="2" indent="-292100" algn="l">
              <a:lnSpc>
                <a:spcPct val="100000"/>
              </a:lnSpc>
              <a:spcBef>
                <a:spcPts val="300"/>
              </a:spcBef>
              <a:spcAft>
                <a:spcPts val="0"/>
              </a:spcAft>
              <a:buClr>
                <a:schemeClr val="dk1"/>
              </a:buClr>
              <a:buSzPts val="1000"/>
              <a:buChar char="•"/>
              <a:defRPr sz="1000"/>
            </a:lvl3pPr>
            <a:lvl4pPr marL="1828800" lvl="3" indent="-285750" algn="l">
              <a:lnSpc>
                <a:spcPct val="100000"/>
              </a:lnSpc>
              <a:spcBef>
                <a:spcPts val="300"/>
              </a:spcBef>
              <a:spcAft>
                <a:spcPts val="0"/>
              </a:spcAft>
              <a:buClr>
                <a:schemeClr val="dk1"/>
              </a:buClr>
              <a:buSzPts val="900"/>
              <a:buChar char="–"/>
              <a:defRPr sz="900"/>
            </a:lvl4pPr>
            <a:lvl5pPr marL="2286000" lvl="4" indent="-279400" algn="l">
              <a:lnSpc>
                <a:spcPct val="100000"/>
              </a:lnSpc>
              <a:spcBef>
                <a:spcPts val="300"/>
              </a:spcBef>
              <a:spcAft>
                <a:spcPts val="0"/>
              </a:spcAft>
              <a:buClr>
                <a:schemeClr val="dk1"/>
              </a:buClr>
              <a:buSzPts val="800"/>
              <a:buChar char="•"/>
              <a:defRPr sz="800"/>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84" name="Google Shape;84;p75"/>
          <p:cNvSpPr txBox="1">
            <a:spLocks noGrp="1"/>
          </p:cNvSpPr>
          <p:nvPr>
            <p:ph type="body" idx="3"/>
          </p:nvPr>
        </p:nvSpPr>
        <p:spPr>
          <a:xfrm>
            <a:off x="495300" y="2971109"/>
            <a:ext cx="3611880" cy="1630362"/>
          </a:xfrm>
          <a:prstGeom prst="rect">
            <a:avLst/>
          </a:prstGeom>
          <a:noFill/>
          <a:ln>
            <a:noFill/>
          </a:ln>
        </p:spPr>
        <p:txBody>
          <a:bodyPr spcFirstLastPara="1" wrap="square" lIns="0" tIns="0" rIns="0" bIns="0" anchor="t" anchorCtr="0">
            <a:noAutofit/>
          </a:bodyPr>
          <a:lstStyle>
            <a:lvl1pPr marL="457200" lvl="0" indent="-304800" algn="l">
              <a:lnSpc>
                <a:spcPct val="100000"/>
              </a:lnSpc>
              <a:spcBef>
                <a:spcPts val="300"/>
              </a:spcBef>
              <a:spcAft>
                <a:spcPts val="0"/>
              </a:spcAft>
              <a:buClr>
                <a:schemeClr val="dk1"/>
              </a:buClr>
              <a:buSzPts val="1200"/>
              <a:buChar char="•"/>
              <a:defRPr sz="1200"/>
            </a:lvl1pPr>
            <a:lvl2pPr marL="914400" lvl="1" indent="-298450" algn="l">
              <a:lnSpc>
                <a:spcPct val="100000"/>
              </a:lnSpc>
              <a:spcBef>
                <a:spcPts val="300"/>
              </a:spcBef>
              <a:spcAft>
                <a:spcPts val="0"/>
              </a:spcAft>
              <a:buClr>
                <a:schemeClr val="dk1"/>
              </a:buClr>
              <a:buSzPts val="1100"/>
              <a:buChar char="–"/>
              <a:defRPr sz="1100"/>
            </a:lvl2pPr>
            <a:lvl3pPr marL="1371600" lvl="2" indent="-292100" algn="l">
              <a:lnSpc>
                <a:spcPct val="100000"/>
              </a:lnSpc>
              <a:spcBef>
                <a:spcPts val="300"/>
              </a:spcBef>
              <a:spcAft>
                <a:spcPts val="0"/>
              </a:spcAft>
              <a:buClr>
                <a:schemeClr val="dk1"/>
              </a:buClr>
              <a:buSzPts val="1000"/>
              <a:buChar char="•"/>
              <a:defRPr sz="1000"/>
            </a:lvl3pPr>
            <a:lvl4pPr marL="1828800" lvl="3" indent="-285750" algn="l">
              <a:lnSpc>
                <a:spcPct val="100000"/>
              </a:lnSpc>
              <a:spcBef>
                <a:spcPts val="300"/>
              </a:spcBef>
              <a:spcAft>
                <a:spcPts val="0"/>
              </a:spcAft>
              <a:buClr>
                <a:schemeClr val="dk1"/>
              </a:buClr>
              <a:buSzPts val="900"/>
              <a:buChar char="–"/>
              <a:defRPr sz="900"/>
            </a:lvl4pPr>
            <a:lvl5pPr marL="2286000" lvl="4" indent="-279400" algn="l">
              <a:lnSpc>
                <a:spcPct val="100000"/>
              </a:lnSpc>
              <a:spcBef>
                <a:spcPts val="300"/>
              </a:spcBef>
              <a:spcAft>
                <a:spcPts val="0"/>
              </a:spcAft>
              <a:buClr>
                <a:schemeClr val="dk1"/>
              </a:buClr>
              <a:buSzPts val="800"/>
              <a:buChar char="•"/>
              <a:defRPr sz="800"/>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85" name="Google Shape;85;p75"/>
          <p:cNvSpPr txBox="1">
            <a:spLocks noGrp="1"/>
          </p:cNvSpPr>
          <p:nvPr>
            <p:ph type="body" idx="4"/>
          </p:nvPr>
        </p:nvSpPr>
        <p:spPr>
          <a:xfrm>
            <a:off x="4800599" y="2971109"/>
            <a:ext cx="3611880" cy="1630362"/>
          </a:xfrm>
          <a:prstGeom prst="rect">
            <a:avLst/>
          </a:prstGeom>
          <a:noFill/>
          <a:ln>
            <a:noFill/>
          </a:ln>
        </p:spPr>
        <p:txBody>
          <a:bodyPr spcFirstLastPara="1" wrap="square" lIns="0" tIns="0" rIns="0" bIns="0" anchor="t" anchorCtr="0">
            <a:noAutofit/>
          </a:bodyPr>
          <a:lstStyle>
            <a:lvl1pPr marL="457200" lvl="0" indent="-304800" algn="l">
              <a:lnSpc>
                <a:spcPct val="100000"/>
              </a:lnSpc>
              <a:spcBef>
                <a:spcPts val="300"/>
              </a:spcBef>
              <a:spcAft>
                <a:spcPts val="0"/>
              </a:spcAft>
              <a:buClr>
                <a:schemeClr val="dk1"/>
              </a:buClr>
              <a:buSzPts val="1200"/>
              <a:buChar char="•"/>
              <a:defRPr sz="1200"/>
            </a:lvl1pPr>
            <a:lvl2pPr marL="914400" lvl="1" indent="-298450" algn="l">
              <a:lnSpc>
                <a:spcPct val="100000"/>
              </a:lnSpc>
              <a:spcBef>
                <a:spcPts val="300"/>
              </a:spcBef>
              <a:spcAft>
                <a:spcPts val="0"/>
              </a:spcAft>
              <a:buClr>
                <a:schemeClr val="dk1"/>
              </a:buClr>
              <a:buSzPts val="1100"/>
              <a:buChar char="–"/>
              <a:defRPr sz="1100"/>
            </a:lvl2pPr>
            <a:lvl3pPr marL="1371600" lvl="2" indent="-292100" algn="l">
              <a:lnSpc>
                <a:spcPct val="100000"/>
              </a:lnSpc>
              <a:spcBef>
                <a:spcPts val="300"/>
              </a:spcBef>
              <a:spcAft>
                <a:spcPts val="0"/>
              </a:spcAft>
              <a:buClr>
                <a:schemeClr val="dk1"/>
              </a:buClr>
              <a:buSzPts val="1000"/>
              <a:buChar char="•"/>
              <a:defRPr sz="1000"/>
            </a:lvl3pPr>
            <a:lvl4pPr marL="1828800" lvl="3" indent="-285750" algn="l">
              <a:lnSpc>
                <a:spcPct val="100000"/>
              </a:lnSpc>
              <a:spcBef>
                <a:spcPts val="300"/>
              </a:spcBef>
              <a:spcAft>
                <a:spcPts val="0"/>
              </a:spcAft>
              <a:buClr>
                <a:schemeClr val="dk1"/>
              </a:buClr>
              <a:buSzPts val="900"/>
              <a:buChar char="–"/>
              <a:defRPr sz="900"/>
            </a:lvl4pPr>
            <a:lvl5pPr marL="2286000" lvl="4" indent="-279400" algn="l">
              <a:lnSpc>
                <a:spcPct val="100000"/>
              </a:lnSpc>
              <a:spcBef>
                <a:spcPts val="300"/>
              </a:spcBef>
              <a:spcAft>
                <a:spcPts val="0"/>
              </a:spcAft>
              <a:buClr>
                <a:schemeClr val="dk1"/>
              </a:buClr>
              <a:buSzPts val="800"/>
              <a:buChar char="•"/>
              <a:defRPr sz="800"/>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Title Slide - Dark Teal">
  <p:cSld name="Title Slide - Dark Teal">
    <p:spTree>
      <p:nvGrpSpPr>
        <p:cNvPr id="1" name="Shape 86"/>
        <p:cNvGrpSpPr/>
        <p:nvPr/>
      </p:nvGrpSpPr>
      <p:grpSpPr>
        <a:xfrm>
          <a:off x="0" y="0"/>
          <a:ext cx="0" cy="0"/>
          <a:chOff x="0" y="0"/>
          <a:chExt cx="0" cy="0"/>
        </a:xfrm>
      </p:grpSpPr>
      <p:sp>
        <p:nvSpPr>
          <p:cNvPr id="87" name="Google Shape;87;p76"/>
          <p:cNvSpPr>
            <a:spLocks noGrp="1"/>
          </p:cNvSpPr>
          <p:nvPr>
            <p:ph type="pic" idx="2"/>
          </p:nvPr>
        </p:nvSpPr>
        <p:spPr>
          <a:xfrm>
            <a:off x="0" y="0"/>
            <a:ext cx="9144000" cy="4710113"/>
          </a:xfrm>
          <a:prstGeom prst="rect">
            <a:avLst/>
          </a:prstGeom>
          <a:solidFill>
            <a:srgbClr val="E1DCCD"/>
          </a:solidFill>
          <a:ln>
            <a:noFill/>
          </a:ln>
        </p:spPr>
      </p:sp>
      <p:sp>
        <p:nvSpPr>
          <p:cNvPr id="88" name="Google Shape;88;p76"/>
          <p:cNvSpPr txBox="1">
            <a:spLocks noGrp="1"/>
          </p:cNvSpPr>
          <p:nvPr>
            <p:ph type="body" idx="1"/>
          </p:nvPr>
        </p:nvSpPr>
        <p:spPr>
          <a:xfrm>
            <a:off x="1" y="1172308"/>
            <a:ext cx="5802922" cy="3971191"/>
          </a:xfrm>
          <a:prstGeom prst="rect">
            <a:avLst/>
          </a:prstGeom>
          <a:solidFill>
            <a:srgbClr val="315470"/>
          </a:solidFill>
          <a:ln>
            <a:noFill/>
          </a:ln>
        </p:spPr>
        <p:txBody>
          <a:bodyPr spcFirstLastPara="1" wrap="square" lIns="502900" tIns="274300" rIns="457200" bIns="457200" anchor="t" anchorCtr="0">
            <a:noAutofit/>
          </a:bodyPr>
          <a:lstStyle>
            <a:lvl1pPr marL="457200" lvl="0" indent="-228600" algn="l">
              <a:lnSpc>
                <a:spcPct val="100000"/>
              </a:lnSpc>
              <a:spcBef>
                <a:spcPts val="600"/>
              </a:spcBef>
              <a:spcAft>
                <a:spcPts val="0"/>
              </a:spcAft>
              <a:buClr>
                <a:schemeClr val="lt1"/>
              </a:buClr>
              <a:buSzPts val="3000"/>
              <a:buNone/>
              <a:defRPr sz="3000">
                <a:solidFill>
                  <a:schemeClr val="lt1"/>
                </a:solidFill>
                <a:latin typeface="Georgia"/>
                <a:ea typeface="Georgia"/>
                <a:cs typeface="Georgia"/>
                <a:sym typeface="Georgia"/>
              </a:defRPr>
            </a:lvl1pPr>
            <a:lvl2pPr marL="914400" lvl="1" indent="-228600" algn="l">
              <a:lnSpc>
                <a:spcPct val="110000"/>
              </a:lnSpc>
              <a:spcBef>
                <a:spcPts val="900"/>
              </a:spcBef>
              <a:spcAft>
                <a:spcPts val="0"/>
              </a:spcAft>
              <a:buClr>
                <a:schemeClr val="lt1"/>
              </a:buClr>
              <a:buSzPts val="1500"/>
              <a:buNone/>
              <a:defRPr sz="1500">
                <a:solidFill>
                  <a:schemeClr val="lt1"/>
                </a:solidFill>
                <a:latin typeface="Georgia"/>
                <a:ea typeface="Georgia"/>
                <a:cs typeface="Georgia"/>
                <a:sym typeface="Georgia"/>
              </a:defRPr>
            </a:lvl2pPr>
            <a:lvl3pPr marL="1371600" lvl="2" indent="-228600" algn="l">
              <a:lnSpc>
                <a:spcPct val="110000"/>
              </a:lnSpc>
              <a:spcBef>
                <a:spcPts val="600"/>
              </a:spcBef>
              <a:spcAft>
                <a:spcPts val="0"/>
              </a:spcAft>
              <a:buClr>
                <a:schemeClr val="lt1"/>
              </a:buClr>
              <a:buSzPts val="1100"/>
              <a:buNone/>
              <a:defRPr>
                <a:solidFill>
                  <a:schemeClr val="lt1"/>
                </a:solidFill>
                <a:latin typeface="Georgia"/>
                <a:ea typeface="Georgia"/>
                <a:cs typeface="Georgia"/>
                <a:sym typeface="Georgia"/>
              </a:defRPr>
            </a:lvl3pPr>
            <a:lvl4pPr marL="1828800" lvl="3" indent="-228600" algn="l">
              <a:lnSpc>
                <a:spcPct val="110000"/>
              </a:lnSpc>
              <a:spcBef>
                <a:spcPts val="600"/>
              </a:spcBef>
              <a:spcAft>
                <a:spcPts val="0"/>
              </a:spcAft>
              <a:buClr>
                <a:schemeClr val="lt1"/>
              </a:buClr>
              <a:buSzPts val="1000"/>
              <a:buNone/>
              <a:defRPr>
                <a:solidFill>
                  <a:schemeClr val="lt1"/>
                </a:solidFill>
                <a:latin typeface="Georgia"/>
                <a:ea typeface="Georgia"/>
                <a:cs typeface="Georgia"/>
                <a:sym typeface="Georgia"/>
              </a:defRPr>
            </a:lvl4pPr>
            <a:lvl5pPr marL="2286000" lvl="4" indent="-228600" algn="l">
              <a:lnSpc>
                <a:spcPct val="110000"/>
              </a:lnSpc>
              <a:spcBef>
                <a:spcPts val="600"/>
              </a:spcBef>
              <a:spcAft>
                <a:spcPts val="0"/>
              </a:spcAft>
              <a:buClr>
                <a:schemeClr val="lt1"/>
              </a:buClr>
              <a:buSzPts val="900"/>
              <a:buNone/>
              <a:defRPr>
                <a:solidFill>
                  <a:schemeClr val="lt1"/>
                </a:solidFill>
                <a:latin typeface="Georgia"/>
                <a:ea typeface="Georgia"/>
                <a:cs typeface="Georgia"/>
                <a:sym typeface="Georgia"/>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89" name="Google Shape;89;p76"/>
          <p:cNvSpPr txBox="1">
            <a:spLocks noGrp="1"/>
          </p:cNvSpPr>
          <p:nvPr>
            <p:ph type="subTitle" idx="3"/>
          </p:nvPr>
        </p:nvSpPr>
        <p:spPr>
          <a:xfrm>
            <a:off x="525780" y="3566160"/>
            <a:ext cx="4846320" cy="156646"/>
          </a:xfrm>
          <a:prstGeom prst="rect">
            <a:avLst/>
          </a:prstGeom>
          <a:noFill/>
          <a:ln>
            <a:noFill/>
          </a:ln>
        </p:spPr>
        <p:txBody>
          <a:bodyPr spcFirstLastPara="1" wrap="square" lIns="0" tIns="0" rIns="0" bIns="0" anchor="b" anchorCtr="0">
            <a:spAutoFit/>
          </a:bodyPr>
          <a:lstStyle>
            <a:lvl1pPr lvl="0" algn="l">
              <a:lnSpc>
                <a:spcPct val="110000"/>
              </a:lnSpc>
              <a:spcBef>
                <a:spcPts val="600"/>
              </a:spcBef>
              <a:spcAft>
                <a:spcPts val="0"/>
              </a:spcAft>
              <a:buClr>
                <a:schemeClr val="lt1"/>
              </a:buClr>
              <a:buSzPts val="1000"/>
              <a:buNone/>
              <a:defRPr sz="1000" i="1">
                <a:solidFill>
                  <a:schemeClr val="lt1"/>
                </a:solidFill>
                <a:latin typeface="Georgia"/>
                <a:ea typeface="Georgia"/>
                <a:cs typeface="Georgia"/>
                <a:sym typeface="Georgia"/>
              </a:defRPr>
            </a:lvl1pPr>
            <a:lvl2pPr lvl="1" algn="ctr">
              <a:lnSpc>
                <a:spcPct val="110000"/>
              </a:lnSpc>
              <a:spcBef>
                <a:spcPts val="600"/>
              </a:spcBef>
              <a:spcAft>
                <a:spcPts val="0"/>
              </a:spcAft>
              <a:buClr>
                <a:schemeClr val="dk1"/>
              </a:buClr>
              <a:buSzPts val="1500"/>
              <a:buNone/>
              <a:defRPr sz="1500"/>
            </a:lvl2pPr>
            <a:lvl3pPr lvl="2" algn="ctr">
              <a:lnSpc>
                <a:spcPct val="110000"/>
              </a:lnSpc>
              <a:spcBef>
                <a:spcPts val="600"/>
              </a:spcBef>
              <a:spcAft>
                <a:spcPts val="0"/>
              </a:spcAft>
              <a:buClr>
                <a:schemeClr val="dk1"/>
              </a:buClr>
              <a:buSzPts val="1350"/>
              <a:buNone/>
              <a:defRPr sz="1350"/>
            </a:lvl3pPr>
            <a:lvl4pPr lvl="3" algn="ctr">
              <a:lnSpc>
                <a:spcPct val="110000"/>
              </a:lnSpc>
              <a:spcBef>
                <a:spcPts val="600"/>
              </a:spcBef>
              <a:spcAft>
                <a:spcPts val="0"/>
              </a:spcAft>
              <a:buClr>
                <a:schemeClr val="dk1"/>
              </a:buClr>
              <a:buSzPts val="1200"/>
              <a:buNone/>
              <a:defRPr sz="1200"/>
            </a:lvl4pPr>
            <a:lvl5pPr lvl="4" algn="ctr">
              <a:lnSpc>
                <a:spcPct val="110000"/>
              </a:lnSpc>
              <a:spcBef>
                <a:spcPts val="600"/>
              </a:spcBef>
              <a:spcAft>
                <a:spcPts val="0"/>
              </a:spcAft>
              <a:buClr>
                <a:schemeClr val="dk1"/>
              </a:buClr>
              <a:buSzPts val="120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a:endParaRPr/>
          </a:p>
        </p:txBody>
      </p:sp>
      <p:sp>
        <p:nvSpPr>
          <p:cNvPr id="90" name="Google Shape;90;p76"/>
          <p:cNvSpPr/>
          <p:nvPr/>
        </p:nvSpPr>
        <p:spPr>
          <a:xfrm>
            <a:off x="482706" y="433838"/>
            <a:ext cx="2192207" cy="410518"/>
          </a:xfrm>
          <a:custGeom>
            <a:avLst/>
            <a:gdLst/>
            <a:ahLst/>
            <a:cxnLst/>
            <a:rect l="l" t="t" r="r" b="b"/>
            <a:pathLst>
              <a:path w="1440" h="267" extrusionOk="0">
                <a:moveTo>
                  <a:pt x="17" y="110"/>
                </a:moveTo>
                <a:cubicBezTo>
                  <a:pt x="3" y="110"/>
                  <a:pt x="3" y="110"/>
                  <a:pt x="3" y="110"/>
                </a:cubicBezTo>
                <a:cubicBezTo>
                  <a:pt x="3" y="1"/>
                  <a:pt x="3" y="1"/>
                  <a:pt x="3" y="1"/>
                </a:cubicBezTo>
                <a:cubicBezTo>
                  <a:pt x="81" y="83"/>
                  <a:pt x="81" y="83"/>
                  <a:pt x="81" y="83"/>
                </a:cubicBezTo>
                <a:cubicBezTo>
                  <a:pt x="81" y="7"/>
                  <a:pt x="81" y="7"/>
                  <a:pt x="81" y="7"/>
                </a:cubicBezTo>
                <a:cubicBezTo>
                  <a:pt x="95" y="7"/>
                  <a:pt x="95" y="7"/>
                  <a:pt x="95" y="7"/>
                </a:cubicBezTo>
                <a:cubicBezTo>
                  <a:pt x="95" y="117"/>
                  <a:pt x="95" y="117"/>
                  <a:pt x="95" y="117"/>
                </a:cubicBezTo>
                <a:cubicBezTo>
                  <a:pt x="17" y="35"/>
                  <a:pt x="17" y="35"/>
                  <a:pt x="17" y="35"/>
                </a:cubicBezTo>
                <a:lnTo>
                  <a:pt x="17" y="110"/>
                </a:lnTo>
                <a:close/>
                <a:moveTo>
                  <a:pt x="130" y="110"/>
                </a:moveTo>
                <a:cubicBezTo>
                  <a:pt x="145" y="110"/>
                  <a:pt x="145" y="110"/>
                  <a:pt x="145" y="110"/>
                </a:cubicBezTo>
                <a:cubicBezTo>
                  <a:pt x="178" y="33"/>
                  <a:pt x="178" y="33"/>
                  <a:pt x="178" y="33"/>
                </a:cubicBezTo>
                <a:cubicBezTo>
                  <a:pt x="210" y="109"/>
                  <a:pt x="210" y="109"/>
                  <a:pt x="210" y="109"/>
                </a:cubicBezTo>
                <a:cubicBezTo>
                  <a:pt x="210" y="110"/>
                  <a:pt x="210" y="110"/>
                  <a:pt x="210" y="110"/>
                </a:cubicBezTo>
                <a:cubicBezTo>
                  <a:pt x="225" y="110"/>
                  <a:pt x="225" y="110"/>
                  <a:pt x="225" y="110"/>
                </a:cubicBezTo>
                <a:cubicBezTo>
                  <a:pt x="178" y="0"/>
                  <a:pt x="178" y="0"/>
                  <a:pt x="178" y="0"/>
                </a:cubicBezTo>
                <a:lnTo>
                  <a:pt x="130" y="110"/>
                </a:lnTo>
                <a:close/>
                <a:moveTo>
                  <a:pt x="700" y="110"/>
                </a:moveTo>
                <a:cubicBezTo>
                  <a:pt x="715" y="110"/>
                  <a:pt x="715" y="110"/>
                  <a:pt x="715" y="110"/>
                </a:cubicBezTo>
                <a:cubicBezTo>
                  <a:pt x="748" y="33"/>
                  <a:pt x="748" y="33"/>
                  <a:pt x="748" y="33"/>
                </a:cubicBezTo>
                <a:cubicBezTo>
                  <a:pt x="780" y="109"/>
                  <a:pt x="780" y="109"/>
                  <a:pt x="780" y="109"/>
                </a:cubicBezTo>
                <a:cubicBezTo>
                  <a:pt x="780" y="110"/>
                  <a:pt x="780" y="110"/>
                  <a:pt x="780" y="110"/>
                </a:cubicBezTo>
                <a:cubicBezTo>
                  <a:pt x="795" y="110"/>
                  <a:pt x="795" y="110"/>
                  <a:pt x="795" y="110"/>
                </a:cubicBezTo>
                <a:cubicBezTo>
                  <a:pt x="748" y="0"/>
                  <a:pt x="748" y="0"/>
                  <a:pt x="748" y="0"/>
                </a:cubicBezTo>
                <a:lnTo>
                  <a:pt x="700" y="110"/>
                </a:lnTo>
                <a:close/>
                <a:moveTo>
                  <a:pt x="273" y="110"/>
                </a:moveTo>
                <a:cubicBezTo>
                  <a:pt x="286" y="110"/>
                  <a:pt x="286" y="110"/>
                  <a:pt x="286" y="110"/>
                </a:cubicBezTo>
                <a:cubicBezTo>
                  <a:pt x="286" y="20"/>
                  <a:pt x="286" y="20"/>
                  <a:pt x="286" y="20"/>
                </a:cubicBezTo>
                <a:cubicBezTo>
                  <a:pt x="317" y="20"/>
                  <a:pt x="317" y="20"/>
                  <a:pt x="317" y="20"/>
                </a:cubicBezTo>
                <a:cubicBezTo>
                  <a:pt x="317" y="7"/>
                  <a:pt x="317" y="7"/>
                  <a:pt x="317" y="7"/>
                </a:cubicBezTo>
                <a:cubicBezTo>
                  <a:pt x="242" y="7"/>
                  <a:pt x="242" y="7"/>
                  <a:pt x="242" y="7"/>
                </a:cubicBezTo>
                <a:cubicBezTo>
                  <a:pt x="242" y="20"/>
                  <a:pt x="242" y="20"/>
                  <a:pt x="242" y="20"/>
                </a:cubicBezTo>
                <a:cubicBezTo>
                  <a:pt x="273" y="20"/>
                  <a:pt x="273" y="20"/>
                  <a:pt x="273" y="20"/>
                </a:cubicBezTo>
                <a:lnTo>
                  <a:pt x="273" y="110"/>
                </a:lnTo>
                <a:close/>
                <a:moveTo>
                  <a:pt x="374" y="7"/>
                </a:moveTo>
                <a:cubicBezTo>
                  <a:pt x="360" y="7"/>
                  <a:pt x="360" y="7"/>
                  <a:pt x="360" y="7"/>
                </a:cubicBezTo>
                <a:cubicBezTo>
                  <a:pt x="360" y="110"/>
                  <a:pt x="360" y="110"/>
                  <a:pt x="360" y="110"/>
                </a:cubicBezTo>
                <a:cubicBezTo>
                  <a:pt x="374" y="110"/>
                  <a:pt x="374" y="110"/>
                  <a:pt x="374" y="110"/>
                </a:cubicBezTo>
                <a:lnTo>
                  <a:pt x="374" y="7"/>
                </a:lnTo>
                <a:close/>
                <a:moveTo>
                  <a:pt x="475" y="112"/>
                </a:moveTo>
                <a:cubicBezTo>
                  <a:pt x="445" y="112"/>
                  <a:pt x="421" y="88"/>
                  <a:pt x="421" y="59"/>
                </a:cubicBezTo>
                <a:cubicBezTo>
                  <a:pt x="421" y="29"/>
                  <a:pt x="445" y="5"/>
                  <a:pt x="475" y="5"/>
                </a:cubicBezTo>
                <a:cubicBezTo>
                  <a:pt x="505" y="5"/>
                  <a:pt x="528" y="29"/>
                  <a:pt x="528" y="59"/>
                </a:cubicBezTo>
                <a:cubicBezTo>
                  <a:pt x="528" y="88"/>
                  <a:pt x="505" y="112"/>
                  <a:pt x="475" y="112"/>
                </a:cubicBezTo>
                <a:close/>
                <a:moveTo>
                  <a:pt x="475" y="19"/>
                </a:moveTo>
                <a:cubicBezTo>
                  <a:pt x="453" y="19"/>
                  <a:pt x="435" y="37"/>
                  <a:pt x="435" y="59"/>
                </a:cubicBezTo>
                <a:cubicBezTo>
                  <a:pt x="435" y="81"/>
                  <a:pt x="453" y="99"/>
                  <a:pt x="475" y="99"/>
                </a:cubicBezTo>
                <a:cubicBezTo>
                  <a:pt x="497" y="99"/>
                  <a:pt x="514" y="81"/>
                  <a:pt x="514" y="59"/>
                </a:cubicBezTo>
                <a:cubicBezTo>
                  <a:pt x="514" y="37"/>
                  <a:pt x="497" y="19"/>
                  <a:pt x="475" y="19"/>
                </a:cubicBezTo>
                <a:close/>
                <a:moveTo>
                  <a:pt x="586" y="35"/>
                </a:moveTo>
                <a:cubicBezTo>
                  <a:pt x="664" y="117"/>
                  <a:pt x="664" y="117"/>
                  <a:pt x="664" y="117"/>
                </a:cubicBezTo>
                <a:cubicBezTo>
                  <a:pt x="664" y="7"/>
                  <a:pt x="664" y="7"/>
                  <a:pt x="664" y="7"/>
                </a:cubicBezTo>
                <a:cubicBezTo>
                  <a:pt x="650" y="7"/>
                  <a:pt x="650" y="7"/>
                  <a:pt x="650" y="7"/>
                </a:cubicBezTo>
                <a:cubicBezTo>
                  <a:pt x="650" y="83"/>
                  <a:pt x="650" y="83"/>
                  <a:pt x="650" y="83"/>
                </a:cubicBezTo>
                <a:cubicBezTo>
                  <a:pt x="572" y="1"/>
                  <a:pt x="572" y="1"/>
                  <a:pt x="572" y="1"/>
                </a:cubicBezTo>
                <a:cubicBezTo>
                  <a:pt x="572" y="110"/>
                  <a:pt x="572" y="110"/>
                  <a:pt x="572" y="110"/>
                </a:cubicBezTo>
                <a:cubicBezTo>
                  <a:pt x="586" y="110"/>
                  <a:pt x="586" y="110"/>
                  <a:pt x="586" y="110"/>
                </a:cubicBezTo>
                <a:lnTo>
                  <a:pt x="586" y="35"/>
                </a:lnTo>
                <a:close/>
                <a:moveTo>
                  <a:pt x="843" y="7"/>
                </a:moveTo>
                <a:cubicBezTo>
                  <a:pt x="830" y="7"/>
                  <a:pt x="830" y="7"/>
                  <a:pt x="830" y="7"/>
                </a:cubicBezTo>
                <a:cubicBezTo>
                  <a:pt x="830" y="110"/>
                  <a:pt x="830" y="110"/>
                  <a:pt x="830" y="110"/>
                </a:cubicBezTo>
                <a:cubicBezTo>
                  <a:pt x="885" y="110"/>
                  <a:pt x="885" y="110"/>
                  <a:pt x="885" y="110"/>
                </a:cubicBezTo>
                <a:cubicBezTo>
                  <a:pt x="885" y="97"/>
                  <a:pt x="885" y="97"/>
                  <a:pt x="885" y="97"/>
                </a:cubicBezTo>
                <a:cubicBezTo>
                  <a:pt x="843" y="97"/>
                  <a:pt x="843" y="97"/>
                  <a:pt x="843" y="97"/>
                </a:cubicBezTo>
                <a:lnTo>
                  <a:pt x="843" y="7"/>
                </a:lnTo>
                <a:close/>
                <a:moveTo>
                  <a:pt x="169" y="156"/>
                </a:moveTo>
                <a:cubicBezTo>
                  <a:pt x="139" y="156"/>
                  <a:pt x="116" y="179"/>
                  <a:pt x="116" y="209"/>
                </a:cubicBezTo>
                <a:cubicBezTo>
                  <a:pt x="116" y="240"/>
                  <a:pt x="139" y="262"/>
                  <a:pt x="169" y="262"/>
                </a:cubicBezTo>
                <a:cubicBezTo>
                  <a:pt x="175" y="262"/>
                  <a:pt x="188" y="261"/>
                  <a:pt x="200" y="252"/>
                </a:cubicBezTo>
                <a:cubicBezTo>
                  <a:pt x="200" y="252"/>
                  <a:pt x="200" y="252"/>
                  <a:pt x="200" y="252"/>
                </a:cubicBezTo>
                <a:cubicBezTo>
                  <a:pt x="200" y="234"/>
                  <a:pt x="200" y="234"/>
                  <a:pt x="200" y="234"/>
                </a:cubicBezTo>
                <a:cubicBezTo>
                  <a:pt x="198" y="236"/>
                  <a:pt x="198" y="236"/>
                  <a:pt x="198" y="236"/>
                </a:cubicBezTo>
                <a:cubicBezTo>
                  <a:pt x="196" y="239"/>
                  <a:pt x="192" y="242"/>
                  <a:pt x="187" y="245"/>
                </a:cubicBezTo>
                <a:cubicBezTo>
                  <a:pt x="181" y="247"/>
                  <a:pt x="175" y="249"/>
                  <a:pt x="169" y="249"/>
                </a:cubicBezTo>
                <a:cubicBezTo>
                  <a:pt x="142" y="249"/>
                  <a:pt x="130" y="226"/>
                  <a:pt x="130" y="210"/>
                </a:cubicBezTo>
                <a:cubicBezTo>
                  <a:pt x="130" y="187"/>
                  <a:pt x="147" y="169"/>
                  <a:pt x="169" y="169"/>
                </a:cubicBezTo>
                <a:cubicBezTo>
                  <a:pt x="174" y="169"/>
                  <a:pt x="180" y="170"/>
                  <a:pt x="185" y="173"/>
                </a:cubicBezTo>
                <a:cubicBezTo>
                  <a:pt x="190" y="175"/>
                  <a:pt x="194" y="178"/>
                  <a:pt x="198" y="182"/>
                </a:cubicBezTo>
                <a:cubicBezTo>
                  <a:pt x="200" y="184"/>
                  <a:pt x="200" y="184"/>
                  <a:pt x="200" y="184"/>
                </a:cubicBezTo>
                <a:cubicBezTo>
                  <a:pt x="200" y="166"/>
                  <a:pt x="200" y="166"/>
                  <a:pt x="200" y="166"/>
                </a:cubicBezTo>
                <a:cubicBezTo>
                  <a:pt x="200" y="166"/>
                  <a:pt x="200" y="166"/>
                  <a:pt x="200" y="166"/>
                </a:cubicBezTo>
                <a:cubicBezTo>
                  <a:pt x="191" y="159"/>
                  <a:pt x="181" y="156"/>
                  <a:pt x="169" y="156"/>
                </a:cubicBezTo>
                <a:close/>
                <a:moveTo>
                  <a:pt x="437" y="209"/>
                </a:moveTo>
                <a:cubicBezTo>
                  <a:pt x="437" y="225"/>
                  <a:pt x="431" y="238"/>
                  <a:pt x="419" y="249"/>
                </a:cubicBezTo>
                <a:cubicBezTo>
                  <a:pt x="409" y="257"/>
                  <a:pt x="399" y="261"/>
                  <a:pt x="382" y="261"/>
                </a:cubicBezTo>
                <a:cubicBezTo>
                  <a:pt x="360" y="261"/>
                  <a:pt x="360" y="261"/>
                  <a:pt x="360" y="261"/>
                </a:cubicBezTo>
                <a:cubicBezTo>
                  <a:pt x="360" y="157"/>
                  <a:pt x="360" y="157"/>
                  <a:pt x="360" y="157"/>
                </a:cubicBezTo>
                <a:cubicBezTo>
                  <a:pt x="382" y="157"/>
                  <a:pt x="382" y="157"/>
                  <a:pt x="382" y="157"/>
                </a:cubicBezTo>
                <a:cubicBezTo>
                  <a:pt x="393" y="157"/>
                  <a:pt x="407" y="159"/>
                  <a:pt x="420" y="170"/>
                </a:cubicBezTo>
                <a:cubicBezTo>
                  <a:pt x="426" y="175"/>
                  <a:pt x="437" y="187"/>
                  <a:pt x="437" y="209"/>
                </a:cubicBezTo>
                <a:close/>
                <a:moveTo>
                  <a:pt x="423" y="209"/>
                </a:moveTo>
                <a:cubicBezTo>
                  <a:pt x="423" y="186"/>
                  <a:pt x="407" y="171"/>
                  <a:pt x="382" y="171"/>
                </a:cubicBezTo>
                <a:cubicBezTo>
                  <a:pt x="374" y="171"/>
                  <a:pt x="374" y="171"/>
                  <a:pt x="374" y="171"/>
                </a:cubicBezTo>
                <a:cubicBezTo>
                  <a:pt x="374" y="247"/>
                  <a:pt x="374" y="247"/>
                  <a:pt x="374" y="247"/>
                </a:cubicBezTo>
                <a:cubicBezTo>
                  <a:pt x="382" y="247"/>
                  <a:pt x="382" y="247"/>
                  <a:pt x="382" y="247"/>
                </a:cubicBezTo>
                <a:cubicBezTo>
                  <a:pt x="390" y="247"/>
                  <a:pt x="401" y="246"/>
                  <a:pt x="410" y="239"/>
                </a:cubicBezTo>
                <a:cubicBezTo>
                  <a:pt x="416" y="234"/>
                  <a:pt x="423" y="224"/>
                  <a:pt x="423" y="209"/>
                </a:cubicBezTo>
                <a:close/>
                <a:moveTo>
                  <a:pt x="479" y="261"/>
                </a:moveTo>
                <a:cubicBezTo>
                  <a:pt x="541" y="261"/>
                  <a:pt x="541" y="261"/>
                  <a:pt x="541" y="261"/>
                </a:cubicBezTo>
                <a:cubicBezTo>
                  <a:pt x="541" y="247"/>
                  <a:pt x="541" y="247"/>
                  <a:pt x="541" y="247"/>
                </a:cubicBezTo>
                <a:cubicBezTo>
                  <a:pt x="493" y="247"/>
                  <a:pt x="493" y="247"/>
                  <a:pt x="493" y="247"/>
                </a:cubicBezTo>
                <a:cubicBezTo>
                  <a:pt x="493" y="211"/>
                  <a:pt x="493" y="211"/>
                  <a:pt x="493" y="211"/>
                </a:cubicBezTo>
                <a:cubicBezTo>
                  <a:pt x="535" y="211"/>
                  <a:pt x="535" y="211"/>
                  <a:pt x="535" y="211"/>
                </a:cubicBezTo>
                <a:cubicBezTo>
                  <a:pt x="535" y="198"/>
                  <a:pt x="535" y="198"/>
                  <a:pt x="535" y="198"/>
                </a:cubicBezTo>
                <a:cubicBezTo>
                  <a:pt x="493" y="198"/>
                  <a:pt x="493" y="198"/>
                  <a:pt x="493" y="198"/>
                </a:cubicBezTo>
                <a:cubicBezTo>
                  <a:pt x="493" y="171"/>
                  <a:pt x="493" y="171"/>
                  <a:pt x="493" y="171"/>
                </a:cubicBezTo>
                <a:cubicBezTo>
                  <a:pt x="541" y="171"/>
                  <a:pt x="541" y="171"/>
                  <a:pt x="541" y="171"/>
                </a:cubicBezTo>
                <a:cubicBezTo>
                  <a:pt x="541" y="157"/>
                  <a:pt x="541" y="157"/>
                  <a:pt x="541" y="157"/>
                </a:cubicBezTo>
                <a:cubicBezTo>
                  <a:pt x="479" y="157"/>
                  <a:pt x="479" y="157"/>
                  <a:pt x="479" y="157"/>
                </a:cubicBezTo>
                <a:lnTo>
                  <a:pt x="479" y="261"/>
                </a:lnTo>
                <a:close/>
                <a:moveTo>
                  <a:pt x="805" y="261"/>
                </a:moveTo>
                <a:cubicBezTo>
                  <a:pt x="866" y="261"/>
                  <a:pt x="866" y="261"/>
                  <a:pt x="866" y="261"/>
                </a:cubicBezTo>
                <a:cubicBezTo>
                  <a:pt x="866" y="247"/>
                  <a:pt x="866" y="247"/>
                  <a:pt x="866" y="247"/>
                </a:cubicBezTo>
                <a:cubicBezTo>
                  <a:pt x="819" y="247"/>
                  <a:pt x="819" y="247"/>
                  <a:pt x="819" y="247"/>
                </a:cubicBezTo>
                <a:cubicBezTo>
                  <a:pt x="819" y="211"/>
                  <a:pt x="819" y="211"/>
                  <a:pt x="819" y="211"/>
                </a:cubicBezTo>
                <a:cubicBezTo>
                  <a:pt x="860" y="211"/>
                  <a:pt x="860" y="211"/>
                  <a:pt x="860" y="211"/>
                </a:cubicBezTo>
                <a:cubicBezTo>
                  <a:pt x="860" y="198"/>
                  <a:pt x="860" y="198"/>
                  <a:pt x="860" y="198"/>
                </a:cubicBezTo>
                <a:cubicBezTo>
                  <a:pt x="819" y="198"/>
                  <a:pt x="819" y="198"/>
                  <a:pt x="819" y="198"/>
                </a:cubicBezTo>
                <a:cubicBezTo>
                  <a:pt x="819" y="171"/>
                  <a:pt x="819" y="171"/>
                  <a:pt x="819" y="171"/>
                </a:cubicBezTo>
                <a:cubicBezTo>
                  <a:pt x="866" y="171"/>
                  <a:pt x="866" y="171"/>
                  <a:pt x="866" y="171"/>
                </a:cubicBezTo>
                <a:cubicBezTo>
                  <a:pt x="866" y="157"/>
                  <a:pt x="866" y="157"/>
                  <a:pt x="866" y="157"/>
                </a:cubicBezTo>
                <a:cubicBezTo>
                  <a:pt x="805" y="157"/>
                  <a:pt x="805" y="157"/>
                  <a:pt x="805" y="157"/>
                </a:cubicBezTo>
                <a:lnTo>
                  <a:pt x="805" y="261"/>
                </a:lnTo>
                <a:close/>
                <a:moveTo>
                  <a:pt x="634" y="235"/>
                </a:moveTo>
                <a:cubicBezTo>
                  <a:pt x="595" y="149"/>
                  <a:pt x="595" y="149"/>
                  <a:pt x="595" y="149"/>
                </a:cubicBezTo>
                <a:cubicBezTo>
                  <a:pt x="578" y="261"/>
                  <a:pt x="578" y="261"/>
                  <a:pt x="578" y="261"/>
                </a:cubicBezTo>
                <a:cubicBezTo>
                  <a:pt x="592" y="261"/>
                  <a:pt x="592" y="261"/>
                  <a:pt x="592" y="261"/>
                </a:cubicBezTo>
                <a:cubicBezTo>
                  <a:pt x="601" y="194"/>
                  <a:pt x="601" y="194"/>
                  <a:pt x="601" y="194"/>
                </a:cubicBezTo>
                <a:cubicBezTo>
                  <a:pt x="634" y="267"/>
                  <a:pt x="634" y="267"/>
                  <a:pt x="634" y="267"/>
                </a:cubicBezTo>
                <a:cubicBezTo>
                  <a:pt x="668" y="194"/>
                  <a:pt x="668" y="194"/>
                  <a:pt x="668" y="194"/>
                </a:cubicBezTo>
                <a:cubicBezTo>
                  <a:pt x="677" y="261"/>
                  <a:pt x="677" y="261"/>
                  <a:pt x="677" y="261"/>
                </a:cubicBezTo>
                <a:cubicBezTo>
                  <a:pt x="691" y="261"/>
                  <a:pt x="691" y="261"/>
                  <a:pt x="691" y="261"/>
                </a:cubicBezTo>
                <a:cubicBezTo>
                  <a:pt x="674" y="148"/>
                  <a:pt x="674" y="148"/>
                  <a:pt x="674" y="148"/>
                </a:cubicBezTo>
                <a:lnTo>
                  <a:pt x="634" y="235"/>
                </a:lnTo>
                <a:close/>
                <a:moveTo>
                  <a:pt x="737" y="261"/>
                </a:moveTo>
                <a:cubicBezTo>
                  <a:pt x="751" y="261"/>
                  <a:pt x="751" y="261"/>
                  <a:pt x="751" y="261"/>
                </a:cubicBezTo>
                <a:cubicBezTo>
                  <a:pt x="751" y="157"/>
                  <a:pt x="751" y="157"/>
                  <a:pt x="751" y="157"/>
                </a:cubicBezTo>
                <a:cubicBezTo>
                  <a:pt x="737" y="157"/>
                  <a:pt x="737" y="157"/>
                  <a:pt x="737" y="157"/>
                </a:cubicBezTo>
                <a:lnTo>
                  <a:pt x="737" y="261"/>
                </a:lnTo>
                <a:close/>
                <a:moveTo>
                  <a:pt x="955" y="211"/>
                </a:moveTo>
                <a:cubicBezTo>
                  <a:pt x="950" y="207"/>
                  <a:pt x="945" y="204"/>
                  <a:pt x="939" y="201"/>
                </a:cubicBezTo>
                <a:cubicBezTo>
                  <a:pt x="929" y="197"/>
                  <a:pt x="929" y="197"/>
                  <a:pt x="929" y="197"/>
                </a:cubicBezTo>
                <a:cubicBezTo>
                  <a:pt x="925" y="195"/>
                  <a:pt x="922" y="194"/>
                  <a:pt x="919" y="191"/>
                </a:cubicBezTo>
                <a:cubicBezTo>
                  <a:pt x="916" y="189"/>
                  <a:pt x="916" y="187"/>
                  <a:pt x="916" y="183"/>
                </a:cubicBezTo>
                <a:cubicBezTo>
                  <a:pt x="916" y="175"/>
                  <a:pt x="922" y="169"/>
                  <a:pt x="931" y="169"/>
                </a:cubicBezTo>
                <a:cubicBezTo>
                  <a:pt x="936" y="169"/>
                  <a:pt x="940" y="171"/>
                  <a:pt x="942" y="172"/>
                </a:cubicBezTo>
                <a:cubicBezTo>
                  <a:pt x="944" y="174"/>
                  <a:pt x="946" y="177"/>
                  <a:pt x="947" y="179"/>
                </a:cubicBezTo>
                <a:cubicBezTo>
                  <a:pt x="948" y="181"/>
                  <a:pt x="948" y="181"/>
                  <a:pt x="948" y="181"/>
                </a:cubicBezTo>
                <a:cubicBezTo>
                  <a:pt x="959" y="173"/>
                  <a:pt x="959" y="173"/>
                  <a:pt x="959" y="173"/>
                </a:cubicBezTo>
                <a:cubicBezTo>
                  <a:pt x="958" y="172"/>
                  <a:pt x="958" y="172"/>
                  <a:pt x="958" y="172"/>
                </a:cubicBezTo>
                <a:cubicBezTo>
                  <a:pt x="956" y="167"/>
                  <a:pt x="952" y="163"/>
                  <a:pt x="948" y="161"/>
                </a:cubicBezTo>
                <a:cubicBezTo>
                  <a:pt x="943" y="157"/>
                  <a:pt x="938" y="156"/>
                  <a:pt x="931" y="156"/>
                </a:cubicBezTo>
                <a:cubicBezTo>
                  <a:pt x="914" y="156"/>
                  <a:pt x="902" y="167"/>
                  <a:pt x="902" y="183"/>
                </a:cubicBezTo>
                <a:cubicBezTo>
                  <a:pt x="902" y="190"/>
                  <a:pt x="904" y="195"/>
                  <a:pt x="909" y="200"/>
                </a:cubicBezTo>
                <a:cubicBezTo>
                  <a:pt x="913" y="205"/>
                  <a:pt x="918" y="207"/>
                  <a:pt x="922" y="209"/>
                </a:cubicBezTo>
                <a:cubicBezTo>
                  <a:pt x="932" y="213"/>
                  <a:pt x="932" y="213"/>
                  <a:pt x="932" y="213"/>
                </a:cubicBezTo>
                <a:cubicBezTo>
                  <a:pt x="937" y="215"/>
                  <a:pt x="941" y="217"/>
                  <a:pt x="944" y="220"/>
                </a:cubicBezTo>
                <a:cubicBezTo>
                  <a:pt x="947" y="223"/>
                  <a:pt x="948" y="226"/>
                  <a:pt x="948" y="231"/>
                </a:cubicBezTo>
                <a:cubicBezTo>
                  <a:pt x="948" y="240"/>
                  <a:pt x="942" y="249"/>
                  <a:pt x="929" y="249"/>
                </a:cubicBezTo>
                <a:cubicBezTo>
                  <a:pt x="924" y="249"/>
                  <a:pt x="919" y="247"/>
                  <a:pt x="916" y="244"/>
                </a:cubicBezTo>
                <a:cubicBezTo>
                  <a:pt x="913" y="241"/>
                  <a:pt x="911" y="236"/>
                  <a:pt x="910" y="232"/>
                </a:cubicBezTo>
                <a:cubicBezTo>
                  <a:pt x="910" y="230"/>
                  <a:pt x="910" y="230"/>
                  <a:pt x="910" y="230"/>
                </a:cubicBezTo>
                <a:cubicBezTo>
                  <a:pt x="896" y="234"/>
                  <a:pt x="896" y="234"/>
                  <a:pt x="896" y="234"/>
                </a:cubicBezTo>
                <a:cubicBezTo>
                  <a:pt x="897" y="235"/>
                  <a:pt x="897" y="235"/>
                  <a:pt x="897" y="235"/>
                </a:cubicBezTo>
                <a:cubicBezTo>
                  <a:pt x="898" y="243"/>
                  <a:pt x="902" y="249"/>
                  <a:pt x="906" y="254"/>
                </a:cubicBezTo>
                <a:cubicBezTo>
                  <a:pt x="912" y="260"/>
                  <a:pt x="920" y="262"/>
                  <a:pt x="929" y="262"/>
                </a:cubicBezTo>
                <a:cubicBezTo>
                  <a:pt x="948" y="262"/>
                  <a:pt x="962" y="249"/>
                  <a:pt x="962" y="230"/>
                </a:cubicBezTo>
                <a:cubicBezTo>
                  <a:pt x="962" y="222"/>
                  <a:pt x="960" y="216"/>
                  <a:pt x="955" y="211"/>
                </a:cubicBezTo>
                <a:close/>
                <a:moveTo>
                  <a:pt x="0" y="261"/>
                </a:moveTo>
                <a:cubicBezTo>
                  <a:pt x="15" y="261"/>
                  <a:pt x="15" y="261"/>
                  <a:pt x="15" y="261"/>
                </a:cubicBezTo>
                <a:cubicBezTo>
                  <a:pt x="48" y="184"/>
                  <a:pt x="48" y="184"/>
                  <a:pt x="48" y="184"/>
                </a:cubicBezTo>
                <a:cubicBezTo>
                  <a:pt x="79" y="260"/>
                  <a:pt x="79" y="260"/>
                  <a:pt x="79" y="260"/>
                </a:cubicBezTo>
                <a:cubicBezTo>
                  <a:pt x="80" y="261"/>
                  <a:pt x="80" y="261"/>
                  <a:pt x="80" y="261"/>
                </a:cubicBezTo>
                <a:cubicBezTo>
                  <a:pt x="95" y="261"/>
                  <a:pt x="95" y="261"/>
                  <a:pt x="95" y="261"/>
                </a:cubicBezTo>
                <a:cubicBezTo>
                  <a:pt x="48" y="151"/>
                  <a:pt x="48" y="151"/>
                  <a:pt x="48" y="151"/>
                </a:cubicBezTo>
                <a:lnTo>
                  <a:pt x="0" y="261"/>
                </a:lnTo>
                <a:close/>
                <a:moveTo>
                  <a:pt x="229" y="261"/>
                </a:moveTo>
                <a:cubicBezTo>
                  <a:pt x="244" y="261"/>
                  <a:pt x="244" y="261"/>
                  <a:pt x="244" y="261"/>
                </a:cubicBezTo>
                <a:cubicBezTo>
                  <a:pt x="277" y="184"/>
                  <a:pt x="277" y="184"/>
                  <a:pt x="277" y="184"/>
                </a:cubicBezTo>
                <a:cubicBezTo>
                  <a:pt x="309" y="260"/>
                  <a:pt x="309" y="260"/>
                  <a:pt x="309" y="260"/>
                </a:cubicBezTo>
                <a:cubicBezTo>
                  <a:pt x="309" y="261"/>
                  <a:pt x="309" y="261"/>
                  <a:pt x="309" y="261"/>
                </a:cubicBezTo>
                <a:cubicBezTo>
                  <a:pt x="324" y="261"/>
                  <a:pt x="324" y="261"/>
                  <a:pt x="324" y="261"/>
                </a:cubicBezTo>
                <a:cubicBezTo>
                  <a:pt x="277" y="151"/>
                  <a:pt x="277" y="151"/>
                  <a:pt x="277" y="151"/>
                </a:cubicBezTo>
                <a:lnTo>
                  <a:pt x="229" y="261"/>
                </a:lnTo>
                <a:close/>
                <a:moveTo>
                  <a:pt x="1071" y="11"/>
                </a:moveTo>
                <a:cubicBezTo>
                  <a:pt x="1071" y="18"/>
                  <a:pt x="1071" y="18"/>
                  <a:pt x="1071" y="18"/>
                </a:cubicBezTo>
                <a:cubicBezTo>
                  <a:pt x="1075" y="18"/>
                  <a:pt x="1075" y="18"/>
                  <a:pt x="1075" y="18"/>
                </a:cubicBezTo>
                <a:cubicBezTo>
                  <a:pt x="1077" y="9"/>
                  <a:pt x="1077" y="9"/>
                  <a:pt x="1077" y="9"/>
                </a:cubicBezTo>
                <a:cubicBezTo>
                  <a:pt x="1076" y="8"/>
                  <a:pt x="1074" y="7"/>
                  <a:pt x="1072" y="6"/>
                </a:cubicBezTo>
                <a:cubicBezTo>
                  <a:pt x="1070" y="6"/>
                  <a:pt x="1067" y="6"/>
                  <a:pt x="1064" y="6"/>
                </a:cubicBezTo>
                <a:cubicBezTo>
                  <a:pt x="1061" y="6"/>
                  <a:pt x="1058" y="6"/>
                  <a:pt x="1056" y="7"/>
                </a:cubicBezTo>
                <a:cubicBezTo>
                  <a:pt x="1053" y="9"/>
                  <a:pt x="1051" y="10"/>
                  <a:pt x="1049" y="12"/>
                </a:cubicBezTo>
                <a:cubicBezTo>
                  <a:pt x="1048" y="14"/>
                  <a:pt x="1047" y="17"/>
                  <a:pt x="1047" y="20"/>
                </a:cubicBezTo>
                <a:cubicBezTo>
                  <a:pt x="1047" y="22"/>
                  <a:pt x="1048" y="24"/>
                  <a:pt x="1049" y="26"/>
                </a:cubicBezTo>
                <a:cubicBezTo>
                  <a:pt x="1050" y="28"/>
                  <a:pt x="1051" y="30"/>
                  <a:pt x="1053" y="31"/>
                </a:cubicBezTo>
                <a:cubicBezTo>
                  <a:pt x="1055" y="32"/>
                  <a:pt x="1057" y="34"/>
                  <a:pt x="1059" y="35"/>
                </a:cubicBezTo>
                <a:cubicBezTo>
                  <a:pt x="1062" y="37"/>
                  <a:pt x="1064" y="39"/>
                  <a:pt x="1066" y="40"/>
                </a:cubicBezTo>
                <a:cubicBezTo>
                  <a:pt x="1067" y="42"/>
                  <a:pt x="1068" y="44"/>
                  <a:pt x="1068" y="47"/>
                </a:cubicBezTo>
                <a:cubicBezTo>
                  <a:pt x="1068" y="49"/>
                  <a:pt x="1067" y="52"/>
                  <a:pt x="1065" y="53"/>
                </a:cubicBezTo>
                <a:cubicBezTo>
                  <a:pt x="1062" y="55"/>
                  <a:pt x="1060" y="56"/>
                  <a:pt x="1057" y="56"/>
                </a:cubicBezTo>
                <a:cubicBezTo>
                  <a:pt x="1055" y="56"/>
                  <a:pt x="1053" y="56"/>
                  <a:pt x="1052" y="55"/>
                </a:cubicBezTo>
                <a:cubicBezTo>
                  <a:pt x="1050" y="55"/>
                  <a:pt x="1049" y="54"/>
                  <a:pt x="1048" y="54"/>
                </a:cubicBezTo>
                <a:cubicBezTo>
                  <a:pt x="1048" y="46"/>
                  <a:pt x="1048" y="46"/>
                  <a:pt x="1048" y="46"/>
                </a:cubicBezTo>
                <a:cubicBezTo>
                  <a:pt x="1044" y="46"/>
                  <a:pt x="1044" y="46"/>
                  <a:pt x="1044" y="46"/>
                </a:cubicBezTo>
                <a:cubicBezTo>
                  <a:pt x="1042" y="56"/>
                  <a:pt x="1042" y="56"/>
                  <a:pt x="1042" y="56"/>
                </a:cubicBezTo>
                <a:cubicBezTo>
                  <a:pt x="1043" y="57"/>
                  <a:pt x="1045" y="58"/>
                  <a:pt x="1048" y="58"/>
                </a:cubicBezTo>
                <a:cubicBezTo>
                  <a:pt x="1051" y="59"/>
                  <a:pt x="1054" y="59"/>
                  <a:pt x="1057" y="59"/>
                </a:cubicBezTo>
                <a:cubicBezTo>
                  <a:pt x="1060" y="59"/>
                  <a:pt x="1063" y="59"/>
                  <a:pt x="1066" y="57"/>
                </a:cubicBezTo>
                <a:cubicBezTo>
                  <a:pt x="1069" y="56"/>
                  <a:pt x="1071" y="54"/>
                  <a:pt x="1073" y="52"/>
                </a:cubicBezTo>
                <a:cubicBezTo>
                  <a:pt x="1074" y="50"/>
                  <a:pt x="1075" y="47"/>
                  <a:pt x="1075" y="44"/>
                </a:cubicBezTo>
                <a:cubicBezTo>
                  <a:pt x="1075" y="42"/>
                  <a:pt x="1074" y="40"/>
                  <a:pt x="1073" y="38"/>
                </a:cubicBezTo>
                <a:cubicBezTo>
                  <a:pt x="1072" y="36"/>
                  <a:pt x="1071" y="35"/>
                  <a:pt x="1069" y="34"/>
                </a:cubicBezTo>
                <a:cubicBezTo>
                  <a:pt x="1068" y="32"/>
                  <a:pt x="1066" y="31"/>
                  <a:pt x="1064" y="29"/>
                </a:cubicBezTo>
                <a:cubicBezTo>
                  <a:pt x="1060" y="27"/>
                  <a:pt x="1058" y="25"/>
                  <a:pt x="1056" y="24"/>
                </a:cubicBezTo>
                <a:cubicBezTo>
                  <a:pt x="1055" y="22"/>
                  <a:pt x="1054" y="20"/>
                  <a:pt x="1054" y="17"/>
                </a:cubicBezTo>
                <a:cubicBezTo>
                  <a:pt x="1054" y="15"/>
                  <a:pt x="1055" y="13"/>
                  <a:pt x="1057" y="11"/>
                </a:cubicBezTo>
                <a:cubicBezTo>
                  <a:pt x="1059" y="10"/>
                  <a:pt x="1061" y="9"/>
                  <a:pt x="1064" y="9"/>
                </a:cubicBezTo>
                <a:cubicBezTo>
                  <a:pt x="1065" y="9"/>
                  <a:pt x="1067" y="9"/>
                  <a:pt x="1068" y="10"/>
                </a:cubicBezTo>
                <a:cubicBezTo>
                  <a:pt x="1069" y="10"/>
                  <a:pt x="1070" y="10"/>
                  <a:pt x="1071" y="11"/>
                </a:cubicBezTo>
                <a:close/>
                <a:moveTo>
                  <a:pt x="1107" y="27"/>
                </a:moveTo>
                <a:cubicBezTo>
                  <a:pt x="1108" y="27"/>
                  <a:pt x="1108" y="27"/>
                  <a:pt x="1108" y="27"/>
                </a:cubicBezTo>
                <a:cubicBezTo>
                  <a:pt x="1110" y="20"/>
                  <a:pt x="1110" y="20"/>
                  <a:pt x="1110" y="20"/>
                </a:cubicBezTo>
                <a:cubicBezTo>
                  <a:pt x="1109" y="20"/>
                  <a:pt x="1108" y="19"/>
                  <a:pt x="1107" y="19"/>
                </a:cubicBezTo>
                <a:cubicBezTo>
                  <a:pt x="1105" y="19"/>
                  <a:pt x="1104" y="19"/>
                  <a:pt x="1102" y="19"/>
                </a:cubicBezTo>
                <a:cubicBezTo>
                  <a:pt x="1098" y="19"/>
                  <a:pt x="1094" y="20"/>
                  <a:pt x="1091" y="22"/>
                </a:cubicBezTo>
                <a:cubicBezTo>
                  <a:pt x="1088" y="25"/>
                  <a:pt x="1086" y="28"/>
                  <a:pt x="1084" y="32"/>
                </a:cubicBezTo>
                <a:cubicBezTo>
                  <a:pt x="1083" y="36"/>
                  <a:pt x="1082" y="40"/>
                  <a:pt x="1082" y="43"/>
                </a:cubicBezTo>
                <a:cubicBezTo>
                  <a:pt x="1082" y="48"/>
                  <a:pt x="1083" y="52"/>
                  <a:pt x="1085" y="55"/>
                </a:cubicBezTo>
                <a:cubicBezTo>
                  <a:pt x="1087" y="58"/>
                  <a:pt x="1091" y="59"/>
                  <a:pt x="1094" y="59"/>
                </a:cubicBezTo>
                <a:cubicBezTo>
                  <a:pt x="1098" y="59"/>
                  <a:pt x="1100" y="59"/>
                  <a:pt x="1102" y="57"/>
                </a:cubicBezTo>
                <a:cubicBezTo>
                  <a:pt x="1105" y="56"/>
                  <a:pt x="1106" y="54"/>
                  <a:pt x="1108" y="53"/>
                </a:cubicBezTo>
                <a:cubicBezTo>
                  <a:pt x="1106" y="50"/>
                  <a:pt x="1106" y="50"/>
                  <a:pt x="1106" y="50"/>
                </a:cubicBezTo>
                <a:cubicBezTo>
                  <a:pt x="1105" y="52"/>
                  <a:pt x="1103" y="53"/>
                  <a:pt x="1102" y="54"/>
                </a:cubicBezTo>
                <a:cubicBezTo>
                  <a:pt x="1100" y="54"/>
                  <a:pt x="1099" y="55"/>
                  <a:pt x="1097" y="55"/>
                </a:cubicBezTo>
                <a:cubicBezTo>
                  <a:pt x="1094" y="55"/>
                  <a:pt x="1092" y="54"/>
                  <a:pt x="1091" y="52"/>
                </a:cubicBezTo>
                <a:cubicBezTo>
                  <a:pt x="1090" y="50"/>
                  <a:pt x="1089" y="47"/>
                  <a:pt x="1089" y="43"/>
                </a:cubicBezTo>
                <a:cubicBezTo>
                  <a:pt x="1089" y="39"/>
                  <a:pt x="1090" y="35"/>
                  <a:pt x="1091" y="32"/>
                </a:cubicBezTo>
                <a:cubicBezTo>
                  <a:pt x="1092" y="30"/>
                  <a:pt x="1093" y="27"/>
                  <a:pt x="1095" y="26"/>
                </a:cubicBezTo>
                <a:cubicBezTo>
                  <a:pt x="1097" y="24"/>
                  <a:pt x="1099" y="23"/>
                  <a:pt x="1101" y="23"/>
                </a:cubicBezTo>
                <a:cubicBezTo>
                  <a:pt x="1102" y="23"/>
                  <a:pt x="1105" y="24"/>
                  <a:pt x="1107" y="27"/>
                </a:cubicBezTo>
                <a:close/>
                <a:moveTo>
                  <a:pt x="1124" y="52"/>
                </a:moveTo>
                <a:cubicBezTo>
                  <a:pt x="1129" y="19"/>
                  <a:pt x="1129" y="19"/>
                  <a:pt x="1129" y="19"/>
                </a:cubicBezTo>
                <a:cubicBezTo>
                  <a:pt x="1128" y="19"/>
                  <a:pt x="1128" y="19"/>
                  <a:pt x="1128" y="19"/>
                </a:cubicBezTo>
                <a:cubicBezTo>
                  <a:pt x="1118" y="20"/>
                  <a:pt x="1118" y="20"/>
                  <a:pt x="1118" y="20"/>
                </a:cubicBezTo>
                <a:cubicBezTo>
                  <a:pt x="1117" y="23"/>
                  <a:pt x="1117" y="23"/>
                  <a:pt x="1117" y="23"/>
                </a:cubicBezTo>
                <a:cubicBezTo>
                  <a:pt x="1122" y="24"/>
                  <a:pt x="1122" y="24"/>
                  <a:pt x="1122" y="24"/>
                </a:cubicBezTo>
                <a:cubicBezTo>
                  <a:pt x="1121" y="31"/>
                  <a:pt x="1120" y="37"/>
                  <a:pt x="1119" y="41"/>
                </a:cubicBezTo>
                <a:cubicBezTo>
                  <a:pt x="1118" y="49"/>
                  <a:pt x="1117" y="54"/>
                  <a:pt x="1117" y="55"/>
                </a:cubicBezTo>
                <a:cubicBezTo>
                  <a:pt x="1117" y="56"/>
                  <a:pt x="1118" y="57"/>
                  <a:pt x="1118" y="58"/>
                </a:cubicBezTo>
                <a:cubicBezTo>
                  <a:pt x="1119" y="59"/>
                  <a:pt x="1120" y="59"/>
                  <a:pt x="1122" y="59"/>
                </a:cubicBezTo>
                <a:cubicBezTo>
                  <a:pt x="1124" y="59"/>
                  <a:pt x="1125" y="59"/>
                  <a:pt x="1127" y="58"/>
                </a:cubicBezTo>
                <a:cubicBezTo>
                  <a:pt x="1128" y="57"/>
                  <a:pt x="1129" y="55"/>
                  <a:pt x="1130" y="54"/>
                </a:cubicBezTo>
                <a:cubicBezTo>
                  <a:pt x="1129" y="53"/>
                  <a:pt x="1129" y="53"/>
                  <a:pt x="1129" y="53"/>
                </a:cubicBezTo>
                <a:cubicBezTo>
                  <a:pt x="1128" y="54"/>
                  <a:pt x="1128" y="54"/>
                  <a:pt x="1127" y="54"/>
                </a:cubicBezTo>
                <a:cubicBezTo>
                  <a:pt x="1126" y="55"/>
                  <a:pt x="1126" y="55"/>
                  <a:pt x="1125" y="55"/>
                </a:cubicBezTo>
                <a:cubicBezTo>
                  <a:pt x="1125" y="55"/>
                  <a:pt x="1125" y="55"/>
                  <a:pt x="1125" y="54"/>
                </a:cubicBezTo>
                <a:cubicBezTo>
                  <a:pt x="1124" y="54"/>
                  <a:pt x="1124" y="54"/>
                  <a:pt x="1124" y="53"/>
                </a:cubicBezTo>
                <a:lnTo>
                  <a:pt x="1124" y="52"/>
                </a:lnTo>
                <a:close/>
                <a:moveTo>
                  <a:pt x="1127" y="11"/>
                </a:moveTo>
                <a:cubicBezTo>
                  <a:pt x="1128" y="11"/>
                  <a:pt x="1129" y="11"/>
                  <a:pt x="1130" y="10"/>
                </a:cubicBezTo>
                <a:cubicBezTo>
                  <a:pt x="1131" y="9"/>
                  <a:pt x="1131" y="7"/>
                  <a:pt x="1131" y="6"/>
                </a:cubicBezTo>
                <a:cubicBezTo>
                  <a:pt x="1131" y="5"/>
                  <a:pt x="1131" y="4"/>
                  <a:pt x="1130" y="3"/>
                </a:cubicBezTo>
                <a:cubicBezTo>
                  <a:pt x="1130" y="3"/>
                  <a:pt x="1129" y="2"/>
                  <a:pt x="1128" y="2"/>
                </a:cubicBezTo>
                <a:cubicBezTo>
                  <a:pt x="1126" y="2"/>
                  <a:pt x="1125" y="3"/>
                  <a:pt x="1124" y="4"/>
                </a:cubicBezTo>
                <a:cubicBezTo>
                  <a:pt x="1123" y="5"/>
                  <a:pt x="1123" y="6"/>
                  <a:pt x="1123" y="7"/>
                </a:cubicBezTo>
                <a:cubicBezTo>
                  <a:pt x="1123" y="8"/>
                  <a:pt x="1123" y="9"/>
                  <a:pt x="1124" y="10"/>
                </a:cubicBezTo>
                <a:cubicBezTo>
                  <a:pt x="1125" y="11"/>
                  <a:pt x="1126" y="11"/>
                  <a:pt x="1127" y="11"/>
                </a:cubicBezTo>
                <a:close/>
                <a:moveTo>
                  <a:pt x="1166" y="52"/>
                </a:moveTo>
                <a:cubicBezTo>
                  <a:pt x="1165" y="49"/>
                  <a:pt x="1165" y="49"/>
                  <a:pt x="1165" y="49"/>
                </a:cubicBezTo>
                <a:cubicBezTo>
                  <a:pt x="1163" y="51"/>
                  <a:pt x="1161" y="52"/>
                  <a:pt x="1159" y="53"/>
                </a:cubicBezTo>
                <a:cubicBezTo>
                  <a:pt x="1157" y="54"/>
                  <a:pt x="1155" y="55"/>
                  <a:pt x="1153" y="55"/>
                </a:cubicBezTo>
                <a:cubicBezTo>
                  <a:pt x="1150" y="55"/>
                  <a:pt x="1148" y="54"/>
                  <a:pt x="1147" y="51"/>
                </a:cubicBezTo>
                <a:cubicBezTo>
                  <a:pt x="1145" y="49"/>
                  <a:pt x="1145" y="46"/>
                  <a:pt x="1145" y="43"/>
                </a:cubicBezTo>
                <a:cubicBezTo>
                  <a:pt x="1148" y="43"/>
                  <a:pt x="1151" y="42"/>
                  <a:pt x="1155" y="41"/>
                </a:cubicBezTo>
                <a:cubicBezTo>
                  <a:pt x="1158" y="40"/>
                  <a:pt x="1162" y="38"/>
                  <a:pt x="1164" y="36"/>
                </a:cubicBezTo>
                <a:cubicBezTo>
                  <a:pt x="1167" y="33"/>
                  <a:pt x="1168" y="31"/>
                  <a:pt x="1168" y="27"/>
                </a:cubicBezTo>
                <a:cubicBezTo>
                  <a:pt x="1168" y="25"/>
                  <a:pt x="1167" y="23"/>
                  <a:pt x="1166" y="21"/>
                </a:cubicBezTo>
                <a:cubicBezTo>
                  <a:pt x="1164" y="19"/>
                  <a:pt x="1162" y="19"/>
                  <a:pt x="1158" y="19"/>
                </a:cubicBezTo>
                <a:cubicBezTo>
                  <a:pt x="1154" y="19"/>
                  <a:pt x="1151" y="20"/>
                  <a:pt x="1148" y="22"/>
                </a:cubicBezTo>
                <a:cubicBezTo>
                  <a:pt x="1145" y="24"/>
                  <a:pt x="1142" y="28"/>
                  <a:pt x="1140" y="31"/>
                </a:cubicBezTo>
                <a:cubicBezTo>
                  <a:pt x="1138" y="35"/>
                  <a:pt x="1138" y="40"/>
                  <a:pt x="1138" y="44"/>
                </a:cubicBezTo>
                <a:cubicBezTo>
                  <a:pt x="1138" y="47"/>
                  <a:pt x="1138" y="49"/>
                  <a:pt x="1139" y="52"/>
                </a:cubicBezTo>
                <a:cubicBezTo>
                  <a:pt x="1140" y="54"/>
                  <a:pt x="1142" y="56"/>
                  <a:pt x="1144" y="57"/>
                </a:cubicBezTo>
                <a:cubicBezTo>
                  <a:pt x="1146" y="59"/>
                  <a:pt x="1148" y="59"/>
                  <a:pt x="1151" y="59"/>
                </a:cubicBezTo>
                <a:cubicBezTo>
                  <a:pt x="1155" y="59"/>
                  <a:pt x="1158" y="58"/>
                  <a:pt x="1160" y="57"/>
                </a:cubicBezTo>
                <a:cubicBezTo>
                  <a:pt x="1163" y="55"/>
                  <a:pt x="1165" y="54"/>
                  <a:pt x="1166" y="52"/>
                </a:cubicBezTo>
                <a:close/>
                <a:moveTo>
                  <a:pt x="1157" y="22"/>
                </a:moveTo>
                <a:cubicBezTo>
                  <a:pt x="1158" y="22"/>
                  <a:pt x="1159" y="23"/>
                  <a:pt x="1160" y="24"/>
                </a:cubicBezTo>
                <a:cubicBezTo>
                  <a:pt x="1161" y="25"/>
                  <a:pt x="1161" y="26"/>
                  <a:pt x="1161" y="28"/>
                </a:cubicBezTo>
                <a:cubicBezTo>
                  <a:pt x="1161" y="30"/>
                  <a:pt x="1161" y="32"/>
                  <a:pt x="1159" y="34"/>
                </a:cubicBezTo>
                <a:cubicBezTo>
                  <a:pt x="1157" y="35"/>
                  <a:pt x="1155" y="37"/>
                  <a:pt x="1152" y="38"/>
                </a:cubicBezTo>
                <a:cubicBezTo>
                  <a:pt x="1150" y="39"/>
                  <a:pt x="1147" y="39"/>
                  <a:pt x="1145" y="39"/>
                </a:cubicBezTo>
                <a:cubicBezTo>
                  <a:pt x="1145" y="37"/>
                  <a:pt x="1146" y="34"/>
                  <a:pt x="1147" y="32"/>
                </a:cubicBezTo>
                <a:cubicBezTo>
                  <a:pt x="1148" y="29"/>
                  <a:pt x="1149" y="27"/>
                  <a:pt x="1151" y="25"/>
                </a:cubicBezTo>
                <a:cubicBezTo>
                  <a:pt x="1152" y="23"/>
                  <a:pt x="1154" y="22"/>
                  <a:pt x="1157" y="22"/>
                </a:cubicBezTo>
                <a:close/>
                <a:moveTo>
                  <a:pt x="1187" y="28"/>
                </a:moveTo>
                <a:cubicBezTo>
                  <a:pt x="1188" y="19"/>
                  <a:pt x="1188" y="19"/>
                  <a:pt x="1188" y="19"/>
                </a:cubicBezTo>
                <a:cubicBezTo>
                  <a:pt x="1186" y="19"/>
                  <a:pt x="1186" y="19"/>
                  <a:pt x="1186" y="19"/>
                </a:cubicBezTo>
                <a:cubicBezTo>
                  <a:pt x="1178" y="20"/>
                  <a:pt x="1178" y="20"/>
                  <a:pt x="1178" y="20"/>
                </a:cubicBezTo>
                <a:cubicBezTo>
                  <a:pt x="1177" y="23"/>
                  <a:pt x="1177" y="23"/>
                  <a:pt x="1177" y="23"/>
                </a:cubicBezTo>
                <a:cubicBezTo>
                  <a:pt x="1180" y="25"/>
                  <a:pt x="1180" y="25"/>
                  <a:pt x="1180" y="25"/>
                </a:cubicBezTo>
                <a:cubicBezTo>
                  <a:pt x="1176" y="58"/>
                  <a:pt x="1176" y="58"/>
                  <a:pt x="1176" y="58"/>
                </a:cubicBezTo>
                <a:cubicBezTo>
                  <a:pt x="1183" y="58"/>
                  <a:pt x="1183" y="58"/>
                  <a:pt x="1183" y="58"/>
                </a:cubicBezTo>
                <a:cubicBezTo>
                  <a:pt x="1186" y="33"/>
                  <a:pt x="1186" y="33"/>
                  <a:pt x="1186" y="33"/>
                </a:cubicBezTo>
                <a:cubicBezTo>
                  <a:pt x="1188" y="31"/>
                  <a:pt x="1190" y="28"/>
                  <a:pt x="1192" y="26"/>
                </a:cubicBezTo>
                <a:cubicBezTo>
                  <a:pt x="1194" y="25"/>
                  <a:pt x="1196" y="24"/>
                  <a:pt x="1198" y="24"/>
                </a:cubicBezTo>
                <a:cubicBezTo>
                  <a:pt x="1200" y="24"/>
                  <a:pt x="1201" y="24"/>
                  <a:pt x="1202" y="25"/>
                </a:cubicBezTo>
                <a:cubicBezTo>
                  <a:pt x="1202" y="26"/>
                  <a:pt x="1203" y="27"/>
                  <a:pt x="1203" y="29"/>
                </a:cubicBezTo>
                <a:cubicBezTo>
                  <a:pt x="1203" y="31"/>
                  <a:pt x="1202" y="33"/>
                  <a:pt x="1202" y="35"/>
                </a:cubicBezTo>
                <a:cubicBezTo>
                  <a:pt x="1202" y="37"/>
                  <a:pt x="1201" y="39"/>
                  <a:pt x="1201" y="41"/>
                </a:cubicBezTo>
                <a:cubicBezTo>
                  <a:pt x="1201" y="43"/>
                  <a:pt x="1201" y="43"/>
                  <a:pt x="1201" y="43"/>
                </a:cubicBezTo>
                <a:cubicBezTo>
                  <a:pt x="1200" y="46"/>
                  <a:pt x="1200" y="46"/>
                  <a:pt x="1200" y="46"/>
                </a:cubicBezTo>
                <a:cubicBezTo>
                  <a:pt x="1199" y="51"/>
                  <a:pt x="1199" y="54"/>
                  <a:pt x="1199" y="55"/>
                </a:cubicBezTo>
                <a:cubicBezTo>
                  <a:pt x="1199" y="58"/>
                  <a:pt x="1200" y="59"/>
                  <a:pt x="1203" y="59"/>
                </a:cubicBezTo>
                <a:cubicBezTo>
                  <a:pt x="1205" y="59"/>
                  <a:pt x="1206" y="59"/>
                  <a:pt x="1207" y="58"/>
                </a:cubicBezTo>
                <a:cubicBezTo>
                  <a:pt x="1208" y="58"/>
                  <a:pt x="1209" y="57"/>
                  <a:pt x="1210" y="57"/>
                </a:cubicBezTo>
                <a:cubicBezTo>
                  <a:pt x="1210" y="56"/>
                  <a:pt x="1211" y="55"/>
                  <a:pt x="1211" y="55"/>
                </a:cubicBezTo>
                <a:cubicBezTo>
                  <a:pt x="1210" y="53"/>
                  <a:pt x="1210" y="53"/>
                  <a:pt x="1210" y="53"/>
                </a:cubicBezTo>
                <a:cubicBezTo>
                  <a:pt x="1209" y="54"/>
                  <a:pt x="1208" y="55"/>
                  <a:pt x="1207" y="55"/>
                </a:cubicBezTo>
                <a:cubicBezTo>
                  <a:pt x="1206" y="55"/>
                  <a:pt x="1206" y="54"/>
                  <a:pt x="1206" y="53"/>
                </a:cubicBezTo>
                <a:cubicBezTo>
                  <a:pt x="1206" y="51"/>
                  <a:pt x="1206" y="48"/>
                  <a:pt x="1207" y="45"/>
                </a:cubicBezTo>
                <a:cubicBezTo>
                  <a:pt x="1208" y="41"/>
                  <a:pt x="1208" y="41"/>
                  <a:pt x="1208" y="41"/>
                </a:cubicBezTo>
                <a:cubicBezTo>
                  <a:pt x="1208" y="40"/>
                  <a:pt x="1208" y="40"/>
                  <a:pt x="1208" y="40"/>
                </a:cubicBezTo>
                <a:cubicBezTo>
                  <a:pt x="1209" y="34"/>
                  <a:pt x="1210" y="31"/>
                  <a:pt x="1210" y="29"/>
                </a:cubicBezTo>
                <a:cubicBezTo>
                  <a:pt x="1210" y="25"/>
                  <a:pt x="1209" y="23"/>
                  <a:pt x="1207" y="21"/>
                </a:cubicBezTo>
                <a:cubicBezTo>
                  <a:pt x="1206" y="19"/>
                  <a:pt x="1204" y="19"/>
                  <a:pt x="1201" y="19"/>
                </a:cubicBezTo>
                <a:cubicBezTo>
                  <a:pt x="1199" y="19"/>
                  <a:pt x="1196" y="19"/>
                  <a:pt x="1193" y="21"/>
                </a:cubicBezTo>
                <a:cubicBezTo>
                  <a:pt x="1191" y="23"/>
                  <a:pt x="1189" y="25"/>
                  <a:pt x="1187" y="28"/>
                </a:cubicBezTo>
                <a:close/>
                <a:moveTo>
                  <a:pt x="1243" y="27"/>
                </a:moveTo>
                <a:cubicBezTo>
                  <a:pt x="1245" y="27"/>
                  <a:pt x="1245" y="27"/>
                  <a:pt x="1245" y="27"/>
                </a:cubicBezTo>
                <a:cubicBezTo>
                  <a:pt x="1247" y="20"/>
                  <a:pt x="1247" y="20"/>
                  <a:pt x="1247" y="20"/>
                </a:cubicBezTo>
                <a:cubicBezTo>
                  <a:pt x="1246" y="20"/>
                  <a:pt x="1244" y="19"/>
                  <a:pt x="1243" y="19"/>
                </a:cubicBezTo>
                <a:cubicBezTo>
                  <a:pt x="1241" y="19"/>
                  <a:pt x="1240" y="19"/>
                  <a:pt x="1239" y="19"/>
                </a:cubicBezTo>
                <a:cubicBezTo>
                  <a:pt x="1234" y="19"/>
                  <a:pt x="1231" y="20"/>
                  <a:pt x="1228" y="22"/>
                </a:cubicBezTo>
                <a:cubicBezTo>
                  <a:pt x="1224" y="25"/>
                  <a:pt x="1222" y="28"/>
                  <a:pt x="1220" y="32"/>
                </a:cubicBezTo>
                <a:cubicBezTo>
                  <a:pt x="1219" y="36"/>
                  <a:pt x="1218" y="40"/>
                  <a:pt x="1218" y="43"/>
                </a:cubicBezTo>
                <a:cubicBezTo>
                  <a:pt x="1218" y="48"/>
                  <a:pt x="1219" y="52"/>
                  <a:pt x="1221" y="55"/>
                </a:cubicBezTo>
                <a:cubicBezTo>
                  <a:pt x="1224" y="58"/>
                  <a:pt x="1227" y="59"/>
                  <a:pt x="1231" y="59"/>
                </a:cubicBezTo>
                <a:cubicBezTo>
                  <a:pt x="1234" y="59"/>
                  <a:pt x="1236" y="59"/>
                  <a:pt x="1239" y="57"/>
                </a:cubicBezTo>
                <a:cubicBezTo>
                  <a:pt x="1241" y="56"/>
                  <a:pt x="1243" y="54"/>
                  <a:pt x="1244" y="53"/>
                </a:cubicBezTo>
                <a:cubicBezTo>
                  <a:pt x="1242" y="50"/>
                  <a:pt x="1242" y="50"/>
                  <a:pt x="1242" y="50"/>
                </a:cubicBezTo>
                <a:cubicBezTo>
                  <a:pt x="1241" y="52"/>
                  <a:pt x="1239" y="53"/>
                  <a:pt x="1238" y="54"/>
                </a:cubicBezTo>
                <a:cubicBezTo>
                  <a:pt x="1236" y="54"/>
                  <a:pt x="1235" y="55"/>
                  <a:pt x="1233" y="55"/>
                </a:cubicBezTo>
                <a:cubicBezTo>
                  <a:pt x="1230" y="55"/>
                  <a:pt x="1228" y="54"/>
                  <a:pt x="1227" y="52"/>
                </a:cubicBezTo>
                <a:cubicBezTo>
                  <a:pt x="1226" y="50"/>
                  <a:pt x="1225" y="47"/>
                  <a:pt x="1225" y="43"/>
                </a:cubicBezTo>
                <a:cubicBezTo>
                  <a:pt x="1225" y="39"/>
                  <a:pt x="1226" y="35"/>
                  <a:pt x="1227" y="32"/>
                </a:cubicBezTo>
                <a:cubicBezTo>
                  <a:pt x="1228" y="30"/>
                  <a:pt x="1229" y="27"/>
                  <a:pt x="1231" y="26"/>
                </a:cubicBezTo>
                <a:cubicBezTo>
                  <a:pt x="1233" y="24"/>
                  <a:pt x="1235" y="23"/>
                  <a:pt x="1237" y="23"/>
                </a:cubicBezTo>
                <a:cubicBezTo>
                  <a:pt x="1239" y="23"/>
                  <a:pt x="1241" y="24"/>
                  <a:pt x="1243" y="27"/>
                </a:cubicBezTo>
                <a:close/>
                <a:moveTo>
                  <a:pt x="1279" y="52"/>
                </a:moveTo>
                <a:cubicBezTo>
                  <a:pt x="1277" y="49"/>
                  <a:pt x="1277" y="49"/>
                  <a:pt x="1277" y="49"/>
                </a:cubicBezTo>
                <a:cubicBezTo>
                  <a:pt x="1276" y="51"/>
                  <a:pt x="1274" y="52"/>
                  <a:pt x="1272" y="53"/>
                </a:cubicBezTo>
                <a:cubicBezTo>
                  <a:pt x="1270" y="54"/>
                  <a:pt x="1268" y="55"/>
                  <a:pt x="1266" y="55"/>
                </a:cubicBezTo>
                <a:cubicBezTo>
                  <a:pt x="1263" y="55"/>
                  <a:pt x="1261" y="54"/>
                  <a:pt x="1259" y="51"/>
                </a:cubicBezTo>
                <a:cubicBezTo>
                  <a:pt x="1258" y="49"/>
                  <a:pt x="1257" y="46"/>
                  <a:pt x="1258" y="43"/>
                </a:cubicBezTo>
                <a:cubicBezTo>
                  <a:pt x="1260" y="43"/>
                  <a:pt x="1264" y="42"/>
                  <a:pt x="1267" y="41"/>
                </a:cubicBezTo>
                <a:cubicBezTo>
                  <a:pt x="1271" y="40"/>
                  <a:pt x="1274" y="38"/>
                  <a:pt x="1277" y="36"/>
                </a:cubicBezTo>
                <a:cubicBezTo>
                  <a:pt x="1280" y="33"/>
                  <a:pt x="1281" y="31"/>
                  <a:pt x="1281" y="27"/>
                </a:cubicBezTo>
                <a:cubicBezTo>
                  <a:pt x="1281" y="25"/>
                  <a:pt x="1280" y="23"/>
                  <a:pt x="1278" y="21"/>
                </a:cubicBezTo>
                <a:cubicBezTo>
                  <a:pt x="1277" y="19"/>
                  <a:pt x="1274" y="19"/>
                  <a:pt x="1271" y="19"/>
                </a:cubicBezTo>
                <a:cubicBezTo>
                  <a:pt x="1267" y="19"/>
                  <a:pt x="1264" y="20"/>
                  <a:pt x="1260" y="22"/>
                </a:cubicBezTo>
                <a:cubicBezTo>
                  <a:pt x="1257" y="24"/>
                  <a:pt x="1255" y="28"/>
                  <a:pt x="1253" y="31"/>
                </a:cubicBezTo>
                <a:cubicBezTo>
                  <a:pt x="1251" y="35"/>
                  <a:pt x="1250" y="40"/>
                  <a:pt x="1250" y="44"/>
                </a:cubicBezTo>
                <a:cubicBezTo>
                  <a:pt x="1250" y="47"/>
                  <a:pt x="1251" y="49"/>
                  <a:pt x="1252" y="52"/>
                </a:cubicBezTo>
                <a:cubicBezTo>
                  <a:pt x="1253" y="54"/>
                  <a:pt x="1254" y="56"/>
                  <a:pt x="1256" y="57"/>
                </a:cubicBezTo>
                <a:cubicBezTo>
                  <a:pt x="1258" y="59"/>
                  <a:pt x="1261" y="59"/>
                  <a:pt x="1264" y="59"/>
                </a:cubicBezTo>
                <a:cubicBezTo>
                  <a:pt x="1267" y="59"/>
                  <a:pt x="1270" y="58"/>
                  <a:pt x="1273" y="57"/>
                </a:cubicBezTo>
                <a:cubicBezTo>
                  <a:pt x="1276" y="55"/>
                  <a:pt x="1278" y="54"/>
                  <a:pt x="1279" y="52"/>
                </a:cubicBezTo>
                <a:close/>
                <a:moveTo>
                  <a:pt x="1269" y="22"/>
                </a:moveTo>
                <a:cubicBezTo>
                  <a:pt x="1271" y="22"/>
                  <a:pt x="1272" y="23"/>
                  <a:pt x="1273" y="24"/>
                </a:cubicBezTo>
                <a:cubicBezTo>
                  <a:pt x="1274" y="25"/>
                  <a:pt x="1274" y="26"/>
                  <a:pt x="1274" y="28"/>
                </a:cubicBezTo>
                <a:cubicBezTo>
                  <a:pt x="1274" y="30"/>
                  <a:pt x="1273" y="32"/>
                  <a:pt x="1272" y="34"/>
                </a:cubicBezTo>
                <a:cubicBezTo>
                  <a:pt x="1270" y="35"/>
                  <a:pt x="1268" y="37"/>
                  <a:pt x="1265" y="38"/>
                </a:cubicBezTo>
                <a:cubicBezTo>
                  <a:pt x="1263" y="39"/>
                  <a:pt x="1260" y="39"/>
                  <a:pt x="1258" y="39"/>
                </a:cubicBezTo>
                <a:cubicBezTo>
                  <a:pt x="1258" y="37"/>
                  <a:pt x="1259" y="34"/>
                  <a:pt x="1259" y="32"/>
                </a:cubicBezTo>
                <a:cubicBezTo>
                  <a:pt x="1260" y="29"/>
                  <a:pt x="1262" y="27"/>
                  <a:pt x="1263" y="25"/>
                </a:cubicBezTo>
                <a:cubicBezTo>
                  <a:pt x="1265" y="23"/>
                  <a:pt x="1267" y="22"/>
                  <a:pt x="1269" y="22"/>
                </a:cubicBezTo>
                <a:close/>
                <a:moveTo>
                  <a:pt x="1310" y="25"/>
                </a:moveTo>
                <a:cubicBezTo>
                  <a:pt x="1311" y="20"/>
                  <a:pt x="1311" y="20"/>
                  <a:pt x="1311" y="20"/>
                </a:cubicBezTo>
                <a:cubicBezTo>
                  <a:pt x="1311" y="20"/>
                  <a:pt x="1309" y="19"/>
                  <a:pt x="1308" y="19"/>
                </a:cubicBezTo>
                <a:cubicBezTo>
                  <a:pt x="1306" y="19"/>
                  <a:pt x="1304" y="19"/>
                  <a:pt x="1303" y="19"/>
                </a:cubicBezTo>
                <a:cubicBezTo>
                  <a:pt x="1300" y="19"/>
                  <a:pt x="1298" y="19"/>
                  <a:pt x="1296" y="20"/>
                </a:cubicBezTo>
                <a:cubicBezTo>
                  <a:pt x="1293" y="21"/>
                  <a:pt x="1292" y="22"/>
                  <a:pt x="1291" y="24"/>
                </a:cubicBezTo>
                <a:cubicBezTo>
                  <a:pt x="1289" y="26"/>
                  <a:pt x="1289" y="27"/>
                  <a:pt x="1289" y="30"/>
                </a:cubicBezTo>
                <a:cubicBezTo>
                  <a:pt x="1289" y="34"/>
                  <a:pt x="1291" y="38"/>
                  <a:pt x="1296" y="41"/>
                </a:cubicBezTo>
                <a:cubicBezTo>
                  <a:pt x="1298" y="43"/>
                  <a:pt x="1300" y="44"/>
                  <a:pt x="1301" y="45"/>
                </a:cubicBezTo>
                <a:cubicBezTo>
                  <a:pt x="1302" y="46"/>
                  <a:pt x="1303" y="48"/>
                  <a:pt x="1303" y="50"/>
                </a:cubicBezTo>
                <a:cubicBezTo>
                  <a:pt x="1303" y="51"/>
                  <a:pt x="1302" y="53"/>
                  <a:pt x="1301" y="54"/>
                </a:cubicBezTo>
                <a:cubicBezTo>
                  <a:pt x="1299" y="55"/>
                  <a:pt x="1297" y="55"/>
                  <a:pt x="1295" y="55"/>
                </a:cubicBezTo>
                <a:cubicBezTo>
                  <a:pt x="1293" y="55"/>
                  <a:pt x="1292" y="55"/>
                  <a:pt x="1290" y="54"/>
                </a:cubicBezTo>
                <a:cubicBezTo>
                  <a:pt x="1288" y="53"/>
                  <a:pt x="1287" y="53"/>
                  <a:pt x="1286" y="52"/>
                </a:cubicBezTo>
                <a:cubicBezTo>
                  <a:pt x="1285" y="57"/>
                  <a:pt x="1285" y="57"/>
                  <a:pt x="1285" y="57"/>
                </a:cubicBezTo>
                <a:cubicBezTo>
                  <a:pt x="1285" y="58"/>
                  <a:pt x="1287" y="58"/>
                  <a:pt x="1289" y="58"/>
                </a:cubicBezTo>
                <a:cubicBezTo>
                  <a:pt x="1291" y="59"/>
                  <a:pt x="1293" y="59"/>
                  <a:pt x="1295" y="59"/>
                </a:cubicBezTo>
                <a:cubicBezTo>
                  <a:pt x="1299" y="59"/>
                  <a:pt x="1303" y="58"/>
                  <a:pt x="1305" y="56"/>
                </a:cubicBezTo>
                <a:cubicBezTo>
                  <a:pt x="1308" y="54"/>
                  <a:pt x="1309" y="52"/>
                  <a:pt x="1309" y="48"/>
                </a:cubicBezTo>
                <a:cubicBezTo>
                  <a:pt x="1309" y="46"/>
                  <a:pt x="1309" y="45"/>
                  <a:pt x="1308" y="43"/>
                </a:cubicBezTo>
                <a:cubicBezTo>
                  <a:pt x="1307" y="42"/>
                  <a:pt x="1306" y="41"/>
                  <a:pt x="1305" y="40"/>
                </a:cubicBezTo>
                <a:cubicBezTo>
                  <a:pt x="1304" y="39"/>
                  <a:pt x="1303" y="38"/>
                  <a:pt x="1301" y="36"/>
                </a:cubicBezTo>
                <a:cubicBezTo>
                  <a:pt x="1299" y="35"/>
                  <a:pt x="1298" y="34"/>
                  <a:pt x="1297" y="32"/>
                </a:cubicBezTo>
                <a:cubicBezTo>
                  <a:pt x="1296" y="31"/>
                  <a:pt x="1295" y="30"/>
                  <a:pt x="1295" y="28"/>
                </a:cubicBezTo>
                <a:cubicBezTo>
                  <a:pt x="1295" y="26"/>
                  <a:pt x="1296" y="25"/>
                  <a:pt x="1297" y="24"/>
                </a:cubicBezTo>
                <a:cubicBezTo>
                  <a:pt x="1299" y="23"/>
                  <a:pt x="1300" y="23"/>
                  <a:pt x="1303" y="23"/>
                </a:cubicBezTo>
                <a:cubicBezTo>
                  <a:pt x="1304" y="23"/>
                  <a:pt x="1306" y="23"/>
                  <a:pt x="1307" y="24"/>
                </a:cubicBezTo>
                <a:cubicBezTo>
                  <a:pt x="1309" y="24"/>
                  <a:pt x="1310" y="25"/>
                  <a:pt x="1310" y="25"/>
                </a:cubicBezTo>
                <a:close/>
                <a:moveTo>
                  <a:pt x="1047" y="110"/>
                </a:moveTo>
                <a:cubicBezTo>
                  <a:pt x="1052" y="111"/>
                  <a:pt x="1052" y="111"/>
                  <a:pt x="1052" y="111"/>
                </a:cubicBezTo>
                <a:cubicBezTo>
                  <a:pt x="1046" y="156"/>
                  <a:pt x="1046" y="156"/>
                  <a:pt x="1046" y="156"/>
                </a:cubicBezTo>
                <a:cubicBezTo>
                  <a:pt x="1041" y="157"/>
                  <a:pt x="1041" y="157"/>
                  <a:pt x="1041" y="157"/>
                </a:cubicBezTo>
                <a:cubicBezTo>
                  <a:pt x="1041" y="159"/>
                  <a:pt x="1041" y="159"/>
                  <a:pt x="1041" y="159"/>
                </a:cubicBezTo>
                <a:cubicBezTo>
                  <a:pt x="1078" y="159"/>
                  <a:pt x="1078" y="159"/>
                  <a:pt x="1078" y="159"/>
                </a:cubicBezTo>
                <a:cubicBezTo>
                  <a:pt x="1081" y="147"/>
                  <a:pt x="1081" y="147"/>
                  <a:pt x="1081" y="147"/>
                </a:cubicBezTo>
                <a:cubicBezTo>
                  <a:pt x="1077" y="146"/>
                  <a:pt x="1077" y="146"/>
                  <a:pt x="1077" y="146"/>
                </a:cubicBezTo>
                <a:cubicBezTo>
                  <a:pt x="1073" y="155"/>
                  <a:pt x="1073" y="155"/>
                  <a:pt x="1073" y="155"/>
                </a:cubicBezTo>
                <a:cubicBezTo>
                  <a:pt x="1053" y="156"/>
                  <a:pt x="1053" y="156"/>
                  <a:pt x="1053" y="156"/>
                </a:cubicBezTo>
                <a:cubicBezTo>
                  <a:pt x="1056" y="134"/>
                  <a:pt x="1056" y="134"/>
                  <a:pt x="1056" y="134"/>
                </a:cubicBezTo>
                <a:cubicBezTo>
                  <a:pt x="1072" y="135"/>
                  <a:pt x="1072" y="135"/>
                  <a:pt x="1072" y="135"/>
                </a:cubicBezTo>
                <a:cubicBezTo>
                  <a:pt x="1073" y="130"/>
                  <a:pt x="1073" y="130"/>
                  <a:pt x="1073" y="130"/>
                </a:cubicBezTo>
                <a:cubicBezTo>
                  <a:pt x="1057" y="130"/>
                  <a:pt x="1057" y="130"/>
                  <a:pt x="1057" y="130"/>
                </a:cubicBezTo>
                <a:cubicBezTo>
                  <a:pt x="1059" y="110"/>
                  <a:pt x="1059" y="110"/>
                  <a:pt x="1059" y="110"/>
                </a:cubicBezTo>
                <a:cubicBezTo>
                  <a:pt x="1075" y="111"/>
                  <a:pt x="1075" y="111"/>
                  <a:pt x="1075" y="111"/>
                </a:cubicBezTo>
                <a:cubicBezTo>
                  <a:pt x="1076" y="118"/>
                  <a:pt x="1076" y="118"/>
                  <a:pt x="1076" y="118"/>
                </a:cubicBezTo>
                <a:cubicBezTo>
                  <a:pt x="1080" y="118"/>
                  <a:pt x="1080" y="118"/>
                  <a:pt x="1080" y="118"/>
                </a:cubicBezTo>
                <a:cubicBezTo>
                  <a:pt x="1081" y="107"/>
                  <a:pt x="1081" y="107"/>
                  <a:pt x="1081" y="107"/>
                </a:cubicBezTo>
                <a:cubicBezTo>
                  <a:pt x="1048" y="107"/>
                  <a:pt x="1048" y="107"/>
                  <a:pt x="1048" y="107"/>
                </a:cubicBezTo>
                <a:lnTo>
                  <a:pt x="1047" y="110"/>
                </a:lnTo>
                <a:close/>
                <a:moveTo>
                  <a:pt x="1100" y="129"/>
                </a:moveTo>
                <a:cubicBezTo>
                  <a:pt x="1100" y="120"/>
                  <a:pt x="1100" y="120"/>
                  <a:pt x="1100" y="120"/>
                </a:cubicBezTo>
                <a:cubicBezTo>
                  <a:pt x="1099" y="119"/>
                  <a:pt x="1099" y="119"/>
                  <a:pt x="1099" y="119"/>
                </a:cubicBezTo>
                <a:cubicBezTo>
                  <a:pt x="1090" y="121"/>
                  <a:pt x="1090" y="121"/>
                  <a:pt x="1090" y="121"/>
                </a:cubicBezTo>
                <a:cubicBezTo>
                  <a:pt x="1090" y="124"/>
                  <a:pt x="1090" y="124"/>
                  <a:pt x="1090" y="124"/>
                </a:cubicBezTo>
                <a:cubicBezTo>
                  <a:pt x="1093" y="125"/>
                  <a:pt x="1093" y="125"/>
                  <a:pt x="1093" y="125"/>
                </a:cubicBezTo>
                <a:cubicBezTo>
                  <a:pt x="1089" y="159"/>
                  <a:pt x="1089" y="159"/>
                  <a:pt x="1089" y="159"/>
                </a:cubicBezTo>
                <a:cubicBezTo>
                  <a:pt x="1095" y="159"/>
                  <a:pt x="1095" y="159"/>
                  <a:pt x="1095" y="159"/>
                </a:cubicBezTo>
                <a:cubicBezTo>
                  <a:pt x="1099" y="134"/>
                  <a:pt x="1099" y="134"/>
                  <a:pt x="1099" y="134"/>
                </a:cubicBezTo>
                <a:cubicBezTo>
                  <a:pt x="1101" y="131"/>
                  <a:pt x="1103" y="129"/>
                  <a:pt x="1105" y="127"/>
                </a:cubicBezTo>
                <a:cubicBezTo>
                  <a:pt x="1107" y="125"/>
                  <a:pt x="1109" y="124"/>
                  <a:pt x="1111" y="124"/>
                </a:cubicBezTo>
                <a:cubicBezTo>
                  <a:pt x="1113" y="124"/>
                  <a:pt x="1114" y="125"/>
                  <a:pt x="1114" y="126"/>
                </a:cubicBezTo>
                <a:cubicBezTo>
                  <a:pt x="1115" y="127"/>
                  <a:pt x="1115" y="128"/>
                  <a:pt x="1115" y="130"/>
                </a:cubicBezTo>
                <a:cubicBezTo>
                  <a:pt x="1115" y="132"/>
                  <a:pt x="1115" y="134"/>
                  <a:pt x="1115" y="135"/>
                </a:cubicBezTo>
                <a:cubicBezTo>
                  <a:pt x="1115" y="137"/>
                  <a:pt x="1114" y="140"/>
                  <a:pt x="1114" y="142"/>
                </a:cubicBezTo>
                <a:cubicBezTo>
                  <a:pt x="1114" y="144"/>
                  <a:pt x="1114" y="144"/>
                  <a:pt x="1114" y="144"/>
                </a:cubicBezTo>
                <a:cubicBezTo>
                  <a:pt x="1113" y="147"/>
                  <a:pt x="1113" y="147"/>
                  <a:pt x="1113" y="147"/>
                </a:cubicBezTo>
                <a:cubicBezTo>
                  <a:pt x="1112" y="151"/>
                  <a:pt x="1112" y="154"/>
                  <a:pt x="1112" y="156"/>
                </a:cubicBezTo>
                <a:cubicBezTo>
                  <a:pt x="1112" y="159"/>
                  <a:pt x="1113" y="160"/>
                  <a:pt x="1116" y="160"/>
                </a:cubicBezTo>
                <a:cubicBezTo>
                  <a:pt x="1117" y="160"/>
                  <a:pt x="1119" y="160"/>
                  <a:pt x="1120" y="159"/>
                </a:cubicBezTo>
                <a:cubicBezTo>
                  <a:pt x="1121" y="159"/>
                  <a:pt x="1122" y="158"/>
                  <a:pt x="1123" y="157"/>
                </a:cubicBezTo>
                <a:cubicBezTo>
                  <a:pt x="1123" y="157"/>
                  <a:pt x="1124" y="156"/>
                  <a:pt x="1124" y="156"/>
                </a:cubicBezTo>
                <a:cubicBezTo>
                  <a:pt x="1123" y="154"/>
                  <a:pt x="1123" y="154"/>
                  <a:pt x="1123" y="154"/>
                </a:cubicBezTo>
                <a:cubicBezTo>
                  <a:pt x="1122" y="155"/>
                  <a:pt x="1121" y="156"/>
                  <a:pt x="1120" y="156"/>
                </a:cubicBezTo>
                <a:cubicBezTo>
                  <a:pt x="1119" y="156"/>
                  <a:pt x="1119" y="155"/>
                  <a:pt x="1119" y="154"/>
                </a:cubicBezTo>
                <a:cubicBezTo>
                  <a:pt x="1119" y="152"/>
                  <a:pt x="1119" y="149"/>
                  <a:pt x="1120" y="145"/>
                </a:cubicBezTo>
                <a:cubicBezTo>
                  <a:pt x="1121" y="142"/>
                  <a:pt x="1121" y="142"/>
                  <a:pt x="1121" y="142"/>
                </a:cubicBezTo>
                <a:cubicBezTo>
                  <a:pt x="1121" y="140"/>
                  <a:pt x="1121" y="140"/>
                  <a:pt x="1121" y="140"/>
                </a:cubicBezTo>
                <a:cubicBezTo>
                  <a:pt x="1122" y="135"/>
                  <a:pt x="1122" y="132"/>
                  <a:pt x="1122" y="130"/>
                </a:cubicBezTo>
                <a:cubicBezTo>
                  <a:pt x="1122" y="126"/>
                  <a:pt x="1122" y="123"/>
                  <a:pt x="1120" y="122"/>
                </a:cubicBezTo>
                <a:cubicBezTo>
                  <a:pt x="1119" y="120"/>
                  <a:pt x="1117" y="119"/>
                  <a:pt x="1114" y="119"/>
                </a:cubicBezTo>
                <a:cubicBezTo>
                  <a:pt x="1112" y="119"/>
                  <a:pt x="1109" y="120"/>
                  <a:pt x="1106" y="122"/>
                </a:cubicBezTo>
                <a:cubicBezTo>
                  <a:pt x="1104" y="124"/>
                  <a:pt x="1102" y="126"/>
                  <a:pt x="1100" y="129"/>
                </a:cubicBezTo>
                <a:close/>
                <a:moveTo>
                  <a:pt x="1159" y="162"/>
                </a:moveTo>
                <a:cubicBezTo>
                  <a:pt x="1165" y="119"/>
                  <a:pt x="1165" y="119"/>
                  <a:pt x="1165" y="119"/>
                </a:cubicBezTo>
                <a:cubicBezTo>
                  <a:pt x="1160" y="121"/>
                  <a:pt x="1160" y="121"/>
                  <a:pt x="1160" y="121"/>
                </a:cubicBezTo>
                <a:cubicBezTo>
                  <a:pt x="1159" y="121"/>
                  <a:pt x="1158" y="120"/>
                  <a:pt x="1157" y="120"/>
                </a:cubicBezTo>
                <a:cubicBezTo>
                  <a:pt x="1155" y="120"/>
                  <a:pt x="1154" y="119"/>
                  <a:pt x="1153" y="119"/>
                </a:cubicBezTo>
                <a:cubicBezTo>
                  <a:pt x="1148" y="119"/>
                  <a:pt x="1144" y="121"/>
                  <a:pt x="1141" y="123"/>
                </a:cubicBezTo>
                <a:cubicBezTo>
                  <a:pt x="1137" y="126"/>
                  <a:pt x="1135" y="129"/>
                  <a:pt x="1133" y="133"/>
                </a:cubicBezTo>
                <a:cubicBezTo>
                  <a:pt x="1131" y="137"/>
                  <a:pt x="1130" y="141"/>
                  <a:pt x="1130" y="145"/>
                </a:cubicBezTo>
                <a:cubicBezTo>
                  <a:pt x="1130" y="150"/>
                  <a:pt x="1131" y="153"/>
                  <a:pt x="1133" y="156"/>
                </a:cubicBezTo>
                <a:cubicBezTo>
                  <a:pt x="1135" y="159"/>
                  <a:pt x="1138" y="160"/>
                  <a:pt x="1142" y="160"/>
                </a:cubicBezTo>
                <a:cubicBezTo>
                  <a:pt x="1144" y="160"/>
                  <a:pt x="1146" y="159"/>
                  <a:pt x="1148" y="158"/>
                </a:cubicBezTo>
                <a:cubicBezTo>
                  <a:pt x="1150" y="157"/>
                  <a:pt x="1152" y="156"/>
                  <a:pt x="1153" y="155"/>
                </a:cubicBezTo>
                <a:cubicBezTo>
                  <a:pt x="1151" y="164"/>
                  <a:pt x="1151" y="164"/>
                  <a:pt x="1151" y="164"/>
                </a:cubicBezTo>
                <a:cubicBezTo>
                  <a:pt x="1151" y="167"/>
                  <a:pt x="1150" y="169"/>
                  <a:pt x="1149" y="170"/>
                </a:cubicBezTo>
                <a:cubicBezTo>
                  <a:pt x="1147" y="172"/>
                  <a:pt x="1145" y="172"/>
                  <a:pt x="1142" y="172"/>
                </a:cubicBezTo>
                <a:cubicBezTo>
                  <a:pt x="1140" y="172"/>
                  <a:pt x="1139" y="172"/>
                  <a:pt x="1137" y="171"/>
                </a:cubicBezTo>
                <a:cubicBezTo>
                  <a:pt x="1136" y="171"/>
                  <a:pt x="1134" y="170"/>
                  <a:pt x="1133" y="170"/>
                </a:cubicBezTo>
                <a:cubicBezTo>
                  <a:pt x="1132" y="175"/>
                  <a:pt x="1132" y="175"/>
                  <a:pt x="1132" y="175"/>
                </a:cubicBezTo>
                <a:cubicBezTo>
                  <a:pt x="1132" y="176"/>
                  <a:pt x="1134" y="176"/>
                  <a:pt x="1135" y="176"/>
                </a:cubicBezTo>
                <a:cubicBezTo>
                  <a:pt x="1137" y="177"/>
                  <a:pt x="1138" y="177"/>
                  <a:pt x="1140" y="177"/>
                </a:cubicBezTo>
                <a:cubicBezTo>
                  <a:pt x="1142" y="177"/>
                  <a:pt x="1145" y="176"/>
                  <a:pt x="1148" y="175"/>
                </a:cubicBezTo>
                <a:cubicBezTo>
                  <a:pt x="1150" y="174"/>
                  <a:pt x="1153" y="173"/>
                  <a:pt x="1155" y="170"/>
                </a:cubicBezTo>
                <a:cubicBezTo>
                  <a:pt x="1157" y="168"/>
                  <a:pt x="1158" y="165"/>
                  <a:pt x="1159" y="162"/>
                </a:cubicBezTo>
                <a:close/>
                <a:moveTo>
                  <a:pt x="1157" y="125"/>
                </a:moveTo>
                <a:cubicBezTo>
                  <a:pt x="1154" y="150"/>
                  <a:pt x="1154" y="150"/>
                  <a:pt x="1154" y="150"/>
                </a:cubicBezTo>
                <a:cubicBezTo>
                  <a:pt x="1152" y="151"/>
                  <a:pt x="1151" y="153"/>
                  <a:pt x="1149" y="154"/>
                </a:cubicBezTo>
                <a:cubicBezTo>
                  <a:pt x="1148" y="155"/>
                  <a:pt x="1146" y="155"/>
                  <a:pt x="1144" y="155"/>
                </a:cubicBezTo>
                <a:cubicBezTo>
                  <a:pt x="1142" y="155"/>
                  <a:pt x="1140" y="155"/>
                  <a:pt x="1139" y="153"/>
                </a:cubicBezTo>
                <a:cubicBezTo>
                  <a:pt x="1138" y="151"/>
                  <a:pt x="1138" y="148"/>
                  <a:pt x="1138" y="145"/>
                </a:cubicBezTo>
                <a:cubicBezTo>
                  <a:pt x="1138" y="142"/>
                  <a:pt x="1138" y="138"/>
                  <a:pt x="1139" y="135"/>
                </a:cubicBezTo>
                <a:cubicBezTo>
                  <a:pt x="1140" y="132"/>
                  <a:pt x="1142" y="129"/>
                  <a:pt x="1144" y="127"/>
                </a:cubicBezTo>
                <a:cubicBezTo>
                  <a:pt x="1146" y="124"/>
                  <a:pt x="1149" y="123"/>
                  <a:pt x="1152" y="123"/>
                </a:cubicBezTo>
                <a:cubicBezTo>
                  <a:pt x="1154" y="123"/>
                  <a:pt x="1156" y="124"/>
                  <a:pt x="1157" y="125"/>
                </a:cubicBezTo>
                <a:close/>
                <a:moveTo>
                  <a:pt x="1181" y="153"/>
                </a:moveTo>
                <a:cubicBezTo>
                  <a:pt x="1185" y="120"/>
                  <a:pt x="1185" y="120"/>
                  <a:pt x="1185" y="120"/>
                </a:cubicBezTo>
                <a:cubicBezTo>
                  <a:pt x="1184" y="119"/>
                  <a:pt x="1184" y="119"/>
                  <a:pt x="1184" y="119"/>
                </a:cubicBezTo>
                <a:cubicBezTo>
                  <a:pt x="1174" y="121"/>
                  <a:pt x="1174" y="121"/>
                  <a:pt x="1174" y="121"/>
                </a:cubicBezTo>
                <a:cubicBezTo>
                  <a:pt x="1173" y="123"/>
                  <a:pt x="1173" y="123"/>
                  <a:pt x="1173" y="123"/>
                </a:cubicBezTo>
                <a:cubicBezTo>
                  <a:pt x="1178" y="125"/>
                  <a:pt x="1178" y="125"/>
                  <a:pt x="1178" y="125"/>
                </a:cubicBezTo>
                <a:cubicBezTo>
                  <a:pt x="1177" y="132"/>
                  <a:pt x="1176" y="138"/>
                  <a:pt x="1175" y="142"/>
                </a:cubicBezTo>
                <a:cubicBezTo>
                  <a:pt x="1174" y="150"/>
                  <a:pt x="1174" y="154"/>
                  <a:pt x="1173" y="156"/>
                </a:cubicBezTo>
                <a:cubicBezTo>
                  <a:pt x="1173" y="157"/>
                  <a:pt x="1174" y="158"/>
                  <a:pt x="1174" y="159"/>
                </a:cubicBezTo>
                <a:cubicBezTo>
                  <a:pt x="1175" y="160"/>
                  <a:pt x="1176" y="160"/>
                  <a:pt x="1178" y="160"/>
                </a:cubicBezTo>
                <a:cubicBezTo>
                  <a:pt x="1180" y="160"/>
                  <a:pt x="1182" y="159"/>
                  <a:pt x="1183" y="158"/>
                </a:cubicBezTo>
                <a:cubicBezTo>
                  <a:pt x="1184" y="157"/>
                  <a:pt x="1185" y="156"/>
                  <a:pt x="1186" y="155"/>
                </a:cubicBezTo>
                <a:cubicBezTo>
                  <a:pt x="1185" y="154"/>
                  <a:pt x="1185" y="154"/>
                  <a:pt x="1185" y="154"/>
                </a:cubicBezTo>
                <a:cubicBezTo>
                  <a:pt x="1184" y="154"/>
                  <a:pt x="1184" y="155"/>
                  <a:pt x="1183" y="155"/>
                </a:cubicBezTo>
                <a:cubicBezTo>
                  <a:pt x="1183" y="156"/>
                  <a:pt x="1182" y="156"/>
                  <a:pt x="1182" y="156"/>
                </a:cubicBezTo>
                <a:cubicBezTo>
                  <a:pt x="1181" y="156"/>
                  <a:pt x="1181" y="156"/>
                  <a:pt x="1181" y="155"/>
                </a:cubicBezTo>
                <a:cubicBezTo>
                  <a:pt x="1181" y="155"/>
                  <a:pt x="1180" y="155"/>
                  <a:pt x="1180" y="154"/>
                </a:cubicBezTo>
                <a:lnTo>
                  <a:pt x="1181" y="153"/>
                </a:lnTo>
                <a:close/>
                <a:moveTo>
                  <a:pt x="1183" y="112"/>
                </a:moveTo>
                <a:cubicBezTo>
                  <a:pt x="1184" y="112"/>
                  <a:pt x="1185" y="111"/>
                  <a:pt x="1186" y="110"/>
                </a:cubicBezTo>
                <a:cubicBezTo>
                  <a:pt x="1187" y="109"/>
                  <a:pt x="1188" y="108"/>
                  <a:pt x="1188" y="107"/>
                </a:cubicBezTo>
                <a:cubicBezTo>
                  <a:pt x="1188" y="106"/>
                  <a:pt x="1187" y="105"/>
                  <a:pt x="1187" y="104"/>
                </a:cubicBezTo>
                <a:cubicBezTo>
                  <a:pt x="1186" y="103"/>
                  <a:pt x="1185" y="103"/>
                  <a:pt x="1184" y="103"/>
                </a:cubicBezTo>
                <a:cubicBezTo>
                  <a:pt x="1182" y="103"/>
                  <a:pt x="1181" y="103"/>
                  <a:pt x="1180" y="104"/>
                </a:cubicBezTo>
                <a:cubicBezTo>
                  <a:pt x="1180" y="105"/>
                  <a:pt x="1179" y="107"/>
                  <a:pt x="1179" y="108"/>
                </a:cubicBezTo>
                <a:cubicBezTo>
                  <a:pt x="1179" y="109"/>
                  <a:pt x="1179" y="110"/>
                  <a:pt x="1180" y="111"/>
                </a:cubicBezTo>
                <a:cubicBezTo>
                  <a:pt x="1181" y="111"/>
                  <a:pt x="1182" y="112"/>
                  <a:pt x="1183" y="112"/>
                </a:cubicBezTo>
                <a:close/>
                <a:moveTo>
                  <a:pt x="1207" y="129"/>
                </a:moveTo>
                <a:cubicBezTo>
                  <a:pt x="1208" y="120"/>
                  <a:pt x="1208" y="120"/>
                  <a:pt x="1208" y="120"/>
                </a:cubicBezTo>
                <a:cubicBezTo>
                  <a:pt x="1207" y="119"/>
                  <a:pt x="1207" y="119"/>
                  <a:pt x="1207" y="119"/>
                </a:cubicBezTo>
                <a:cubicBezTo>
                  <a:pt x="1198" y="121"/>
                  <a:pt x="1198" y="121"/>
                  <a:pt x="1198" y="121"/>
                </a:cubicBezTo>
                <a:cubicBezTo>
                  <a:pt x="1198" y="124"/>
                  <a:pt x="1198" y="124"/>
                  <a:pt x="1198" y="124"/>
                </a:cubicBezTo>
                <a:cubicBezTo>
                  <a:pt x="1201" y="125"/>
                  <a:pt x="1201" y="125"/>
                  <a:pt x="1201" y="125"/>
                </a:cubicBezTo>
                <a:cubicBezTo>
                  <a:pt x="1196" y="159"/>
                  <a:pt x="1196" y="159"/>
                  <a:pt x="1196" y="159"/>
                </a:cubicBezTo>
                <a:cubicBezTo>
                  <a:pt x="1203" y="159"/>
                  <a:pt x="1203" y="159"/>
                  <a:pt x="1203" y="159"/>
                </a:cubicBezTo>
                <a:cubicBezTo>
                  <a:pt x="1207" y="134"/>
                  <a:pt x="1207" y="134"/>
                  <a:pt x="1207" y="134"/>
                </a:cubicBezTo>
                <a:cubicBezTo>
                  <a:pt x="1208" y="131"/>
                  <a:pt x="1210" y="129"/>
                  <a:pt x="1213" y="127"/>
                </a:cubicBezTo>
                <a:cubicBezTo>
                  <a:pt x="1215" y="125"/>
                  <a:pt x="1217" y="124"/>
                  <a:pt x="1219" y="124"/>
                </a:cubicBezTo>
                <a:cubicBezTo>
                  <a:pt x="1220" y="124"/>
                  <a:pt x="1221" y="125"/>
                  <a:pt x="1222" y="126"/>
                </a:cubicBezTo>
                <a:cubicBezTo>
                  <a:pt x="1223" y="127"/>
                  <a:pt x="1223" y="128"/>
                  <a:pt x="1223" y="130"/>
                </a:cubicBezTo>
                <a:cubicBezTo>
                  <a:pt x="1223" y="132"/>
                  <a:pt x="1223" y="134"/>
                  <a:pt x="1223" y="135"/>
                </a:cubicBezTo>
                <a:cubicBezTo>
                  <a:pt x="1222" y="137"/>
                  <a:pt x="1222" y="140"/>
                  <a:pt x="1222" y="142"/>
                </a:cubicBezTo>
                <a:cubicBezTo>
                  <a:pt x="1221" y="144"/>
                  <a:pt x="1221" y="144"/>
                  <a:pt x="1221" y="144"/>
                </a:cubicBezTo>
                <a:cubicBezTo>
                  <a:pt x="1221" y="147"/>
                  <a:pt x="1221" y="147"/>
                  <a:pt x="1221" y="147"/>
                </a:cubicBezTo>
                <a:cubicBezTo>
                  <a:pt x="1220" y="151"/>
                  <a:pt x="1219" y="154"/>
                  <a:pt x="1219" y="156"/>
                </a:cubicBezTo>
                <a:cubicBezTo>
                  <a:pt x="1219" y="159"/>
                  <a:pt x="1221" y="160"/>
                  <a:pt x="1224" y="160"/>
                </a:cubicBezTo>
                <a:cubicBezTo>
                  <a:pt x="1225" y="160"/>
                  <a:pt x="1226" y="160"/>
                  <a:pt x="1227" y="159"/>
                </a:cubicBezTo>
                <a:cubicBezTo>
                  <a:pt x="1228" y="159"/>
                  <a:pt x="1229" y="158"/>
                  <a:pt x="1230" y="157"/>
                </a:cubicBezTo>
                <a:cubicBezTo>
                  <a:pt x="1231" y="157"/>
                  <a:pt x="1231" y="156"/>
                  <a:pt x="1232" y="156"/>
                </a:cubicBezTo>
                <a:cubicBezTo>
                  <a:pt x="1231" y="154"/>
                  <a:pt x="1231" y="154"/>
                  <a:pt x="1231" y="154"/>
                </a:cubicBezTo>
                <a:cubicBezTo>
                  <a:pt x="1229" y="155"/>
                  <a:pt x="1228" y="156"/>
                  <a:pt x="1227" y="156"/>
                </a:cubicBezTo>
                <a:cubicBezTo>
                  <a:pt x="1227" y="156"/>
                  <a:pt x="1227" y="155"/>
                  <a:pt x="1227" y="154"/>
                </a:cubicBezTo>
                <a:cubicBezTo>
                  <a:pt x="1227" y="152"/>
                  <a:pt x="1227" y="149"/>
                  <a:pt x="1228" y="145"/>
                </a:cubicBezTo>
                <a:cubicBezTo>
                  <a:pt x="1228" y="142"/>
                  <a:pt x="1228" y="142"/>
                  <a:pt x="1228" y="142"/>
                </a:cubicBezTo>
                <a:cubicBezTo>
                  <a:pt x="1229" y="140"/>
                  <a:pt x="1229" y="140"/>
                  <a:pt x="1229" y="140"/>
                </a:cubicBezTo>
                <a:cubicBezTo>
                  <a:pt x="1230" y="135"/>
                  <a:pt x="1230" y="132"/>
                  <a:pt x="1230" y="130"/>
                </a:cubicBezTo>
                <a:cubicBezTo>
                  <a:pt x="1230" y="126"/>
                  <a:pt x="1229" y="123"/>
                  <a:pt x="1228" y="122"/>
                </a:cubicBezTo>
                <a:cubicBezTo>
                  <a:pt x="1227" y="120"/>
                  <a:pt x="1225" y="119"/>
                  <a:pt x="1222" y="119"/>
                </a:cubicBezTo>
                <a:cubicBezTo>
                  <a:pt x="1219" y="119"/>
                  <a:pt x="1217" y="120"/>
                  <a:pt x="1214" y="122"/>
                </a:cubicBezTo>
                <a:cubicBezTo>
                  <a:pt x="1211" y="124"/>
                  <a:pt x="1209" y="126"/>
                  <a:pt x="1207" y="129"/>
                </a:cubicBezTo>
                <a:close/>
                <a:moveTo>
                  <a:pt x="1267" y="153"/>
                </a:moveTo>
                <a:cubicBezTo>
                  <a:pt x="1266" y="150"/>
                  <a:pt x="1266" y="150"/>
                  <a:pt x="1266" y="150"/>
                </a:cubicBezTo>
                <a:cubicBezTo>
                  <a:pt x="1264" y="152"/>
                  <a:pt x="1262" y="153"/>
                  <a:pt x="1260" y="154"/>
                </a:cubicBezTo>
                <a:cubicBezTo>
                  <a:pt x="1258" y="155"/>
                  <a:pt x="1256" y="156"/>
                  <a:pt x="1254" y="156"/>
                </a:cubicBezTo>
                <a:cubicBezTo>
                  <a:pt x="1251" y="156"/>
                  <a:pt x="1249" y="154"/>
                  <a:pt x="1248" y="152"/>
                </a:cubicBezTo>
                <a:cubicBezTo>
                  <a:pt x="1246" y="150"/>
                  <a:pt x="1246" y="147"/>
                  <a:pt x="1246" y="143"/>
                </a:cubicBezTo>
                <a:cubicBezTo>
                  <a:pt x="1249" y="143"/>
                  <a:pt x="1252" y="143"/>
                  <a:pt x="1256" y="142"/>
                </a:cubicBezTo>
                <a:cubicBezTo>
                  <a:pt x="1259" y="140"/>
                  <a:pt x="1263" y="139"/>
                  <a:pt x="1265" y="136"/>
                </a:cubicBezTo>
                <a:cubicBezTo>
                  <a:pt x="1268" y="134"/>
                  <a:pt x="1269" y="131"/>
                  <a:pt x="1269" y="128"/>
                </a:cubicBezTo>
                <a:cubicBezTo>
                  <a:pt x="1269" y="125"/>
                  <a:pt x="1268" y="123"/>
                  <a:pt x="1267" y="122"/>
                </a:cubicBezTo>
                <a:cubicBezTo>
                  <a:pt x="1265" y="120"/>
                  <a:pt x="1263" y="119"/>
                  <a:pt x="1259" y="119"/>
                </a:cubicBezTo>
                <a:cubicBezTo>
                  <a:pt x="1255" y="119"/>
                  <a:pt x="1252" y="121"/>
                  <a:pt x="1249" y="123"/>
                </a:cubicBezTo>
                <a:cubicBezTo>
                  <a:pt x="1246" y="125"/>
                  <a:pt x="1243" y="128"/>
                  <a:pt x="1241" y="132"/>
                </a:cubicBezTo>
                <a:cubicBezTo>
                  <a:pt x="1240" y="136"/>
                  <a:pt x="1239" y="140"/>
                  <a:pt x="1239" y="145"/>
                </a:cubicBezTo>
                <a:cubicBezTo>
                  <a:pt x="1239" y="147"/>
                  <a:pt x="1239" y="150"/>
                  <a:pt x="1240" y="152"/>
                </a:cubicBezTo>
                <a:cubicBezTo>
                  <a:pt x="1241" y="155"/>
                  <a:pt x="1243" y="156"/>
                  <a:pt x="1245" y="158"/>
                </a:cubicBezTo>
                <a:cubicBezTo>
                  <a:pt x="1247" y="159"/>
                  <a:pt x="1249" y="160"/>
                  <a:pt x="1253" y="160"/>
                </a:cubicBezTo>
                <a:cubicBezTo>
                  <a:pt x="1256" y="160"/>
                  <a:pt x="1259" y="159"/>
                  <a:pt x="1261" y="158"/>
                </a:cubicBezTo>
                <a:cubicBezTo>
                  <a:pt x="1264" y="156"/>
                  <a:pt x="1266" y="154"/>
                  <a:pt x="1267" y="153"/>
                </a:cubicBezTo>
                <a:close/>
                <a:moveTo>
                  <a:pt x="1258" y="123"/>
                </a:moveTo>
                <a:cubicBezTo>
                  <a:pt x="1259" y="123"/>
                  <a:pt x="1260" y="124"/>
                  <a:pt x="1261" y="125"/>
                </a:cubicBezTo>
                <a:cubicBezTo>
                  <a:pt x="1262" y="125"/>
                  <a:pt x="1263" y="127"/>
                  <a:pt x="1263" y="129"/>
                </a:cubicBezTo>
                <a:cubicBezTo>
                  <a:pt x="1263" y="131"/>
                  <a:pt x="1262" y="133"/>
                  <a:pt x="1260" y="135"/>
                </a:cubicBezTo>
                <a:cubicBezTo>
                  <a:pt x="1258" y="136"/>
                  <a:pt x="1256" y="138"/>
                  <a:pt x="1253" y="139"/>
                </a:cubicBezTo>
                <a:cubicBezTo>
                  <a:pt x="1251" y="139"/>
                  <a:pt x="1248" y="140"/>
                  <a:pt x="1246" y="140"/>
                </a:cubicBezTo>
                <a:cubicBezTo>
                  <a:pt x="1246" y="138"/>
                  <a:pt x="1247" y="135"/>
                  <a:pt x="1248" y="132"/>
                </a:cubicBezTo>
                <a:cubicBezTo>
                  <a:pt x="1249" y="130"/>
                  <a:pt x="1250" y="127"/>
                  <a:pt x="1252" y="126"/>
                </a:cubicBezTo>
                <a:cubicBezTo>
                  <a:pt x="1254" y="124"/>
                  <a:pt x="1255" y="123"/>
                  <a:pt x="1258" y="123"/>
                </a:cubicBezTo>
                <a:close/>
                <a:moveTo>
                  <a:pt x="1303" y="153"/>
                </a:moveTo>
                <a:cubicBezTo>
                  <a:pt x="1302" y="150"/>
                  <a:pt x="1302" y="150"/>
                  <a:pt x="1302" y="150"/>
                </a:cubicBezTo>
                <a:cubicBezTo>
                  <a:pt x="1300" y="152"/>
                  <a:pt x="1298" y="153"/>
                  <a:pt x="1296" y="154"/>
                </a:cubicBezTo>
                <a:cubicBezTo>
                  <a:pt x="1294" y="155"/>
                  <a:pt x="1292" y="156"/>
                  <a:pt x="1290" y="156"/>
                </a:cubicBezTo>
                <a:cubicBezTo>
                  <a:pt x="1287" y="156"/>
                  <a:pt x="1285" y="154"/>
                  <a:pt x="1284" y="152"/>
                </a:cubicBezTo>
                <a:cubicBezTo>
                  <a:pt x="1282" y="150"/>
                  <a:pt x="1282" y="147"/>
                  <a:pt x="1282" y="143"/>
                </a:cubicBezTo>
                <a:cubicBezTo>
                  <a:pt x="1285" y="143"/>
                  <a:pt x="1288" y="143"/>
                  <a:pt x="1292" y="142"/>
                </a:cubicBezTo>
                <a:cubicBezTo>
                  <a:pt x="1295" y="140"/>
                  <a:pt x="1299" y="139"/>
                  <a:pt x="1301" y="136"/>
                </a:cubicBezTo>
                <a:cubicBezTo>
                  <a:pt x="1304" y="134"/>
                  <a:pt x="1305" y="131"/>
                  <a:pt x="1305" y="128"/>
                </a:cubicBezTo>
                <a:cubicBezTo>
                  <a:pt x="1305" y="125"/>
                  <a:pt x="1304" y="123"/>
                  <a:pt x="1303" y="122"/>
                </a:cubicBezTo>
                <a:cubicBezTo>
                  <a:pt x="1301" y="120"/>
                  <a:pt x="1299" y="119"/>
                  <a:pt x="1295" y="119"/>
                </a:cubicBezTo>
                <a:cubicBezTo>
                  <a:pt x="1291" y="119"/>
                  <a:pt x="1288" y="121"/>
                  <a:pt x="1285" y="123"/>
                </a:cubicBezTo>
                <a:cubicBezTo>
                  <a:pt x="1282" y="125"/>
                  <a:pt x="1279" y="128"/>
                  <a:pt x="1277" y="132"/>
                </a:cubicBezTo>
                <a:cubicBezTo>
                  <a:pt x="1275" y="136"/>
                  <a:pt x="1275" y="140"/>
                  <a:pt x="1275" y="145"/>
                </a:cubicBezTo>
                <a:cubicBezTo>
                  <a:pt x="1275" y="147"/>
                  <a:pt x="1275" y="150"/>
                  <a:pt x="1276" y="152"/>
                </a:cubicBezTo>
                <a:cubicBezTo>
                  <a:pt x="1277" y="155"/>
                  <a:pt x="1279" y="156"/>
                  <a:pt x="1281" y="158"/>
                </a:cubicBezTo>
                <a:cubicBezTo>
                  <a:pt x="1283" y="159"/>
                  <a:pt x="1285" y="160"/>
                  <a:pt x="1288" y="160"/>
                </a:cubicBezTo>
                <a:cubicBezTo>
                  <a:pt x="1292" y="160"/>
                  <a:pt x="1295" y="159"/>
                  <a:pt x="1297" y="158"/>
                </a:cubicBezTo>
                <a:cubicBezTo>
                  <a:pt x="1300" y="156"/>
                  <a:pt x="1302" y="154"/>
                  <a:pt x="1303" y="153"/>
                </a:cubicBezTo>
                <a:close/>
                <a:moveTo>
                  <a:pt x="1294" y="123"/>
                </a:moveTo>
                <a:cubicBezTo>
                  <a:pt x="1295" y="123"/>
                  <a:pt x="1296" y="124"/>
                  <a:pt x="1297" y="125"/>
                </a:cubicBezTo>
                <a:cubicBezTo>
                  <a:pt x="1298" y="125"/>
                  <a:pt x="1298" y="127"/>
                  <a:pt x="1298" y="129"/>
                </a:cubicBezTo>
                <a:cubicBezTo>
                  <a:pt x="1298" y="131"/>
                  <a:pt x="1298" y="133"/>
                  <a:pt x="1296" y="135"/>
                </a:cubicBezTo>
                <a:cubicBezTo>
                  <a:pt x="1294" y="136"/>
                  <a:pt x="1292" y="138"/>
                  <a:pt x="1289" y="139"/>
                </a:cubicBezTo>
                <a:cubicBezTo>
                  <a:pt x="1287" y="139"/>
                  <a:pt x="1284" y="140"/>
                  <a:pt x="1282" y="140"/>
                </a:cubicBezTo>
                <a:cubicBezTo>
                  <a:pt x="1282" y="138"/>
                  <a:pt x="1283" y="135"/>
                  <a:pt x="1284" y="132"/>
                </a:cubicBezTo>
                <a:cubicBezTo>
                  <a:pt x="1285" y="130"/>
                  <a:pt x="1286" y="127"/>
                  <a:pt x="1288" y="126"/>
                </a:cubicBezTo>
                <a:cubicBezTo>
                  <a:pt x="1289" y="124"/>
                  <a:pt x="1291" y="123"/>
                  <a:pt x="1294" y="123"/>
                </a:cubicBezTo>
                <a:close/>
                <a:moveTo>
                  <a:pt x="1322" y="129"/>
                </a:moveTo>
                <a:cubicBezTo>
                  <a:pt x="1323" y="127"/>
                  <a:pt x="1323" y="127"/>
                  <a:pt x="1323" y="127"/>
                </a:cubicBezTo>
                <a:cubicBezTo>
                  <a:pt x="1323" y="120"/>
                  <a:pt x="1323" y="120"/>
                  <a:pt x="1323" y="120"/>
                </a:cubicBezTo>
                <a:cubicBezTo>
                  <a:pt x="1322" y="119"/>
                  <a:pt x="1322" y="119"/>
                  <a:pt x="1322" y="119"/>
                </a:cubicBezTo>
                <a:cubicBezTo>
                  <a:pt x="1314" y="121"/>
                  <a:pt x="1314" y="121"/>
                  <a:pt x="1314" y="121"/>
                </a:cubicBezTo>
                <a:cubicBezTo>
                  <a:pt x="1313" y="124"/>
                  <a:pt x="1313" y="124"/>
                  <a:pt x="1313" y="124"/>
                </a:cubicBezTo>
                <a:cubicBezTo>
                  <a:pt x="1317" y="125"/>
                  <a:pt x="1317" y="125"/>
                  <a:pt x="1317" y="125"/>
                </a:cubicBezTo>
                <a:cubicBezTo>
                  <a:pt x="1312" y="159"/>
                  <a:pt x="1312" y="159"/>
                  <a:pt x="1312" y="159"/>
                </a:cubicBezTo>
                <a:cubicBezTo>
                  <a:pt x="1319" y="159"/>
                  <a:pt x="1319" y="159"/>
                  <a:pt x="1319" y="159"/>
                </a:cubicBezTo>
                <a:cubicBezTo>
                  <a:pt x="1322" y="134"/>
                  <a:pt x="1322" y="134"/>
                  <a:pt x="1322" y="134"/>
                </a:cubicBezTo>
                <a:cubicBezTo>
                  <a:pt x="1323" y="132"/>
                  <a:pt x="1325" y="130"/>
                  <a:pt x="1327" y="129"/>
                </a:cubicBezTo>
                <a:cubicBezTo>
                  <a:pt x="1329" y="127"/>
                  <a:pt x="1331" y="127"/>
                  <a:pt x="1333" y="127"/>
                </a:cubicBezTo>
                <a:cubicBezTo>
                  <a:pt x="1334" y="127"/>
                  <a:pt x="1335" y="127"/>
                  <a:pt x="1336" y="127"/>
                </a:cubicBezTo>
                <a:cubicBezTo>
                  <a:pt x="1338" y="120"/>
                  <a:pt x="1338" y="120"/>
                  <a:pt x="1338" y="120"/>
                </a:cubicBezTo>
                <a:cubicBezTo>
                  <a:pt x="1337" y="120"/>
                  <a:pt x="1336" y="119"/>
                  <a:pt x="1335" y="119"/>
                </a:cubicBezTo>
                <a:cubicBezTo>
                  <a:pt x="1333" y="119"/>
                  <a:pt x="1331" y="120"/>
                  <a:pt x="1330" y="121"/>
                </a:cubicBezTo>
                <a:cubicBezTo>
                  <a:pt x="1328" y="122"/>
                  <a:pt x="1326" y="123"/>
                  <a:pt x="1325" y="125"/>
                </a:cubicBezTo>
                <a:cubicBezTo>
                  <a:pt x="1324" y="126"/>
                  <a:pt x="1323" y="128"/>
                  <a:pt x="1322" y="129"/>
                </a:cubicBezTo>
                <a:close/>
                <a:moveTo>
                  <a:pt x="1349" y="153"/>
                </a:moveTo>
                <a:cubicBezTo>
                  <a:pt x="1354" y="120"/>
                  <a:pt x="1354" y="120"/>
                  <a:pt x="1354" y="120"/>
                </a:cubicBezTo>
                <a:cubicBezTo>
                  <a:pt x="1352" y="119"/>
                  <a:pt x="1352" y="119"/>
                  <a:pt x="1352" y="119"/>
                </a:cubicBezTo>
                <a:cubicBezTo>
                  <a:pt x="1342" y="121"/>
                  <a:pt x="1342" y="121"/>
                  <a:pt x="1342" y="121"/>
                </a:cubicBezTo>
                <a:cubicBezTo>
                  <a:pt x="1342" y="123"/>
                  <a:pt x="1342" y="123"/>
                  <a:pt x="1342" y="123"/>
                </a:cubicBezTo>
                <a:cubicBezTo>
                  <a:pt x="1346" y="125"/>
                  <a:pt x="1346" y="125"/>
                  <a:pt x="1346" y="125"/>
                </a:cubicBezTo>
                <a:cubicBezTo>
                  <a:pt x="1345" y="132"/>
                  <a:pt x="1345" y="138"/>
                  <a:pt x="1344" y="142"/>
                </a:cubicBezTo>
                <a:cubicBezTo>
                  <a:pt x="1343" y="150"/>
                  <a:pt x="1342" y="154"/>
                  <a:pt x="1342" y="156"/>
                </a:cubicBezTo>
                <a:cubicBezTo>
                  <a:pt x="1342" y="157"/>
                  <a:pt x="1342" y="158"/>
                  <a:pt x="1343" y="159"/>
                </a:cubicBezTo>
                <a:cubicBezTo>
                  <a:pt x="1344" y="160"/>
                  <a:pt x="1345" y="160"/>
                  <a:pt x="1347" y="160"/>
                </a:cubicBezTo>
                <a:cubicBezTo>
                  <a:pt x="1349" y="160"/>
                  <a:pt x="1350" y="159"/>
                  <a:pt x="1352" y="158"/>
                </a:cubicBezTo>
                <a:cubicBezTo>
                  <a:pt x="1353" y="157"/>
                  <a:pt x="1354" y="156"/>
                  <a:pt x="1355" y="155"/>
                </a:cubicBezTo>
                <a:cubicBezTo>
                  <a:pt x="1354" y="154"/>
                  <a:pt x="1354" y="154"/>
                  <a:pt x="1354" y="154"/>
                </a:cubicBezTo>
                <a:cubicBezTo>
                  <a:pt x="1353" y="154"/>
                  <a:pt x="1352" y="155"/>
                  <a:pt x="1352" y="155"/>
                </a:cubicBezTo>
                <a:cubicBezTo>
                  <a:pt x="1351" y="156"/>
                  <a:pt x="1351" y="156"/>
                  <a:pt x="1350" y="156"/>
                </a:cubicBezTo>
                <a:cubicBezTo>
                  <a:pt x="1350" y="156"/>
                  <a:pt x="1350" y="156"/>
                  <a:pt x="1349" y="155"/>
                </a:cubicBezTo>
                <a:cubicBezTo>
                  <a:pt x="1349" y="155"/>
                  <a:pt x="1349" y="155"/>
                  <a:pt x="1349" y="154"/>
                </a:cubicBezTo>
                <a:lnTo>
                  <a:pt x="1349" y="153"/>
                </a:lnTo>
                <a:close/>
                <a:moveTo>
                  <a:pt x="1351" y="112"/>
                </a:moveTo>
                <a:cubicBezTo>
                  <a:pt x="1353" y="112"/>
                  <a:pt x="1354" y="111"/>
                  <a:pt x="1355" y="110"/>
                </a:cubicBezTo>
                <a:cubicBezTo>
                  <a:pt x="1356" y="109"/>
                  <a:pt x="1356" y="108"/>
                  <a:pt x="1356" y="107"/>
                </a:cubicBezTo>
                <a:cubicBezTo>
                  <a:pt x="1356" y="106"/>
                  <a:pt x="1356" y="105"/>
                  <a:pt x="1355" y="104"/>
                </a:cubicBezTo>
                <a:cubicBezTo>
                  <a:pt x="1354" y="103"/>
                  <a:pt x="1353" y="103"/>
                  <a:pt x="1352" y="103"/>
                </a:cubicBezTo>
                <a:cubicBezTo>
                  <a:pt x="1351" y="103"/>
                  <a:pt x="1350" y="103"/>
                  <a:pt x="1349" y="104"/>
                </a:cubicBezTo>
                <a:cubicBezTo>
                  <a:pt x="1348" y="105"/>
                  <a:pt x="1348" y="107"/>
                  <a:pt x="1348" y="108"/>
                </a:cubicBezTo>
                <a:cubicBezTo>
                  <a:pt x="1348" y="109"/>
                  <a:pt x="1348" y="110"/>
                  <a:pt x="1349" y="111"/>
                </a:cubicBezTo>
                <a:cubicBezTo>
                  <a:pt x="1350" y="111"/>
                  <a:pt x="1350" y="112"/>
                  <a:pt x="1351" y="112"/>
                </a:cubicBezTo>
                <a:close/>
                <a:moveTo>
                  <a:pt x="1374" y="129"/>
                </a:moveTo>
                <a:cubicBezTo>
                  <a:pt x="1375" y="120"/>
                  <a:pt x="1375" y="120"/>
                  <a:pt x="1375" y="120"/>
                </a:cubicBezTo>
                <a:cubicBezTo>
                  <a:pt x="1374" y="119"/>
                  <a:pt x="1374" y="119"/>
                  <a:pt x="1374" y="119"/>
                </a:cubicBezTo>
                <a:cubicBezTo>
                  <a:pt x="1365" y="121"/>
                  <a:pt x="1365" y="121"/>
                  <a:pt x="1365" y="121"/>
                </a:cubicBezTo>
                <a:cubicBezTo>
                  <a:pt x="1365" y="124"/>
                  <a:pt x="1365" y="124"/>
                  <a:pt x="1365" y="124"/>
                </a:cubicBezTo>
                <a:cubicBezTo>
                  <a:pt x="1368" y="125"/>
                  <a:pt x="1368" y="125"/>
                  <a:pt x="1368" y="125"/>
                </a:cubicBezTo>
                <a:cubicBezTo>
                  <a:pt x="1364" y="159"/>
                  <a:pt x="1364" y="159"/>
                  <a:pt x="1364" y="159"/>
                </a:cubicBezTo>
                <a:cubicBezTo>
                  <a:pt x="1370" y="159"/>
                  <a:pt x="1370" y="159"/>
                  <a:pt x="1370" y="159"/>
                </a:cubicBezTo>
                <a:cubicBezTo>
                  <a:pt x="1374" y="134"/>
                  <a:pt x="1374" y="134"/>
                  <a:pt x="1374" y="134"/>
                </a:cubicBezTo>
                <a:cubicBezTo>
                  <a:pt x="1375" y="131"/>
                  <a:pt x="1377" y="129"/>
                  <a:pt x="1380" y="127"/>
                </a:cubicBezTo>
                <a:cubicBezTo>
                  <a:pt x="1382" y="125"/>
                  <a:pt x="1384" y="124"/>
                  <a:pt x="1386" y="124"/>
                </a:cubicBezTo>
                <a:cubicBezTo>
                  <a:pt x="1388" y="124"/>
                  <a:pt x="1389" y="125"/>
                  <a:pt x="1389" y="126"/>
                </a:cubicBezTo>
                <a:cubicBezTo>
                  <a:pt x="1390" y="127"/>
                  <a:pt x="1390" y="128"/>
                  <a:pt x="1390" y="130"/>
                </a:cubicBezTo>
                <a:cubicBezTo>
                  <a:pt x="1390" y="132"/>
                  <a:pt x="1390" y="134"/>
                  <a:pt x="1390" y="135"/>
                </a:cubicBezTo>
                <a:cubicBezTo>
                  <a:pt x="1390" y="137"/>
                  <a:pt x="1389" y="140"/>
                  <a:pt x="1389" y="142"/>
                </a:cubicBezTo>
                <a:cubicBezTo>
                  <a:pt x="1388" y="144"/>
                  <a:pt x="1388" y="144"/>
                  <a:pt x="1388" y="144"/>
                </a:cubicBezTo>
                <a:cubicBezTo>
                  <a:pt x="1388" y="147"/>
                  <a:pt x="1388" y="147"/>
                  <a:pt x="1388" y="147"/>
                </a:cubicBezTo>
                <a:cubicBezTo>
                  <a:pt x="1387" y="151"/>
                  <a:pt x="1387" y="154"/>
                  <a:pt x="1387" y="156"/>
                </a:cubicBezTo>
                <a:cubicBezTo>
                  <a:pt x="1387" y="159"/>
                  <a:pt x="1388" y="160"/>
                  <a:pt x="1391" y="160"/>
                </a:cubicBezTo>
                <a:cubicBezTo>
                  <a:pt x="1392" y="160"/>
                  <a:pt x="1394" y="160"/>
                  <a:pt x="1395" y="159"/>
                </a:cubicBezTo>
                <a:cubicBezTo>
                  <a:pt x="1396" y="159"/>
                  <a:pt x="1397" y="158"/>
                  <a:pt x="1397" y="157"/>
                </a:cubicBezTo>
                <a:cubicBezTo>
                  <a:pt x="1398" y="157"/>
                  <a:pt x="1399" y="156"/>
                  <a:pt x="1399" y="156"/>
                </a:cubicBezTo>
                <a:cubicBezTo>
                  <a:pt x="1398" y="154"/>
                  <a:pt x="1398" y="154"/>
                  <a:pt x="1398" y="154"/>
                </a:cubicBezTo>
                <a:cubicBezTo>
                  <a:pt x="1397" y="155"/>
                  <a:pt x="1396" y="156"/>
                  <a:pt x="1395" y="156"/>
                </a:cubicBezTo>
                <a:cubicBezTo>
                  <a:pt x="1394" y="156"/>
                  <a:pt x="1394" y="155"/>
                  <a:pt x="1394" y="154"/>
                </a:cubicBezTo>
                <a:cubicBezTo>
                  <a:pt x="1394" y="152"/>
                  <a:pt x="1394" y="149"/>
                  <a:pt x="1395" y="145"/>
                </a:cubicBezTo>
                <a:cubicBezTo>
                  <a:pt x="1395" y="142"/>
                  <a:pt x="1395" y="142"/>
                  <a:pt x="1395" y="142"/>
                </a:cubicBezTo>
                <a:cubicBezTo>
                  <a:pt x="1396" y="140"/>
                  <a:pt x="1396" y="140"/>
                  <a:pt x="1396" y="140"/>
                </a:cubicBezTo>
                <a:cubicBezTo>
                  <a:pt x="1397" y="135"/>
                  <a:pt x="1397" y="132"/>
                  <a:pt x="1397" y="130"/>
                </a:cubicBezTo>
                <a:cubicBezTo>
                  <a:pt x="1397" y="126"/>
                  <a:pt x="1397" y="123"/>
                  <a:pt x="1395" y="122"/>
                </a:cubicBezTo>
                <a:cubicBezTo>
                  <a:pt x="1394" y="120"/>
                  <a:pt x="1392" y="119"/>
                  <a:pt x="1389" y="119"/>
                </a:cubicBezTo>
                <a:cubicBezTo>
                  <a:pt x="1386" y="119"/>
                  <a:pt x="1384" y="120"/>
                  <a:pt x="1381" y="122"/>
                </a:cubicBezTo>
                <a:cubicBezTo>
                  <a:pt x="1379" y="124"/>
                  <a:pt x="1376" y="126"/>
                  <a:pt x="1374" y="129"/>
                </a:cubicBezTo>
                <a:close/>
                <a:moveTo>
                  <a:pt x="1433" y="162"/>
                </a:moveTo>
                <a:cubicBezTo>
                  <a:pt x="1440" y="119"/>
                  <a:pt x="1440" y="119"/>
                  <a:pt x="1440" y="119"/>
                </a:cubicBezTo>
                <a:cubicBezTo>
                  <a:pt x="1435" y="121"/>
                  <a:pt x="1435" y="121"/>
                  <a:pt x="1435" y="121"/>
                </a:cubicBezTo>
                <a:cubicBezTo>
                  <a:pt x="1434" y="121"/>
                  <a:pt x="1433" y="120"/>
                  <a:pt x="1432" y="120"/>
                </a:cubicBezTo>
                <a:cubicBezTo>
                  <a:pt x="1430" y="120"/>
                  <a:pt x="1429" y="119"/>
                  <a:pt x="1428" y="119"/>
                </a:cubicBezTo>
                <a:cubicBezTo>
                  <a:pt x="1423" y="119"/>
                  <a:pt x="1419" y="121"/>
                  <a:pt x="1416" y="123"/>
                </a:cubicBezTo>
                <a:cubicBezTo>
                  <a:pt x="1412" y="126"/>
                  <a:pt x="1410" y="129"/>
                  <a:pt x="1408" y="133"/>
                </a:cubicBezTo>
                <a:cubicBezTo>
                  <a:pt x="1406" y="137"/>
                  <a:pt x="1405" y="141"/>
                  <a:pt x="1405" y="145"/>
                </a:cubicBezTo>
                <a:cubicBezTo>
                  <a:pt x="1405" y="150"/>
                  <a:pt x="1406" y="153"/>
                  <a:pt x="1408" y="156"/>
                </a:cubicBezTo>
                <a:cubicBezTo>
                  <a:pt x="1410" y="159"/>
                  <a:pt x="1413" y="160"/>
                  <a:pt x="1417" y="160"/>
                </a:cubicBezTo>
                <a:cubicBezTo>
                  <a:pt x="1419" y="160"/>
                  <a:pt x="1421" y="159"/>
                  <a:pt x="1423" y="158"/>
                </a:cubicBezTo>
                <a:cubicBezTo>
                  <a:pt x="1425" y="157"/>
                  <a:pt x="1426" y="156"/>
                  <a:pt x="1428" y="155"/>
                </a:cubicBezTo>
                <a:cubicBezTo>
                  <a:pt x="1426" y="164"/>
                  <a:pt x="1426" y="164"/>
                  <a:pt x="1426" y="164"/>
                </a:cubicBezTo>
                <a:cubicBezTo>
                  <a:pt x="1426" y="167"/>
                  <a:pt x="1425" y="169"/>
                  <a:pt x="1424" y="170"/>
                </a:cubicBezTo>
                <a:cubicBezTo>
                  <a:pt x="1422" y="172"/>
                  <a:pt x="1420" y="172"/>
                  <a:pt x="1417" y="172"/>
                </a:cubicBezTo>
                <a:cubicBezTo>
                  <a:pt x="1415" y="172"/>
                  <a:pt x="1414" y="172"/>
                  <a:pt x="1412" y="171"/>
                </a:cubicBezTo>
                <a:cubicBezTo>
                  <a:pt x="1410" y="171"/>
                  <a:pt x="1409" y="170"/>
                  <a:pt x="1408" y="170"/>
                </a:cubicBezTo>
                <a:cubicBezTo>
                  <a:pt x="1406" y="175"/>
                  <a:pt x="1406" y="175"/>
                  <a:pt x="1406" y="175"/>
                </a:cubicBezTo>
                <a:cubicBezTo>
                  <a:pt x="1407" y="176"/>
                  <a:pt x="1408" y="176"/>
                  <a:pt x="1410" y="176"/>
                </a:cubicBezTo>
                <a:cubicBezTo>
                  <a:pt x="1411" y="177"/>
                  <a:pt x="1413" y="177"/>
                  <a:pt x="1414" y="177"/>
                </a:cubicBezTo>
                <a:cubicBezTo>
                  <a:pt x="1417" y="177"/>
                  <a:pt x="1420" y="176"/>
                  <a:pt x="1423" y="175"/>
                </a:cubicBezTo>
                <a:cubicBezTo>
                  <a:pt x="1425" y="174"/>
                  <a:pt x="1428" y="173"/>
                  <a:pt x="1430" y="170"/>
                </a:cubicBezTo>
                <a:cubicBezTo>
                  <a:pt x="1432" y="168"/>
                  <a:pt x="1433" y="165"/>
                  <a:pt x="1433" y="162"/>
                </a:cubicBezTo>
                <a:close/>
                <a:moveTo>
                  <a:pt x="1432" y="125"/>
                </a:moveTo>
                <a:cubicBezTo>
                  <a:pt x="1428" y="150"/>
                  <a:pt x="1428" y="150"/>
                  <a:pt x="1428" y="150"/>
                </a:cubicBezTo>
                <a:cubicBezTo>
                  <a:pt x="1427" y="151"/>
                  <a:pt x="1426" y="153"/>
                  <a:pt x="1424" y="154"/>
                </a:cubicBezTo>
                <a:cubicBezTo>
                  <a:pt x="1423" y="155"/>
                  <a:pt x="1421" y="155"/>
                  <a:pt x="1419" y="155"/>
                </a:cubicBezTo>
                <a:cubicBezTo>
                  <a:pt x="1417" y="155"/>
                  <a:pt x="1415" y="155"/>
                  <a:pt x="1414" y="153"/>
                </a:cubicBezTo>
                <a:cubicBezTo>
                  <a:pt x="1413" y="151"/>
                  <a:pt x="1412" y="148"/>
                  <a:pt x="1412" y="145"/>
                </a:cubicBezTo>
                <a:cubicBezTo>
                  <a:pt x="1412" y="142"/>
                  <a:pt x="1413" y="138"/>
                  <a:pt x="1414" y="135"/>
                </a:cubicBezTo>
                <a:cubicBezTo>
                  <a:pt x="1415" y="132"/>
                  <a:pt x="1417" y="129"/>
                  <a:pt x="1419" y="127"/>
                </a:cubicBezTo>
                <a:cubicBezTo>
                  <a:pt x="1421" y="124"/>
                  <a:pt x="1424" y="123"/>
                  <a:pt x="1427" y="123"/>
                </a:cubicBezTo>
                <a:cubicBezTo>
                  <a:pt x="1429" y="123"/>
                  <a:pt x="1431" y="124"/>
                  <a:pt x="1432" y="125"/>
                </a:cubicBezTo>
                <a:close/>
                <a:moveTo>
                  <a:pt x="1076" y="242"/>
                </a:moveTo>
                <a:cubicBezTo>
                  <a:pt x="1072" y="249"/>
                  <a:pt x="1072" y="249"/>
                  <a:pt x="1072" y="249"/>
                </a:cubicBezTo>
                <a:cubicBezTo>
                  <a:pt x="1072" y="242"/>
                  <a:pt x="1072" y="242"/>
                  <a:pt x="1072" y="242"/>
                </a:cubicBezTo>
                <a:cubicBezTo>
                  <a:pt x="1066" y="208"/>
                  <a:pt x="1066" y="208"/>
                  <a:pt x="1066" y="208"/>
                </a:cubicBezTo>
                <a:cubicBezTo>
                  <a:pt x="1050" y="208"/>
                  <a:pt x="1050" y="208"/>
                  <a:pt x="1050" y="208"/>
                </a:cubicBezTo>
                <a:cubicBezTo>
                  <a:pt x="1049" y="211"/>
                  <a:pt x="1049" y="211"/>
                  <a:pt x="1049" y="211"/>
                </a:cubicBezTo>
                <a:cubicBezTo>
                  <a:pt x="1056" y="212"/>
                  <a:pt x="1056" y="212"/>
                  <a:pt x="1056" y="212"/>
                </a:cubicBezTo>
                <a:cubicBezTo>
                  <a:pt x="1045" y="256"/>
                  <a:pt x="1045" y="256"/>
                  <a:pt x="1045" y="256"/>
                </a:cubicBezTo>
                <a:cubicBezTo>
                  <a:pt x="1039" y="257"/>
                  <a:pt x="1039" y="257"/>
                  <a:pt x="1039" y="257"/>
                </a:cubicBezTo>
                <a:cubicBezTo>
                  <a:pt x="1039" y="260"/>
                  <a:pt x="1039" y="260"/>
                  <a:pt x="1039" y="260"/>
                </a:cubicBezTo>
                <a:cubicBezTo>
                  <a:pt x="1057" y="260"/>
                  <a:pt x="1057" y="260"/>
                  <a:pt x="1057" y="260"/>
                </a:cubicBezTo>
                <a:cubicBezTo>
                  <a:pt x="1057" y="257"/>
                  <a:pt x="1057" y="257"/>
                  <a:pt x="1057" y="257"/>
                </a:cubicBezTo>
                <a:cubicBezTo>
                  <a:pt x="1050" y="256"/>
                  <a:pt x="1050" y="256"/>
                  <a:pt x="1050" y="256"/>
                </a:cubicBezTo>
                <a:cubicBezTo>
                  <a:pt x="1057" y="225"/>
                  <a:pt x="1057" y="225"/>
                  <a:pt x="1057" y="225"/>
                </a:cubicBezTo>
                <a:cubicBezTo>
                  <a:pt x="1060" y="211"/>
                  <a:pt x="1060" y="211"/>
                  <a:pt x="1060" y="211"/>
                </a:cubicBezTo>
                <a:cubicBezTo>
                  <a:pt x="1062" y="225"/>
                  <a:pt x="1062" y="225"/>
                  <a:pt x="1062" y="225"/>
                </a:cubicBezTo>
                <a:cubicBezTo>
                  <a:pt x="1068" y="261"/>
                  <a:pt x="1068" y="261"/>
                  <a:pt x="1068" y="261"/>
                </a:cubicBezTo>
                <a:cubicBezTo>
                  <a:pt x="1072" y="260"/>
                  <a:pt x="1072" y="260"/>
                  <a:pt x="1072" y="260"/>
                </a:cubicBezTo>
                <a:cubicBezTo>
                  <a:pt x="1088" y="224"/>
                  <a:pt x="1088" y="224"/>
                  <a:pt x="1088" y="224"/>
                </a:cubicBezTo>
                <a:cubicBezTo>
                  <a:pt x="1094" y="211"/>
                  <a:pt x="1094" y="211"/>
                  <a:pt x="1094" y="211"/>
                </a:cubicBezTo>
                <a:cubicBezTo>
                  <a:pt x="1093" y="225"/>
                  <a:pt x="1093" y="225"/>
                  <a:pt x="1093" y="225"/>
                </a:cubicBezTo>
                <a:cubicBezTo>
                  <a:pt x="1091" y="256"/>
                  <a:pt x="1091" y="256"/>
                  <a:pt x="1091" y="256"/>
                </a:cubicBezTo>
                <a:cubicBezTo>
                  <a:pt x="1085" y="257"/>
                  <a:pt x="1085" y="257"/>
                  <a:pt x="1085" y="257"/>
                </a:cubicBezTo>
                <a:cubicBezTo>
                  <a:pt x="1084" y="260"/>
                  <a:pt x="1084" y="260"/>
                  <a:pt x="1084" y="260"/>
                </a:cubicBezTo>
                <a:cubicBezTo>
                  <a:pt x="1104" y="260"/>
                  <a:pt x="1104" y="260"/>
                  <a:pt x="1104" y="260"/>
                </a:cubicBezTo>
                <a:cubicBezTo>
                  <a:pt x="1104" y="257"/>
                  <a:pt x="1104" y="257"/>
                  <a:pt x="1104" y="257"/>
                </a:cubicBezTo>
                <a:cubicBezTo>
                  <a:pt x="1098" y="256"/>
                  <a:pt x="1098" y="256"/>
                  <a:pt x="1098" y="256"/>
                </a:cubicBezTo>
                <a:cubicBezTo>
                  <a:pt x="1099" y="212"/>
                  <a:pt x="1099" y="212"/>
                  <a:pt x="1099" y="212"/>
                </a:cubicBezTo>
                <a:cubicBezTo>
                  <a:pt x="1106" y="211"/>
                  <a:pt x="1106" y="211"/>
                  <a:pt x="1106" y="211"/>
                </a:cubicBezTo>
                <a:cubicBezTo>
                  <a:pt x="1106" y="208"/>
                  <a:pt x="1106" y="208"/>
                  <a:pt x="1106" y="208"/>
                </a:cubicBezTo>
                <a:cubicBezTo>
                  <a:pt x="1091" y="208"/>
                  <a:pt x="1091" y="208"/>
                  <a:pt x="1091" y="208"/>
                </a:cubicBezTo>
                <a:cubicBezTo>
                  <a:pt x="1090" y="211"/>
                  <a:pt x="1087" y="217"/>
                  <a:pt x="1083" y="225"/>
                </a:cubicBezTo>
                <a:cubicBezTo>
                  <a:pt x="1079" y="233"/>
                  <a:pt x="1077" y="239"/>
                  <a:pt x="1076" y="242"/>
                </a:cubicBezTo>
                <a:close/>
                <a:moveTo>
                  <a:pt x="1138" y="253"/>
                </a:moveTo>
                <a:cubicBezTo>
                  <a:pt x="1136" y="251"/>
                  <a:pt x="1136" y="251"/>
                  <a:pt x="1136" y="251"/>
                </a:cubicBezTo>
                <a:cubicBezTo>
                  <a:pt x="1134" y="253"/>
                  <a:pt x="1133" y="254"/>
                  <a:pt x="1131" y="255"/>
                </a:cubicBezTo>
                <a:cubicBezTo>
                  <a:pt x="1129" y="256"/>
                  <a:pt x="1126" y="256"/>
                  <a:pt x="1124" y="256"/>
                </a:cubicBezTo>
                <a:cubicBezTo>
                  <a:pt x="1121" y="256"/>
                  <a:pt x="1119" y="255"/>
                  <a:pt x="1118" y="253"/>
                </a:cubicBezTo>
                <a:cubicBezTo>
                  <a:pt x="1117" y="250"/>
                  <a:pt x="1116" y="247"/>
                  <a:pt x="1116" y="244"/>
                </a:cubicBezTo>
                <a:cubicBezTo>
                  <a:pt x="1119" y="244"/>
                  <a:pt x="1123" y="244"/>
                  <a:pt x="1126" y="242"/>
                </a:cubicBezTo>
                <a:cubicBezTo>
                  <a:pt x="1130" y="241"/>
                  <a:pt x="1133" y="240"/>
                  <a:pt x="1136" y="237"/>
                </a:cubicBezTo>
                <a:cubicBezTo>
                  <a:pt x="1138" y="235"/>
                  <a:pt x="1140" y="232"/>
                  <a:pt x="1140" y="229"/>
                </a:cubicBezTo>
                <a:cubicBezTo>
                  <a:pt x="1140" y="226"/>
                  <a:pt x="1139" y="224"/>
                  <a:pt x="1137" y="223"/>
                </a:cubicBezTo>
                <a:cubicBezTo>
                  <a:pt x="1135" y="221"/>
                  <a:pt x="1133" y="220"/>
                  <a:pt x="1130" y="220"/>
                </a:cubicBezTo>
                <a:cubicBezTo>
                  <a:pt x="1126" y="220"/>
                  <a:pt x="1122" y="221"/>
                  <a:pt x="1119" y="224"/>
                </a:cubicBezTo>
                <a:cubicBezTo>
                  <a:pt x="1116" y="226"/>
                  <a:pt x="1114" y="229"/>
                  <a:pt x="1112" y="233"/>
                </a:cubicBezTo>
                <a:cubicBezTo>
                  <a:pt x="1110" y="237"/>
                  <a:pt x="1109" y="241"/>
                  <a:pt x="1109" y="246"/>
                </a:cubicBezTo>
                <a:cubicBezTo>
                  <a:pt x="1109" y="248"/>
                  <a:pt x="1110" y="251"/>
                  <a:pt x="1111" y="253"/>
                </a:cubicBezTo>
                <a:cubicBezTo>
                  <a:pt x="1111" y="255"/>
                  <a:pt x="1113" y="257"/>
                  <a:pt x="1115" y="259"/>
                </a:cubicBezTo>
                <a:cubicBezTo>
                  <a:pt x="1117" y="260"/>
                  <a:pt x="1120" y="261"/>
                  <a:pt x="1123" y="261"/>
                </a:cubicBezTo>
                <a:cubicBezTo>
                  <a:pt x="1126" y="261"/>
                  <a:pt x="1129" y="260"/>
                  <a:pt x="1132" y="258"/>
                </a:cubicBezTo>
                <a:cubicBezTo>
                  <a:pt x="1135" y="257"/>
                  <a:pt x="1136" y="255"/>
                  <a:pt x="1138" y="253"/>
                </a:cubicBezTo>
                <a:close/>
                <a:moveTo>
                  <a:pt x="1128" y="224"/>
                </a:moveTo>
                <a:cubicBezTo>
                  <a:pt x="1130" y="224"/>
                  <a:pt x="1131" y="224"/>
                  <a:pt x="1132" y="225"/>
                </a:cubicBezTo>
                <a:cubicBezTo>
                  <a:pt x="1132" y="226"/>
                  <a:pt x="1133" y="228"/>
                  <a:pt x="1133" y="229"/>
                </a:cubicBezTo>
                <a:cubicBezTo>
                  <a:pt x="1133" y="232"/>
                  <a:pt x="1132" y="234"/>
                  <a:pt x="1130" y="235"/>
                </a:cubicBezTo>
                <a:cubicBezTo>
                  <a:pt x="1129" y="237"/>
                  <a:pt x="1126" y="238"/>
                  <a:pt x="1124" y="239"/>
                </a:cubicBezTo>
                <a:cubicBezTo>
                  <a:pt x="1121" y="240"/>
                  <a:pt x="1119" y="241"/>
                  <a:pt x="1116" y="241"/>
                </a:cubicBezTo>
                <a:cubicBezTo>
                  <a:pt x="1117" y="238"/>
                  <a:pt x="1117" y="236"/>
                  <a:pt x="1118" y="233"/>
                </a:cubicBezTo>
                <a:cubicBezTo>
                  <a:pt x="1119" y="230"/>
                  <a:pt x="1121" y="228"/>
                  <a:pt x="1122" y="226"/>
                </a:cubicBezTo>
                <a:cubicBezTo>
                  <a:pt x="1124" y="225"/>
                  <a:pt x="1126" y="224"/>
                  <a:pt x="1128" y="224"/>
                </a:cubicBezTo>
                <a:close/>
                <a:moveTo>
                  <a:pt x="1175" y="254"/>
                </a:moveTo>
                <a:cubicBezTo>
                  <a:pt x="1182" y="204"/>
                  <a:pt x="1182" y="204"/>
                  <a:pt x="1182" y="204"/>
                </a:cubicBezTo>
                <a:cubicBezTo>
                  <a:pt x="1181" y="204"/>
                  <a:pt x="1181" y="204"/>
                  <a:pt x="1181" y="204"/>
                </a:cubicBezTo>
                <a:cubicBezTo>
                  <a:pt x="1171" y="205"/>
                  <a:pt x="1171" y="205"/>
                  <a:pt x="1171" y="205"/>
                </a:cubicBezTo>
                <a:cubicBezTo>
                  <a:pt x="1170" y="207"/>
                  <a:pt x="1170" y="207"/>
                  <a:pt x="1170" y="207"/>
                </a:cubicBezTo>
                <a:cubicBezTo>
                  <a:pt x="1175" y="208"/>
                  <a:pt x="1175" y="208"/>
                  <a:pt x="1175" y="208"/>
                </a:cubicBezTo>
                <a:cubicBezTo>
                  <a:pt x="1173" y="221"/>
                  <a:pt x="1173" y="221"/>
                  <a:pt x="1173" y="221"/>
                </a:cubicBezTo>
                <a:cubicBezTo>
                  <a:pt x="1171" y="220"/>
                  <a:pt x="1169" y="220"/>
                  <a:pt x="1168" y="220"/>
                </a:cubicBezTo>
                <a:cubicBezTo>
                  <a:pt x="1163" y="220"/>
                  <a:pt x="1159" y="222"/>
                  <a:pt x="1156" y="224"/>
                </a:cubicBezTo>
                <a:cubicBezTo>
                  <a:pt x="1152" y="227"/>
                  <a:pt x="1150" y="230"/>
                  <a:pt x="1148" y="234"/>
                </a:cubicBezTo>
                <a:cubicBezTo>
                  <a:pt x="1146" y="238"/>
                  <a:pt x="1145" y="242"/>
                  <a:pt x="1145" y="246"/>
                </a:cubicBezTo>
                <a:cubicBezTo>
                  <a:pt x="1145" y="250"/>
                  <a:pt x="1146" y="254"/>
                  <a:pt x="1148" y="257"/>
                </a:cubicBezTo>
                <a:cubicBezTo>
                  <a:pt x="1150" y="259"/>
                  <a:pt x="1153" y="261"/>
                  <a:pt x="1157" y="261"/>
                </a:cubicBezTo>
                <a:cubicBezTo>
                  <a:pt x="1159" y="261"/>
                  <a:pt x="1162" y="260"/>
                  <a:pt x="1163" y="259"/>
                </a:cubicBezTo>
                <a:cubicBezTo>
                  <a:pt x="1165" y="258"/>
                  <a:pt x="1167" y="256"/>
                  <a:pt x="1168" y="255"/>
                </a:cubicBezTo>
                <a:cubicBezTo>
                  <a:pt x="1168" y="256"/>
                  <a:pt x="1168" y="256"/>
                  <a:pt x="1168" y="256"/>
                </a:cubicBezTo>
                <a:cubicBezTo>
                  <a:pt x="1168" y="259"/>
                  <a:pt x="1170" y="261"/>
                  <a:pt x="1173" y="261"/>
                </a:cubicBezTo>
                <a:cubicBezTo>
                  <a:pt x="1174" y="261"/>
                  <a:pt x="1176" y="260"/>
                  <a:pt x="1177" y="259"/>
                </a:cubicBezTo>
                <a:cubicBezTo>
                  <a:pt x="1178" y="258"/>
                  <a:pt x="1179" y="257"/>
                  <a:pt x="1180" y="256"/>
                </a:cubicBezTo>
                <a:cubicBezTo>
                  <a:pt x="1179" y="255"/>
                  <a:pt x="1179" y="255"/>
                  <a:pt x="1179" y="255"/>
                </a:cubicBezTo>
                <a:cubicBezTo>
                  <a:pt x="1178" y="256"/>
                  <a:pt x="1177" y="256"/>
                  <a:pt x="1176" y="256"/>
                </a:cubicBezTo>
                <a:cubicBezTo>
                  <a:pt x="1175" y="256"/>
                  <a:pt x="1175" y="256"/>
                  <a:pt x="1175" y="255"/>
                </a:cubicBezTo>
                <a:cubicBezTo>
                  <a:pt x="1175" y="254"/>
                  <a:pt x="1175" y="254"/>
                  <a:pt x="1175" y="254"/>
                </a:cubicBezTo>
                <a:close/>
                <a:moveTo>
                  <a:pt x="1172" y="225"/>
                </a:moveTo>
                <a:cubicBezTo>
                  <a:pt x="1169" y="250"/>
                  <a:pt x="1169" y="250"/>
                  <a:pt x="1169" y="250"/>
                </a:cubicBezTo>
                <a:cubicBezTo>
                  <a:pt x="1168" y="252"/>
                  <a:pt x="1166" y="253"/>
                  <a:pt x="1164" y="254"/>
                </a:cubicBezTo>
                <a:cubicBezTo>
                  <a:pt x="1163" y="256"/>
                  <a:pt x="1161" y="256"/>
                  <a:pt x="1159" y="256"/>
                </a:cubicBezTo>
                <a:cubicBezTo>
                  <a:pt x="1157" y="256"/>
                  <a:pt x="1155" y="255"/>
                  <a:pt x="1154" y="253"/>
                </a:cubicBezTo>
                <a:cubicBezTo>
                  <a:pt x="1153" y="252"/>
                  <a:pt x="1153" y="249"/>
                  <a:pt x="1153" y="246"/>
                </a:cubicBezTo>
                <a:cubicBezTo>
                  <a:pt x="1153" y="242"/>
                  <a:pt x="1153" y="239"/>
                  <a:pt x="1154" y="236"/>
                </a:cubicBezTo>
                <a:cubicBezTo>
                  <a:pt x="1155" y="232"/>
                  <a:pt x="1157" y="230"/>
                  <a:pt x="1159" y="227"/>
                </a:cubicBezTo>
                <a:cubicBezTo>
                  <a:pt x="1161" y="225"/>
                  <a:pt x="1164" y="224"/>
                  <a:pt x="1167" y="224"/>
                </a:cubicBezTo>
                <a:cubicBezTo>
                  <a:pt x="1169" y="224"/>
                  <a:pt x="1171" y="224"/>
                  <a:pt x="1172" y="225"/>
                </a:cubicBezTo>
                <a:close/>
                <a:moveTo>
                  <a:pt x="1198" y="254"/>
                </a:moveTo>
                <a:cubicBezTo>
                  <a:pt x="1202" y="221"/>
                  <a:pt x="1202" y="221"/>
                  <a:pt x="1202" y="221"/>
                </a:cubicBezTo>
                <a:cubicBezTo>
                  <a:pt x="1201" y="220"/>
                  <a:pt x="1201" y="220"/>
                  <a:pt x="1201" y="220"/>
                </a:cubicBezTo>
                <a:cubicBezTo>
                  <a:pt x="1191" y="222"/>
                  <a:pt x="1191" y="222"/>
                  <a:pt x="1191" y="222"/>
                </a:cubicBezTo>
                <a:cubicBezTo>
                  <a:pt x="1190" y="224"/>
                  <a:pt x="1190" y="224"/>
                  <a:pt x="1190" y="224"/>
                </a:cubicBezTo>
                <a:cubicBezTo>
                  <a:pt x="1195" y="226"/>
                  <a:pt x="1195" y="226"/>
                  <a:pt x="1195" y="226"/>
                </a:cubicBezTo>
                <a:cubicBezTo>
                  <a:pt x="1194" y="233"/>
                  <a:pt x="1193" y="239"/>
                  <a:pt x="1192" y="243"/>
                </a:cubicBezTo>
                <a:cubicBezTo>
                  <a:pt x="1191" y="251"/>
                  <a:pt x="1191" y="255"/>
                  <a:pt x="1191" y="256"/>
                </a:cubicBezTo>
                <a:cubicBezTo>
                  <a:pt x="1190" y="258"/>
                  <a:pt x="1191" y="259"/>
                  <a:pt x="1192" y="260"/>
                </a:cubicBezTo>
                <a:cubicBezTo>
                  <a:pt x="1192" y="260"/>
                  <a:pt x="1194" y="261"/>
                  <a:pt x="1195" y="261"/>
                </a:cubicBezTo>
                <a:cubicBezTo>
                  <a:pt x="1197" y="261"/>
                  <a:pt x="1199" y="260"/>
                  <a:pt x="1200" y="259"/>
                </a:cubicBezTo>
                <a:cubicBezTo>
                  <a:pt x="1202" y="258"/>
                  <a:pt x="1203" y="257"/>
                  <a:pt x="1203" y="256"/>
                </a:cubicBezTo>
                <a:cubicBezTo>
                  <a:pt x="1202" y="254"/>
                  <a:pt x="1202" y="254"/>
                  <a:pt x="1202" y="254"/>
                </a:cubicBezTo>
                <a:cubicBezTo>
                  <a:pt x="1202" y="255"/>
                  <a:pt x="1201" y="256"/>
                  <a:pt x="1200" y="256"/>
                </a:cubicBezTo>
                <a:cubicBezTo>
                  <a:pt x="1200" y="256"/>
                  <a:pt x="1199" y="256"/>
                  <a:pt x="1199" y="256"/>
                </a:cubicBezTo>
                <a:cubicBezTo>
                  <a:pt x="1198" y="256"/>
                  <a:pt x="1198" y="256"/>
                  <a:pt x="1198" y="256"/>
                </a:cubicBezTo>
                <a:cubicBezTo>
                  <a:pt x="1198" y="256"/>
                  <a:pt x="1198" y="255"/>
                  <a:pt x="1198" y="255"/>
                </a:cubicBezTo>
                <a:lnTo>
                  <a:pt x="1198" y="254"/>
                </a:lnTo>
                <a:close/>
                <a:moveTo>
                  <a:pt x="1200" y="213"/>
                </a:moveTo>
                <a:cubicBezTo>
                  <a:pt x="1201" y="213"/>
                  <a:pt x="1202" y="212"/>
                  <a:pt x="1203" y="211"/>
                </a:cubicBezTo>
                <a:cubicBezTo>
                  <a:pt x="1204" y="210"/>
                  <a:pt x="1205" y="209"/>
                  <a:pt x="1205" y="207"/>
                </a:cubicBezTo>
                <a:cubicBezTo>
                  <a:pt x="1205" y="206"/>
                  <a:pt x="1204" y="206"/>
                  <a:pt x="1204" y="205"/>
                </a:cubicBezTo>
                <a:cubicBezTo>
                  <a:pt x="1203" y="204"/>
                  <a:pt x="1202" y="204"/>
                  <a:pt x="1201" y="204"/>
                </a:cubicBezTo>
                <a:cubicBezTo>
                  <a:pt x="1200" y="204"/>
                  <a:pt x="1198" y="204"/>
                  <a:pt x="1198" y="205"/>
                </a:cubicBezTo>
                <a:cubicBezTo>
                  <a:pt x="1197" y="206"/>
                  <a:pt x="1196" y="207"/>
                  <a:pt x="1196" y="209"/>
                </a:cubicBezTo>
                <a:cubicBezTo>
                  <a:pt x="1196" y="210"/>
                  <a:pt x="1197" y="211"/>
                  <a:pt x="1197" y="212"/>
                </a:cubicBezTo>
                <a:cubicBezTo>
                  <a:pt x="1198" y="212"/>
                  <a:pt x="1199" y="213"/>
                  <a:pt x="1200" y="213"/>
                </a:cubicBezTo>
                <a:close/>
                <a:moveTo>
                  <a:pt x="1237" y="228"/>
                </a:moveTo>
                <a:cubicBezTo>
                  <a:pt x="1238" y="229"/>
                  <a:pt x="1238" y="229"/>
                  <a:pt x="1238" y="229"/>
                </a:cubicBezTo>
                <a:cubicBezTo>
                  <a:pt x="1240" y="222"/>
                  <a:pt x="1240" y="222"/>
                  <a:pt x="1240" y="222"/>
                </a:cubicBezTo>
                <a:cubicBezTo>
                  <a:pt x="1239" y="221"/>
                  <a:pt x="1238" y="221"/>
                  <a:pt x="1237" y="221"/>
                </a:cubicBezTo>
                <a:cubicBezTo>
                  <a:pt x="1235" y="220"/>
                  <a:pt x="1234" y="220"/>
                  <a:pt x="1232" y="220"/>
                </a:cubicBezTo>
                <a:cubicBezTo>
                  <a:pt x="1228" y="220"/>
                  <a:pt x="1224" y="221"/>
                  <a:pt x="1221" y="224"/>
                </a:cubicBezTo>
                <a:cubicBezTo>
                  <a:pt x="1218" y="227"/>
                  <a:pt x="1216" y="230"/>
                  <a:pt x="1214" y="234"/>
                </a:cubicBezTo>
                <a:cubicBezTo>
                  <a:pt x="1213" y="237"/>
                  <a:pt x="1212" y="241"/>
                  <a:pt x="1212" y="245"/>
                </a:cubicBezTo>
                <a:cubicBezTo>
                  <a:pt x="1212" y="250"/>
                  <a:pt x="1213" y="254"/>
                  <a:pt x="1215" y="257"/>
                </a:cubicBezTo>
                <a:cubicBezTo>
                  <a:pt x="1217" y="259"/>
                  <a:pt x="1220" y="261"/>
                  <a:pt x="1224" y="261"/>
                </a:cubicBezTo>
                <a:cubicBezTo>
                  <a:pt x="1227" y="261"/>
                  <a:pt x="1230" y="260"/>
                  <a:pt x="1232" y="259"/>
                </a:cubicBezTo>
                <a:cubicBezTo>
                  <a:pt x="1235" y="257"/>
                  <a:pt x="1236" y="256"/>
                  <a:pt x="1238" y="254"/>
                </a:cubicBezTo>
                <a:cubicBezTo>
                  <a:pt x="1236" y="252"/>
                  <a:pt x="1236" y="252"/>
                  <a:pt x="1236" y="252"/>
                </a:cubicBezTo>
                <a:cubicBezTo>
                  <a:pt x="1235" y="253"/>
                  <a:pt x="1233" y="254"/>
                  <a:pt x="1232" y="255"/>
                </a:cubicBezTo>
                <a:cubicBezTo>
                  <a:pt x="1230" y="256"/>
                  <a:pt x="1229" y="256"/>
                  <a:pt x="1227" y="256"/>
                </a:cubicBezTo>
                <a:cubicBezTo>
                  <a:pt x="1224" y="256"/>
                  <a:pt x="1222" y="255"/>
                  <a:pt x="1221" y="253"/>
                </a:cubicBezTo>
                <a:cubicBezTo>
                  <a:pt x="1220" y="251"/>
                  <a:pt x="1219" y="248"/>
                  <a:pt x="1219" y="244"/>
                </a:cubicBezTo>
                <a:cubicBezTo>
                  <a:pt x="1219" y="240"/>
                  <a:pt x="1219" y="237"/>
                  <a:pt x="1221" y="234"/>
                </a:cubicBezTo>
                <a:cubicBezTo>
                  <a:pt x="1222" y="231"/>
                  <a:pt x="1223" y="229"/>
                  <a:pt x="1225" y="227"/>
                </a:cubicBezTo>
                <a:cubicBezTo>
                  <a:pt x="1227" y="225"/>
                  <a:pt x="1229" y="225"/>
                  <a:pt x="1231" y="225"/>
                </a:cubicBezTo>
                <a:cubicBezTo>
                  <a:pt x="1232" y="225"/>
                  <a:pt x="1235" y="226"/>
                  <a:pt x="1237" y="228"/>
                </a:cubicBezTo>
                <a:close/>
                <a:moveTo>
                  <a:pt x="1255" y="254"/>
                </a:moveTo>
                <a:cubicBezTo>
                  <a:pt x="1260" y="221"/>
                  <a:pt x="1260" y="221"/>
                  <a:pt x="1260" y="221"/>
                </a:cubicBezTo>
                <a:cubicBezTo>
                  <a:pt x="1259" y="220"/>
                  <a:pt x="1259" y="220"/>
                  <a:pt x="1259" y="220"/>
                </a:cubicBezTo>
                <a:cubicBezTo>
                  <a:pt x="1249" y="222"/>
                  <a:pt x="1249" y="222"/>
                  <a:pt x="1249" y="222"/>
                </a:cubicBezTo>
                <a:cubicBezTo>
                  <a:pt x="1248" y="224"/>
                  <a:pt x="1248" y="224"/>
                  <a:pt x="1248" y="224"/>
                </a:cubicBezTo>
                <a:cubicBezTo>
                  <a:pt x="1253" y="226"/>
                  <a:pt x="1253" y="226"/>
                  <a:pt x="1253" y="226"/>
                </a:cubicBezTo>
                <a:cubicBezTo>
                  <a:pt x="1252" y="233"/>
                  <a:pt x="1251" y="239"/>
                  <a:pt x="1250" y="243"/>
                </a:cubicBezTo>
                <a:cubicBezTo>
                  <a:pt x="1249" y="251"/>
                  <a:pt x="1248" y="255"/>
                  <a:pt x="1248" y="256"/>
                </a:cubicBezTo>
                <a:cubicBezTo>
                  <a:pt x="1248" y="258"/>
                  <a:pt x="1249" y="259"/>
                  <a:pt x="1249" y="260"/>
                </a:cubicBezTo>
                <a:cubicBezTo>
                  <a:pt x="1250" y="260"/>
                  <a:pt x="1251" y="261"/>
                  <a:pt x="1253" y="261"/>
                </a:cubicBezTo>
                <a:cubicBezTo>
                  <a:pt x="1255" y="261"/>
                  <a:pt x="1256" y="260"/>
                  <a:pt x="1258" y="259"/>
                </a:cubicBezTo>
                <a:cubicBezTo>
                  <a:pt x="1259" y="258"/>
                  <a:pt x="1260" y="257"/>
                  <a:pt x="1261" y="256"/>
                </a:cubicBezTo>
                <a:cubicBezTo>
                  <a:pt x="1260" y="254"/>
                  <a:pt x="1260" y="254"/>
                  <a:pt x="1260" y="254"/>
                </a:cubicBezTo>
                <a:cubicBezTo>
                  <a:pt x="1259" y="255"/>
                  <a:pt x="1259" y="256"/>
                  <a:pt x="1258" y="256"/>
                </a:cubicBezTo>
                <a:cubicBezTo>
                  <a:pt x="1258" y="256"/>
                  <a:pt x="1257" y="256"/>
                  <a:pt x="1256" y="256"/>
                </a:cubicBezTo>
                <a:cubicBezTo>
                  <a:pt x="1256" y="256"/>
                  <a:pt x="1256" y="256"/>
                  <a:pt x="1256" y="256"/>
                </a:cubicBezTo>
                <a:cubicBezTo>
                  <a:pt x="1255" y="256"/>
                  <a:pt x="1255" y="255"/>
                  <a:pt x="1255" y="255"/>
                </a:cubicBezTo>
                <a:lnTo>
                  <a:pt x="1255" y="254"/>
                </a:lnTo>
                <a:close/>
                <a:moveTo>
                  <a:pt x="1258" y="213"/>
                </a:moveTo>
                <a:cubicBezTo>
                  <a:pt x="1259" y="213"/>
                  <a:pt x="1260" y="212"/>
                  <a:pt x="1261" y="211"/>
                </a:cubicBezTo>
                <a:cubicBezTo>
                  <a:pt x="1262" y="210"/>
                  <a:pt x="1262" y="209"/>
                  <a:pt x="1262" y="207"/>
                </a:cubicBezTo>
                <a:cubicBezTo>
                  <a:pt x="1262" y="206"/>
                  <a:pt x="1262" y="206"/>
                  <a:pt x="1261" y="205"/>
                </a:cubicBezTo>
                <a:cubicBezTo>
                  <a:pt x="1261" y="204"/>
                  <a:pt x="1260" y="204"/>
                  <a:pt x="1259" y="204"/>
                </a:cubicBezTo>
                <a:cubicBezTo>
                  <a:pt x="1257" y="204"/>
                  <a:pt x="1256" y="204"/>
                  <a:pt x="1255" y="205"/>
                </a:cubicBezTo>
                <a:cubicBezTo>
                  <a:pt x="1254" y="206"/>
                  <a:pt x="1254" y="207"/>
                  <a:pt x="1254" y="209"/>
                </a:cubicBezTo>
                <a:cubicBezTo>
                  <a:pt x="1254" y="210"/>
                  <a:pt x="1254" y="211"/>
                  <a:pt x="1255" y="212"/>
                </a:cubicBezTo>
                <a:cubicBezTo>
                  <a:pt x="1256" y="212"/>
                  <a:pt x="1257" y="213"/>
                  <a:pt x="1258" y="213"/>
                </a:cubicBezTo>
                <a:close/>
                <a:moveTo>
                  <a:pt x="1282" y="229"/>
                </a:moveTo>
                <a:cubicBezTo>
                  <a:pt x="1283" y="221"/>
                  <a:pt x="1283" y="221"/>
                  <a:pt x="1283" y="221"/>
                </a:cubicBezTo>
                <a:cubicBezTo>
                  <a:pt x="1281" y="220"/>
                  <a:pt x="1281" y="220"/>
                  <a:pt x="1281" y="220"/>
                </a:cubicBezTo>
                <a:cubicBezTo>
                  <a:pt x="1273" y="222"/>
                  <a:pt x="1273" y="222"/>
                  <a:pt x="1273" y="222"/>
                </a:cubicBezTo>
                <a:cubicBezTo>
                  <a:pt x="1272" y="224"/>
                  <a:pt x="1272" y="224"/>
                  <a:pt x="1272" y="224"/>
                </a:cubicBezTo>
                <a:cubicBezTo>
                  <a:pt x="1275" y="226"/>
                  <a:pt x="1275" y="226"/>
                  <a:pt x="1275" y="226"/>
                </a:cubicBezTo>
                <a:cubicBezTo>
                  <a:pt x="1271" y="260"/>
                  <a:pt x="1271" y="260"/>
                  <a:pt x="1271" y="260"/>
                </a:cubicBezTo>
                <a:cubicBezTo>
                  <a:pt x="1278" y="260"/>
                  <a:pt x="1278" y="260"/>
                  <a:pt x="1278" y="260"/>
                </a:cubicBezTo>
                <a:cubicBezTo>
                  <a:pt x="1281" y="235"/>
                  <a:pt x="1281" y="235"/>
                  <a:pt x="1281" y="235"/>
                </a:cubicBezTo>
                <a:cubicBezTo>
                  <a:pt x="1283" y="232"/>
                  <a:pt x="1285" y="230"/>
                  <a:pt x="1287" y="228"/>
                </a:cubicBezTo>
                <a:cubicBezTo>
                  <a:pt x="1289" y="226"/>
                  <a:pt x="1291" y="225"/>
                  <a:pt x="1293" y="225"/>
                </a:cubicBezTo>
                <a:cubicBezTo>
                  <a:pt x="1295" y="225"/>
                  <a:pt x="1296" y="226"/>
                  <a:pt x="1297" y="226"/>
                </a:cubicBezTo>
                <a:cubicBezTo>
                  <a:pt x="1297" y="227"/>
                  <a:pt x="1298" y="229"/>
                  <a:pt x="1298" y="231"/>
                </a:cubicBezTo>
                <a:cubicBezTo>
                  <a:pt x="1298" y="233"/>
                  <a:pt x="1297" y="234"/>
                  <a:pt x="1297" y="236"/>
                </a:cubicBezTo>
                <a:cubicBezTo>
                  <a:pt x="1297" y="238"/>
                  <a:pt x="1297" y="240"/>
                  <a:pt x="1296" y="243"/>
                </a:cubicBezTo>
                <a:cubicBezTo>
                  <a:pt x="1296" y="245"/>
                  <a:pt x="1296" y="245"/>
                  <a:pt x="1296" y="245"/>
                </a:cubicBezTo>
                <a:cubicBezTo>
                  <a:pt x="1295" y="248"/>
                  <a:pt x="1295" y="248"/>
                  <a:pt x="1295" y="248"/>
                </a:cubicBezTo>
                <a:cubicBezTo>
                  <a:pt x="1294" y="252"/>
                  <a:pt x="1294" y="255"/>
                  <a:pt x="1294" y="256"/>
                </a:cubicBezTo>
                <a:cubicBezTo>
                  <a:pt x="1294" y="259"/>
                  <a:pt x="1295" y="261"/>
                  <a:pt x="1298" y="261"/>
                </a:cubicBezTo>
                <a:cubicBezTo>
                  <a:pt x="1300" y="261"/>
                  <a:pt x="1301" y="260"/>
                  <a:pt x="1302" y="260"/>
                </a:cubicBezTo>
                <a:cubicBezTo>
                  <a:pt x="1303" y="259"/>
                  <a:pt x="1304" y="259"/>
                  <a:pt x="1305" y="258"/>
                </a:cubicBezTo>
                <a:cubicBezTo>
                  <a:pt x="1305" y="258"/>
                  <a:pt x="1306" y="257"/>
                  <a:pt x="1306" y="257"/>
                </a:cubicBezTo>
                <a:cubicBezTo>
                  <a:pt x="1305" y="255"/>
                  <a:pt x="1305" y="255"/>
                  <a:pt x="1305" y="255"/>
                </a:cubicBezTo>
                <a:cubicBezTo>
                  <a:pt x="1304" y="256"/>
                  <a:pt x="1303" y="256"/>
                  <a:pt x="1302" y="256"/>
                </a:cubicBezTo>
                <a:cubicBezTo>
                  <a:pt x="1301" y="256"/>
                  <a:pt x="1301" y="256"/>
                  <a:pt x="1301" y="255"/>
                </a:cubicBezTo>
                <a:cubicBezTo>
                  <a:pt x="1301" y="253"/>
                  <a:pt x="1301" y="250"/>
                  <a:pt x="1302" y="246"/>
                </a:cubicBezTo>
                <a:cubicBezTo>
                  <a:pt x="1303" y="243"/>
                  <a:pt x="1303" y="243"/>
                  <a:pt x="1303" y="243"/>
                </a:cubicBezTo>
                <a:cubicBezTo>
                  <a:pt x="1303" y="241"/>
                  <a:pt x="1303" y="241"/>
                  <a:pt x="1303" y="241"/>
                </a:cubicBezTo>
                <a:cubicBezTo>
                  <a:pt x="1304" y="236"/>
                  <a:pt x="1305" y="232"/>
                  <a:pt x="1305" y="230"/>
                </a:cubicBezTo>
                <a:cubicBezTo>
                  <a:pt x="1305" y="227"/>
                  <a:pt x="1304" y="224"/>
                  <a:pt x="1302" y="223"/>
                </a:cubicBezTo>
                <a:cubicBezTo>
                  <a:pt x="1301" y="221"/>
                  <a:pt x="1299" y="220"/>
                  <a:pt x="1296" y="220"/>
                </a:cubicBezTo>
                <a:cubicBezTo>
                  <a:pt x="1294" y="220"/>
                  <a:pt x="1291" y="221"/>
                  <a:pt x="1289" y="223"/>
                </a:cubicBezTo>
                <a:cubicBezTo>
                  <a:pt x="1286" y="224"/>
                  <a:pt x="1284" y="227"/>
                  <a:pt x="1282" y="229"/>
                </a:cubicBezTo>
                <a:close/>
                <a:moveTo>
                  <a:pt x="1342" y="253"/>
                </a:moveTo>
                <a:cubicBezTo>
                  <a:pt x="1340" y="251"/>
                  <a:pt x="1340" y="251"/>
                  <a:pt x="1340" y="251"/>
                </a:cubicBezTo>
                <a:cubicBezTo>
                  <a:pt x="1339" y="253"/>
                  <a:pt x="1337" y="254"/>
                  <a:pt x="1335" y="255"/>
                </a:cubicBezTo>
                <a:cubicBezTo>
                  <a:pt x="1333" y="256"/>
                  <a:pt x="1331" y="256"/>
                  <a:pt x="1329" y="256"/>
                </a:cubicBezTo>
                <a:cubicBezTo>
                  <a:pt x="1326" y="256"/>
                  <a:pt x="1323" y="255"/>
                  <a:pt x="1322" y="253"/>
                </a:cubicBezTo>
                <a:cubicBezTo>
                  <a:pt x="1321" y="250"/>
                  <a:pt x="1320" y="247"/>
                  <a:pt x="1320" y="244"/>
                </a:cubicBezTo>
                <a:cubicBezTo>
                  <a:pt x="1323" y="244"/>
                  <a:pt x="1327" y="244"/>
                  <a:pt x="1330" y="242"/>
                </a:cubicBezTo>
                <a:cubicBezTo>
                  <a:pt x="1334" y="241"/>
                  <a:pt x="1337" y="240"/>
                  <a:pt x="1340" y="237"/>
                </a:cubicBezTo>
                <a:cubicBezTo>
                  <a:pt x="1342" y="235"/>
                  <a:pt x="1344" y="232"/>
                  <a:pt x="1344" y="229"/>
                </a:cubicBezTo>
                <a:cubicBezTo>
                  <a:pt x="1344" y="226"/>
                  <a:pt x="1343" y="224"/>
                  <a:pt x="1341" y="223"/>
                </a:cubicBezTo>
                <a:cubicBezTo>
                  <a:pt x="1340" y="221"/>
                  <a:pt x="1337" y="220"/>
                  <a:pt x="1334" y="220"/>
                </a:cubicBezTo>
                <a:cubicBezTo>
                  <a:pt x="1330" y="220"/>
                  <a:pt x="1326" y="221"/>
                  <a:pt x="1323" y="224"/>
                </a:cubicBezTo>
                <a:cubicBezTo>
                  <a:pt x="1320" y="226"/>
                  <a:pt x="1318" y="229"/>
                  <a:pt x="1316" y="233"/>
                </a:cubicBezTo>
                <a:cubicBezTo>
                  <a:pt x="1314" y="237"/>
                  <a:pt x="1313" y="241"/>
                  <a:pt x="1313" y="246"/>
                </a:cubicBezTo>
                <a:cubicBezTo>
                  <a:pt x="1313" y="248"/>
                  <a:pt x="1314" y="251"/>
                  <a:pt x="1315" y="253"/>
                </a:cubicBezTo>
                <a:cubicBezTo>
                  <a:pt x="1316" y="255"/>
                  <a:pt x="1317" y="257"/>
                  <a:pt x="1319" y="259"/>
                </a:cubicBezTo>
                <a:cubicBezTo>
                  <a:pt x="1321" y="260"/>
                  <a:pt x="1324" y="261"/>
                  <a:pt x="1327" y="261"/>
                </a:cubicBezTo>
                <a:cubicBezTo>
                  <a:pt x="1330" y="261"/>
                  <a:pt x="1333" y="260"/>
                  <a:pt x="1336" y="258"/>
                </a:cubicBezTo>
                <a:cubicBezTo>
                  <a:pt x="1339" y="257"/>
                  <a:pt x="1341" y="255"/>
                  <a:pt x="1342" y="253"/>
                </a:cubicBezTo>
                <a:close/>
                <a:moveTo>
                  <a:pt x="1332" y="224"/>
                </a:moveTo>
                <a:cubicBezTo>
                  <a:pt x="1334" y="224"/>
                  <a:pt x="1335" y="224"/>
                  <a:pt x="1336" y="225"/>
                </a:cubicBezTo>
                <a:cubicBezTo>
                  <a:pt x="1337" y="226"/>
                  <a:pt x="1337" y="228"/>
                  <a:pt x="1337" y="229"/>
                </a:cubicBezTo>
                <a:cubicBezTo>
                  <a:pt x="1337" y="232"/>
                  <a:pt x="1336" y="234"/>
                  <a:pt x="1334" y="235"/>
                </a:cubicBezTo>
                <a:cubicBezTo>
                  <a:pt x="1333" y="237"/>
                  <a:pt x="1331" y="238"/>
                  <a:pt x="1328" y="239"/>
                </a:cubicBezTo>
                <a:cubicBezTo>
                  <a:pt x="1325" y="240"/>
                  <a:pt x="1323" y="241"/>
                  <a:pt x="1321" y="241"/>
                </a:cubicBezTo>
                <a:cubicBezTo>
                  <a:pt x="1321" y="238"/>
                  <a:pt x="1321" y="236"/>
                  <a:pt x="1322" y="233"/>
                </a:cubicBezTo>
                <a:cubicBezTo>
                  <a:pt x="1323" y="230"/>
                  <a:pt x="1325" y="228"/>
                  <a:pt x="1326" y="226"/>
                </a:cubicBezTo>
                <a:cubicBezTo>
                  <a:pt x="1328" y="225"/>
                  <a:pt x="1330" y="224"/>
                  <a:pt x="1332" y="224"/>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91" name="Google Shape;91;p76"/>
          <p:cNvSpPr txBox="1">
            <a:spLocks noGrp="1"/>
          </p:cNvSpPr>
          <p:nvPr>
            <p:ph type="body" idx="4"/>
          </p:nvPr>
        </p:nvSpPr>
        <p:spPr>
          <a:xfrm>
            <a:off x="5996940" y="4886689"/>
            <a:ext cx="2416810" cy="117148"/>
          </a:xfrm>
          <a:prstGeom prst="rect">
            <a:avLst/>
          </a:prstGeom>
          <a:noFill/>
          <a:ln>
            <a:noFill/>
          </a:ln>
        </p:spPr>
        <p:txBody>
          <a:bodyPr spcFirstLastPara="1" wrap="square" lIns="0" tIns="0" rIns="0" bIns="0" anchor="t" anchorCtr="0">
            <a:spAutoFit/>
          </a:bodyPr>
          <a:lstStyle>
            <a:lvl1pPr marL="457200" lvl="0" indent="-228600" algn="l">
              <a:lnSpc>
                <a:spcPct val="110000"/>
              </a:lnSpc>
              <a:spcBef>
                <a:spcPts val="600"/>
              </a:spcBef>
              <a:spcAft>
                <a:spcPts val="0"/>
              </a:spcAft>
              <a:buClr>
                <a:schemeClr val="dk2"/>
              </a:buClr>
              <a:buSzPts val="750"/>
              <a:buNone/>
              <a:defRPr sz="750" cap="none">
                <a:solidFill>
                  <a:schemeClr val="dk2"/>
                </a:solidFill>
              </a:defRPr>
            </a:lvl1pPr>
            <a:lvl2pPr marL="914400" lvl="1" indent="-342900" algn="l">
              <a:lnSpc>
                <a:spcPct val="110000"/>
              </a:lnSpc>
              <a:spcBef>
                <a:spcPts val="600"/>
              </a:spcBef>
              <a:spcAft>
                <a:spcPts val="0"/>
              </a:spcAft>
              <a:buClr>
                <a:schemeClr val="dk1"/>
              </a:buClr>
              <a:buSzPts val="1800"/>
              <a:buChar char="–"/>
              <a:defRPr/>
            </a:lvl2pPr>
            <a:lvl3pPr marL="1371600" lvl="2" indent="-342900" algn="l">
              <a:lnSpc>
                <a:spcPct val="110000"/>
              </a:lnSpc>
              <a:spcBef>
                <a:spcPts val="600"/>
              </a:spcBef>
              <a:spcAft>
                <a:spcPts val="0"/>
              </a:spcAft>
              <a:buClr>
                <a:schemeClr val="dk1"/>
              </a:buClr>
              <a:buSzPts val="1800"/>
              <a:buChar char="•"/>
              <a:defRPr/>
            </a:lvl3pPr>
            <a:lvl4pPr marL="1828800" lvl="3" indent="-342900" algn="l">
              <a:lnSpc>
                <a:spcPct val="110000"/>
              </a:lnSpc>
              <a:spcBef>
                <a:spcPts val="600"/>
              </a:spcBef>
              <a:spcAft>
                <a:spcPts val="0"/>
              </a:spcAft>
              <a:buClr>
                <a:schemeClr val="dk1"/>
              </a:buClr>
              <a:buSzPts val="1800"/>
              <a:buChar char="–"/>
              <a:defRPr/>
            </a:lvl4pPr>
            <a:lvl5pPr marL="2286000" lvl="4" indent="-342900" algn="l">
              <a:lnSpc>
                <a:spcPct val="110000"/>
              </a:lnSpc>
              <a:spcBef>
                <a:spcPts val="600"/>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Title Only w/background">
  <p:cSld name="Title Only w/background">
    <p:spTree>
      <p:nvGrpSpPr>
        <p:cNvPr id="1" name="Shape 92"/>
        <p:cNvGrpSpPr/>
        <p:nvPr/>
      </p:nvGrpSpPr>
      <p:grpSpPr>
        <a:xfrm>
          <a:off x="0" y="0"/>
          <a:ext cx="0" cy="0"/>
          <a:chOff x="0" y="0"/>
          <a:chExt cx="0" cy="0"/>
        </a:xfrm>
      </p:grpSpPr>
      <p:sp>
        <p:nvSpPr>
          <p:cNvPr id="93" name="Google Shape;93;p77"/>
          <p:cNvSpPr/>
          <p:nvPr/>
        </p:nvSpPr>
        <p:spPr>
          <a:xfrm>
            <a:off x="0" y="0"/>
            <a:ext cx="9144000" cy="4684893"/>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94" name="Google Shape;94;p77"/>
          <p:cNvSpPr txBox="1">
            <a:spLocks noGrp="1"/>
          </p:cNvSpPr>
          <p:nvPr>
            <p:ph type="title"/>
          </p:nvPr>
        </p:nvSpPr>
        <p:spPr>
          <a:xfrm>
            <a:off x="497205" y="327660"/>
            <a:ext cx="7201864" cy="644007"/>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5" name="Google Shape;95;p77"/>
          <p:cNvSpPr txBox="1">
            <a:spLocks noGrp="1"/>
          </p:cNvSpPr>
          <p:nvPr>
            <p:ph type="sldNum" idx="12"/>
          </p:nvPr>
        </p:nvSpPr>
        <p:spPr>
          <a:xfrm>
            <a:off x="8111490" y="4831087"/>
            <a:ext cx="300989" cy="146194"/>
          </a:xfrm>
          <a:prstGeom prst="rect">
            <a:avLst/>
          </a:prstGeom>
          <a:noFill/>
          <a:ln>
            <a:noFill/>
          </a:ln>
        </p:spPr>
        <p:txBody>
          <a:bodyPr spcFirstLastPara="1" wrap="square" lIns="0" tIns="0" rIns="0" bIns="0" anchor="ctr" anchorCtr="0">
            <a:sp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96" name="Google Shape;96;p77"/>
          <p:cNvSpPr/>
          <p:nvPr/>
        </p:nvSpPr>
        <p:spPr>
          <a:xfrm>
            <a:off x="544391" y="4795467"/>
            <a:ext cx="1252024" cy="234457"/>
          </a:xfrm>
          <a:custGeom>
            <a:avLst/>
            <a:gdLst/>
            <a:ahLst/>
            <a:cxnLst/>
            <a:rect l="l" t="t" r="r" b="b"/>
            <a:pathLst>
              <a:path w="1440" h="267" extrusionOk="0">
                <a:moveTo>
                  <a:pt x="17" y="110"/>
                </a:moveTo>
                <a:cubicBezTo>
                  <a:pt x="3" y="110"/>
                  <a:pt x="3" y="110"/>
                  <a:pt x="3" y="110"/>
                </a:cubicBezTo>
                <a:cubicBezTo>
                  <a:pt x="3" y="1"/>
                  <a:pt x="3" y="1"/>
                  <a:pt x="3" y="1"/>
                </a:cubicBezTo>
                <a:cubicBezTo>
                  <a:pt x="81" y="83"/>
                  <a:pt x="81" y="83"/>
                  <a:pt x="81" y="83"/>
                </a:cubicBezTo>
                <a:cubicBezTo>
                  <a:pt x="81" y="7"/>
                  <a:pt x="81" y="7"/>
                  <a:pt x="81" y="7"/>
                </a:cubicBezTo>
                <a:cubicBezTo>
                  <a:pt x="95" y="7"/>
                  <a:pt x="95" y="7"/>
                  <a:pt x="95" y="7"/>
                </a:cubicBezTo>
                <a:cubicBezTo>
                  <a:pt x="95" y="117"/>
                  <a:pt x="95" y="117"/>
                  <a:pt x="95" y="117"/>
                </a:cubicBezTo>
                <a:cubicBezTo>
                  <a:pt x="17" y="35"/>
                  <a:pt x="17" y="35"/>
                  <a:pt x="17" y="35"/>
                </a:cubicBezTo>
                <a:lnTo>
                  <a:pt x="17" y="110"/>
                </a:lnTo>
                <a:close/>
                <a:moveTo>
                  <a:pt x="130" y="110"/>
                </a:moveTo>
                <a:cubicBezTo>
                  <a:pt x="145" y="110"/>
                  <a:pt x="145" y="110"/>
                  <a:pt x="145" y="110"/>
                </a:cubicBezTo>
                <a:cubicBezTo>
                  <a:pt x="178" y="33"/>
                  <a:pt x="178" y="33"/>
                  <a:pt x="178" y="33"/>
                </a:cubicBezTo>
                <a:cubicBezTo>
                  <a:pt x="210" y="109"/>
                  <a:pt x="210" y="109"/>
                  <a:pt x="210" y="109"/>
                </a:cubicBezTo>
                <a:cubicBezTo>
                  <a:pt x="210" y="110"/>
                  <a:pt x="210" y="110"/>
                  <a:pt x="210" y="110"/>
                </a:cubicBezTo>
                <a:cubicBezTo>
                  <a:pt x="225" y="110"/>
                  <a:pt x="225" y="110"/>
                  <a:pt x="225" y="110"/>
                </a:cubicBezTo>
                <a:cubicBezTo>
                  <a:pt x="178" y="0"/>
                  <a:pt x="178" y="0"/>
                  <a:pt x="178" y="0"/>
                </a:cubicBezTo>
                <a:lnTo>
                  <a:pt x="130" y="110"/>
                </a:lnTo>
                <a:close/>
                <a:moveTo>
                  <a:pt x="700" y="110"/>
                </a:moveTo>
                <a:cubicBezTo>
                  <a:pt x="715" y="110"/>
                  <a:pt x="715" y="110"/>
                  <a:pt x="715" y="110"/>
                </a:cubicBezTo>
                <a:cubicBezTo>
                  <a:pt x="748" y="33"/>
                  <a:pt x="748" y="33"/>
                  <a:pt x="748" y="33"/>
                </a:cubicBezTo>
                <a:cubicBezTo>
                  <a:pt x="780" y="109"/>
                  <a:pt x="780" y="109"/>
                  <a:pt x="780" y="109"/>
                </a:cubicBezTo>
                <a:cubicBezTo>
                  <a:pt x="780" y="110"/>
                  <a:pt x="780" y="110"/>
                  <a:pt x="780" y="110"/>
                </a:cubicBezTo>
                <a:cubicBezTo>
                  <a:pt x="795" y="110"/>
                  <a:pt x="795" y="110"/>
                  <a:pt x="795" y="110"/>
                </a:cubicBezTo>
                <a:cubicBezTo>
                  <a:pt x="748" y="0"/>
                  <a:pt x="748" y="0"/>
                  <a:pt x="748" y="0"/>
                </a:cubicBezTo>
                <a:lnTo>
                  <a:pt x="700" y="110"/>
                </a:lnTo>
                <a:close/>
                <a:moveTo>
                  <a:pt x="273" y="110"/>
                </a:moveTo>
                <a:cubicBezTo>
                  <a:pt x="286" y="110"/>
                  <a:pt x="286" y="110"/>
                  <a:pt x="286" y="110"/>
                </a:cubicBezTo>
                <a:cubicBezTo>
                  <a:pt x="286" y="20"/>
                  <a:pt x="286" y="20"/>
                  <a:pt x="286" y="20"/>
                </a:cubicBezTo>
                <a:cubicBezTo>
                  <a:pt x="317" y="20"/>
                  <a:pt x="317" y="20"/>
                  <a:pt x="317" y="20"/>
                </a:cubicBezTo>
                <a:cubicBezTo>
                  <a:pt x="317" y="7"/>
                  <a:pt x="317" y="7"/>
                  <a:pt x="317" y="7"/>
                </a:cubicBezTo>
                <a:cubicBezTo>
                  <a:pt x="242" y="7"/>
                  <a:pt x="242" y="7"/>
                  <a:pt x="242" y="7"/>
                </a:cubicBezTo>
                <a:cubicBezTo>
                  <a:pt x="242" y="20"/>
                  <a:pt x="242" y="20"/>
                  <a:pt x="242" y="20"/>
                </a:cubicBezTo>
                <a:cubicBezTo>
                  <a:pt x="273" y="20"/>
                  <a:pt x="273" y="20"/>
                  <a:pt x="273" y="20"/>
                </a:cubicBezTo>
                <a:lnTo>
                  <a:pt x="273" y="110"/>
                </a:lnTo>
                <a:close/>
                <a:moveTo>
                  <a:pt x="374" y="7"/>
                </a:moveTo>
                <a:cubicBezTo>
                  <a:pt x="360" y="7"/>
                  <a:pt x="360" y="7"/>
                  <a:pt x="360" y="7"/>
                </a:cubicBezTo>
                <a:cubicBezTo>
                  <a:pt x="360" y="110"/>
                  <a:pt x="360" y="110"/>
                  <a:pt x="360" y="110"/>
                </a:cubicBezTo>
                <a:cubicBezTo>
                  <a:pt x="374" y="110"/>
                  <a:pt x="374" y="110"/>
                  <a:pt x="374" y="110"/>
                </a:cubicBezTo>
                <a:lnTo>
                  <a:pt x="374" y="7"/>
                </a:lnTo>
                <a:close/>
                <a:moveTo>
                  <a:pt x="475" y="112"/>
                </a:moveTo>
                <a:cubicBezTo>
                  <a:pt x="445" y="112"/>
                  <a:pt x="421" y="88"/>
                  <a:pt x="421" y="59"/>
                </a:cubicBezTo>
                <a:cubicBezTo>
                  <a:pt x="421" y="29"/>
                  <a:pt x="445" y="5"/>
                  <a:pt x="475" y="5"/>
                </a:cubicBezTo>
                <a:cubicBezTo>
                  <a:pt x="505" y="5"/>
                  <a:pt x="528" y="29"/>
                  <a:pt x="528" y="59"/>
                </a:cubicBezTo>
                <a:cubicBezTo>
                  <a:pt x="528" y="88"/>
                  <a:pt x="505" y="112"/>
                  <a:pt x="475" y="112"/>
                </a:cubicBezTo>
                <a:close/>
                <a:moveTo>
                  <a:pt x="475" y="19"/>
                </a:moveTo>
                <a:cubicBezTo>
                  <a:pt x="453" y="19"/>
                  <a:pt x="435" y="37"/>
                  <a:pt x="435" y="59"/>
                </a:cubicBezTo>
                <a:cubicBezTo>
                  <a:pt x="435" y="81"/>
                  <a:pt x="453" y="99"/>
                  <a:pt x="475" y="99"/>
                </a:cubicBezTo>
                <a:cubicBezTo>
                  <a:pt x="497" y="99"/>
                  <a:pt x="514" y="81"/>
                  <a:pt x="514" y="59"/>
                </a:cubicBezTo>
                <a:cubicBezTo>
                  <a:pt x="514" y="37"/>
                  <a:pt x="497" y="19"/>
                  <a:pt x="475" y="19"/>
                </a:cubicBezTo>
                <a:close/>
                <a:moveTo>
                  <a:pt x="586" y="35"/>
                </a:moveTo>
                <a:cubicBezTo>
                  <a:pt x="664" y="117"/>
                  <a:pt x="664" y="117"/>
                  <a:pt x="664" y="117"/>
                </a:cubicBezTo>
                <a:cubicBezTo>
                  <a:pt x="664" y="7"/>
                  <a:pt x="664" y="7"/>
                  <a:pt x="664" y="7"/>
                </a:cubicBezTo>
                <a:cubicBezTo>
                  <a:pt x="650" y="7"/>
                  <a:pt x="650" y="7"/>
                  <a:pt x="650" y="7"/>
                </a:cubicBezTo>
                <a:cubicBezTo>
                  <a:pt x="650" y="83"/>
                  <a:pt x="650" y="83"/>
                  <a:pt x="650" y="83"/>
                </a:cubicBezTo>
                <a:cubicBezTo>
                  <a:pt x="572" y="1"/>
                  <a:pt x="572" y="1"/>
                  <a:pt x="572" y="1"/>
                </a:cubicBezTo>
                <a:cubicBezTo>
                  <a:pt x="572" y="110"/>
                  <a:pt x="572" y="110"/>
                  <a:pt x="572" y="110"/>
                </a:cubicBezTo>
                <a:cubicBezTo>
                  <a:pt x="586" y="110"/>
                  <a:pt x="586" y="110"/>
                  <a:pt x="586" y="110"/>
                </a:cubicBezTo>
                <a:lnTo>
                  <a:pt x="586" y="35"/>
                </a:lnTo>
                <a:close/>
                <a:moveTo>
                  <a:pt x="843" y="7"/>
                </a:moveTo>
                <a:cubicBezTo>
                  <a:pt x="830" y="7"/>
                  <a:pt x="830" y="7"/>
                  <a:pt x="830" y="7"/>
                </a:cubicBezTo>
                <a:cubicBezTo>
                  <a:pt x="830" y="110"/>
                  <a:pt x="830" y="110"/>
                  <a:pt x="830" y="110"/>
                </a:cubicBezTo>
                <a:cubicBezTo>
                  <a:pt x="885" y="110"/>
                  <a:pt x="885" y="110"/>
                  <a:pt x="885" y="110"/>
                </a:cubicBezTo>
                <a:cubicBezTo>
                  <a:pt x="885" y="97"/>
                  <a:pt x="885" y="97"/>
                  <a:pt x="885" y="97"/>
                </a:cubicBezTo>
                <a:cubicBezTo>
                  <a:pt x="843" y="97"/>
                  <a:pt x="843" y="97"/>
                  <a:pt x="843" y="97"/>
                </a:cubicBezTo>
                <a:lnTo>
                  <a:pt x="843" y="7"/>
                </a:lnTo>
                <a:close/>
                <a:moveTo>
                  <a:pt x="169" y="156"/>
                </a:moveTo>
                <a:cubicBezTo>
                  <a:pt x="139" y="156"/>
                  <a:pt x="116" y="179"/>
                  <a:pt x="116" y="209"/>
                </a:cubicBezTo>
                <a:cubicBezTo>
                  <a:pt x="116" y="240"/>
                  <a:pt x="139" y="262"/>
                  <a:pt x="169" y="262"/>
                </a:cubicBezTo>
                <a:cubicBezTo>
                  <a:pt x="175" y="262"/>
                  <a:pt x="188" y="261"/>
                  <a:pt x="200" y="252"/>
                </a:cubicBezTo>
                <a:cubicBezTo>
                  <a:pt x="200" y="252"/>
                  <a:pt x="200" y="252"/>
                  <a:pt x="200" y="252"/>
                </a:cubicBezTo>
                <a:cubicBezTo>
                  <a:pt x="200" y="234"/>
                  <a:pt x="200" y="234"/>
                  <a:pt x="200" y="234"/>
                </a:cubicBezTo>
                <a:cubicBezTo>
                  <a:pt x="198" y="236"/>
                  <a:pt x="198" y="236"/>
                  <a:pt x="198" y="236"/>
                </a:cubicBezTo>
                <a:cubicBezTo>
                  <a:pt x="196" y="239"/>
                  <a:pt x="192" y="242"/>
                  <a:pt x="187" y="245"/>
                </a:cubicBezTo>
                <a:cubicBezTo>
                  <a:pt x="181" y="247"/>
                  <a:pt x="175" y="249"/>
                  <a:pt x="169" y="249"/>
                </a:cubicBezTo>
                <a:cubicBezTo>
                  <a:pt x="142" y="249"/>
                  <a:pt x="130" y="226"/>
                  <a:pt x="130" y="210"/>
                </a:cubicBezTo>
                <a:cubicBezTo>
                  <a:pt x="130" y="187"/>
                  <a:pt x="147" y="169"/>
                  <a:pt x="169" y="169"/>
                </a:cubicBezTo>
                <a:cubicBezTo>
                  <a:pt x="174" y="169"/>
                  <a:pt x="180" y="170"/>
                  <a:pt x="185" y="173"/>
                </a:cubicBezTo>
                <a:cubicBezTo>
                  <a:pt x="190" y="175"/>
                  <a:pt x="194" y="178"/>
                  <a:pt x="198" y="182"/>
                </a:cubicBezTo>
                <a:cubicBezTo>
                  <a:pt x="200" y="184"/>
                  <a:pt x="200" y="184"/>
                  <a:pt x="200" y="184"/>
                </a:cubicBezTo>
                <a:cubicBezTo>
                  <a:pt x="200" y="166"/>
                  <a:pt x="200" y="166"/>
                  <a:pt x="200" y="166"/>
                </a:cubicBezTo>
                <a:cubicBezTo>
                  <a:pt x="200" y="166"/>
                  <a:pt x="200" y="166"/>
                  <a:pt x="200" y="166"/>
                </a:cubicBezTo>
                <a:cubicBezTo>
                  <a:pt x="191" y="159"/>
                  <a:pt x="181" y="156"/>
                  <a:pt x="169" y="156"/>
                </a:cubicBezTo>
                <a:close/>
                <a:moveTo>
                  <a:pt x="437" y="209"/>
                </a:moveTo>
                <a:cubicBezTo>
                  <a:pt x="437" y="225"/>
                  <a:pt x="431" y="238"/>
                  <a:pt x="419" y="249"/>
                </a:cubicBezTo>
                <a:cubicBezTo>
                  <a:pt x="409" y="257"/>
                  <a:pt x="399" y="261"/>
                  <a:pt x="382" y="261"/>
                </a:cubicBezTo>
                <a:cubicBezTo>
                  <a:pt x="360" y="261"/>
                  <a:pt x="360" y="261"/>
                  <a:pt x="360" y="261"/>
                </a:cubicBezTo>
                <a:cubicBezTo>
                  <a:pt x="360" y="157"/>
                  <a:pt x="360" y="157"/>
                  <a:pt x="360" y="157"/>
                </a:cubicBezTo>
                <a:cubicBezTo>
                  <a:pt x="382" y="157"/>
                  <a:pt x="382" y="157"/>
                  <a:pt x="382" y="157"/>
                </a:cubicBezTo>
                <a:cubicBezTo>
                  <a:pt x="393" y="157"/>
                  <a:pt x="407" y="159"/>
                  <a:pt x="420" y="170"/>
                </a:cubicBezTo>
                <a:cubicBezTo>
                  <a:pt x="426" y="175"/>
                  <a:pt x="437" y="187"/>
                  <a:pt x="437" y="209"/>
                </a:cubicBezTo>
                <a:close/>
                <a:moveTo>
                  <a:pt x="423" y="209"/>
                </a:moveTo>
                <a:cubicBezTo>
                  <a:pt x="423" y="186"/>
                  <a:pt x="407" y="171"/>
                  <a:pt x="382" y="171"/>
                </a:cubicBezTo>
                <a:cubicBezTo>
                  <a:pt x="374" y="171"/>
                  <a:pt x="374" y="171"/>
                  <a:pt x="374" y="171"/>
                </a:cubicBezTo>
                <a:cubicBezTo>
                  <a:pt x="374" y="247"/>
                  <a:pt x="374" y="247"/>
                  <a:pt x="374" y="247"/>
                </a:cubicBezTo>
                <a:cubicBezTo>
                  <a:pt x="382" y="247"/>
                  <a:pt x="382" y="247"/>
                  <a:pt x="382" y="247"/>
                </a:cubicBezTo>
                <a:cubicBezTo>
                  <a:pt x="390" y="247"/>
                  <a:pt x="401" y="246"/>
                  <a:pt x="410" y="239"/>
                </a:cubicBezTo>
                <a:cubicBezTo>
                  <a:pt x="416" y="234"/>
                  <a:pt x="423" y="224"/>
                  <a:pt x="423" y="209"/>
                </a:cubicBezTo>
                <a:close/>
                <a:moveTo>
                  <a:pt x="479" y="261"/>
                </a:moveTo>
                <a:cubicBezTo>
                  <a:pt x="541" y="261"/>
                  <a:pt x="541" y="261"/>
                  <a:pt x="541" y="261"/>
                </a:cubicBezTo>
                <a:cubicBezTo>
                  <a:pt x="541" y="247"/>
                  <a:pt x="541" y="247"/>
                  <a:pt x="541" y="247"/>
                </a:cubicBezTo>
                <a:cubicBezTo>
                  <a:pt x="493" y="247"/>
                  <a:pt x="493" y="247"/>
                  <a:pt x="493" y="247"/>
                </a:cubicBezTo>
                <a:cubicBezTo>
                  <a:pt x="493" y="211"/>
                  <a:pt x="493" y="211"/>
                  <a:pt x="493" y="211"/>
                </a:cubicBezTo>
                <a:cubicBezTo>
                  <a:pt x="535" y="211"/>
                  <a:pt x="535" y="211"/>
                  <a:pt x="535" y="211"/>
                </a:cubicBezTo>
                <a:cubicBezTo>
                  <a:pt x="535" y="198"/>
                  <a:pt x="535" y="198"/>
                  <a:pt x="535" y="198"/>
                </a:cubicBezTo>
                <a:cubicBezTo>
                  <a:pt x="493" y="198"/>
                  <a:pt x="493" y="198"/>
                  <a:pt x="493" y="198"/>
                </a:cubicBezTo>
                <a:cubicBezTo>
                  <a:pt x="493" y="171"/>
                  <a:pt x="493" y="171"/>
                  <a:pt x="493" y="171"/>
                </a:cubicBezTo>
                <a:cubicBezTo>
                  <a:pt x="541" y="171"/>
                  <a:pt x="541" y="171"/>
                  <a:pt x="541" y="171"/>
                </a:cubicBezTo>
                <a:cubicBezTo>
                  <a:pt x="541" y="157"/>
                  <a:pt x="541" y="157"/>
                  <a:pt x="541" y="157"/>
                </a:cubicBezTo>
                <a:cubicBezTo>
                  <a:pt x="479" y="157"/>
                  <a:pt x="479" y="157"/>
                  <a:pt x="479" y="157"/>
                </a:cubicBezTo>
                <a:lnTo>
                  <a:pt x="479" y="261"/>
                </a:lnTo>
                <a:close/>
                <a:moveTo>
                  <a:pt x="805" y="261"/>
                </a:moveTo>
                <a:cubicBezTo>
                  <a:pt x="866" y="261"/>
                  <a:pt x="866" y="261"/>
                  <a:pt x="866" y="261"/>
                </a:cubicBezTo>
                <a:cubicBezTo>
                  <a:pt x="866" y="247"/>
                  <a:pt x="866" y="247"/>
                  <a:pt x="866" y="247"/>
                </a:cubicBezTo>
                <a:cubicBezTo>
                  <a:pt x="819" y="247"/>
                  <a:pt x="819" y="247"/>
                  <a:pt x="819" y="247"/>
                </a:cubicBezTo>
                <a:cubicBezTo>
                  <a:pt x="819" y="211"/>
                  <a:pt x="819" y="211"/>
                  <a:pt x="819" y="211"/>
                </a:cubicBezTo>
                <a:cubicBezTo>
                  <a:pt x="860" y="211"/>
                  <a:pt x="860" y="211"/>
                  <a:pt x="860" y="211"/>
                </a:cubicBezTo>
                <a:cubicBezTo>
                  <a:pt x="860" y="198"/>
                  <a:pt x="860" y="198"/>
                  <a:pt x="860" y="198"/>
                </a:cubicBezTo>
                <a:cubicBezTo>
                  <a:pt x="819" y="198"/>
                  <a:pt x="819" y="198"/>
                  <a:pt x="819" y="198"/>
                </a:cubicBezTo>
                <a:cubicBezTo>
                  <a:pt x="819" y="171"/>
                  <a:pt x="819" y="171"/>
                  <a:pt x="819" y="171"/>
                </a:cubicBezTo>
                <a:cubicBezTo>
                  <a:pt x="866" y="171"/>
                  <a:pt x="866" y="171"/>
                  <a:pt x="866" y="171"/>
                </a:cubicBezTo>
                <a:cubicBezTo>
                  <a:pt x="866" y="157"/>
                  <a:pt x="866" y="157"/>
                  <a:pt x="866" y="157"/>
                </a:cubicBezTo>
                <a:cubicBezTo>
                  <a:pt x="805" y="157"/>
                  <a:pt x="805" y="157"/>
                  <a:pt x="805" y="157"/>
                </a:cubicBezTo>
                <a:lnTo>
                  <a:pt x="805" y="261"/>
                </a:lnTo>
                <a:close/>
                <a:moveTo>
                  <a:pt x="634" y="235"/>
                </a:moveTo>
                <a:cubicBezTo>
                  <a:pt x="595" y="149"/>
                  <a:pt x="595" y="149"/>
                  <a:pt x="595" y="149"/>
                </a:cubicBezTo>
                <a:cubicBezTo>
                  <a:pt x="578" y="261"/>
                  <a:pt x="578" y="261"/>
                  <a:pt x="578" y="261"/>
                </a:cubicBezTo>
                <a:cubicBezTo>
                  <a:pt x="592" y="261"/>
                  <a:pt x="592" y="261"/>
                  <a:pt x="592" y="261"/>
                </a:cubicBezTo>
                <a:cubicBezTo>
                  <a:pt x="601" y="194"/>
                  <a:pt x="601" y="194"/>
                  <a:pt x="601" y="194"/>
                </a:cubicBezTo>
                <a:cubicBezTo>
                  <a:pt x="634" y="267"/>
                  <a:pt x="634" y="267"/>
                  <a:pt x="634" y="267"/>
                </a:cubicBezTo>
                <a:cubicBezTo>
                  <a:pt x="668" y="194"/>
                  <a:pt x="668" y="194"/>
                  <a:pt x="668" y="194"/>
                </a:cubicBezTo>
                <a:cubicBezTo>
                  <a:pt x="677" y="261"/>
                  <a:pt x="677" y="261"/>
                  <a:pt x="677" y="261"/>
                </a:cubicBezTo>
                <a:cubicBezTo>
                  <a:pt x="691" y="261"/>
                  <a:pt x="691" y="261"/>
                  <a:pt x="691" y="261"/>
                </a:cubicBezTo>
                <a:cubicBezTo>
                  <a:pt x="674" y="148"/>
                  <a:pt x="674" y="148"/>
                  <a:pt x="674" y="148"/>
                </a:cubicBezTo>
                <a:lnTo>
                  <a:pt x="634" y="235"/>
                </a:lnTo>
                <a:close/>
                <a:moveTo>
                  <a:pt x="737" y="261"/>
                </a:moveTo>
                <a:cubicBezTo>
                  <a:pt x="751" y="261"/>
                  <a:pt x="751" y="261"/>
                  <a:pt x="751" y="261"/>
                </a:cubicBezTo>
                <a:cubicBezTo>
                  <a:pt x="751" y="157"/>
                  <a:pt x="751" y="157"/>
                  <a:pt x="751" y="157"/>
                </a:cubicBezTo>
                <a:cubicBezTo>
                  <a:pt x="737" y="157"/>
                  <a:pt x="737" y="157"/>
                  <a:pt x="737" y="157"/>
                </a:cubicBezTo>
                <a:lnTo>
                  <a:pt x="737" y="261"/>
                </a:lnTo>
                <a:close/>
                <a:moveTo>
                  <a:pt x="955" y="211"/>
                </a:moveTo>
                <a:cubicBezTo>
                  <a:pt x="950" y="207"/>
                  <a:pt x="945" y="204"/>
                  <a:pt x="939" y="201"/>
                </a:cubicBezTo>
                <a:cubicBezTo>
                  <a:pt x="929" y="197"/>
                  <a:pt x="929" y="197"/>
                  <a:pt x="929" y="197"/>
                </a:cubicBezTo>
                <a:cubicBezTo>
                  <a:pt x="925" y="195"/>
                  <a:pt x="922" y="194"/>
                  <a:pt x="919" y="191"/>
                </a:cubicBezTo>
                <a:cubicBezTo>
                  <a:pt x="916" y="189"/>
                  <a:pt x="916" y="187"/>
                  <a:pt x="916" y="183"/>
                </a:cubicBezTo>
                <a:cubicBezTo>
                  <a:pt x="916" y="175"/>
                  <a:pt x="922" y="169"/>
                  <a:pt x="931" y="169"/>
                </a:cubicBezTo>
                <a:cubicBezTo>
                  <a:pt x="936" y="169"/>
                  <a:pt x="940" y="171"/>
                  <a:pt x="942" y="172"/>
                </a:cubicBezTo>
                <a:cubicBezTo>
                  <a:pt x="944" y="174"/>
                  <a:pt x="946" y="177"/>
                  <a:pt x="947" y="179"/>
                </a:cubicBezTo>
                <a:cubicBezTo>
                  <a:pt x="948" y="181"/>
                  <a:pt x="948" y="181"/>
                  <a:pt x="948" y="181"/>
                </a:cubicBezTo>
                <a:cubicBezTo>
                  <a:pt x="959" y="173"/>
                  <a:pt x="959" y="173"/>
                  <a:pt x="959" y="173"/>
                </a:cubicBezTo>
                <a:cubicBezTo>
                  <a:pt x="958" y="172"/>
                  <a:pt x="958" y="172"/>
                  <a:pt x="958" y="172"/>
                </a:cubicBezTo>
                <a:cubicBezTo>
                  <a:pt x="956" y="167"/>
                  <a:pt x="952" y="163"/>
                  <a:pt x="948" y="161"/>
                </a:cubicBezTo>
                <a:cubicBezTo>
                  <a:pt x="943" y="157"/>
                  <a:pt x="938" y="156"/>
                  <a:pt x="931" y="156"/>
                </a:cubicBezTo>
                <a:cubicBezTo>
                  <a:pt x="914" y="156"/>
                  <a:pt x="902" y="167"/>
                  <a:pt x="902" y="183"/>
                </a:cubicBezTo>
                <a:cubicBezTo>
                  <a:pt x="902" y="190"/>
                  <a:pt x="904" y="195"/>
                  <a:pt x="909" y="200"/>
                </a:cubicBezTo>
                <a:cubicBezTo>
                  <a:pt x="913" y="205"/>
                  <a:pt x="918" y="207"/>
                  <a:pt x="922" y="209"/>
                </a:cubicBezTo>
                <a:cubicBezTo>
                  <a:pt x="932" y="213"/>
                  <a:pt x="932" y="213"/>
                  <a:pt x="932" y="213"/>
                </a:cubicBezTo>
                <a:cubicBezTo>
                  <a:pt x="937" y="215"/>
                  <a:pt x="941" y="217"/>
                  <a:pt x="944" y="220"/>
                </a:cubicBezTo>
                <a:cubicBezTo>
                  <a:pt x="947" y="223"/>
                  <a:pt x="948" y="226"/>
                  <a:pt x="948" y="231"/>
                </a:cubicBezTo>
                <a:cubicBezTo>
                  <a:pt x="948" y="240"/>
                  <a:pt x="942" y="249"/>
                  <a:pt x="929" y="249"/>
                </a:cubicBezTo>
                <a:cubicBezTo>
                  <a:pt x="924" y="249"/>
                  <a:pt x="919" y="247"/>
                  <a:pt x="916" y="244"/>
                </a:cubicBezTo>
                <a:cubicBezTo>
                  <a:pt x="913" y="241"/>
                  <a:pt x="911" y="236"/>
                  <a:pt x="910" y="232"/>
                </a:cubicBezTo>
                <a:cubicBezTo>
                  <a:pt x="910" y="230"/>
                  <a:pt x="910" y="230"/>
                  <a:pt x="910" y="230"/>
                </a:cubicBezTo>
                <a:cubicBezTo>
                  <a:pt x="896" y="234"/>
                  <a:pt x="896" y="234"/>
                  <a:pt x="896" y="234"/>
                </a:cubicBezTo>
                <a:cubicBezTo>
                  <a:pt x="897" y="235"/>
                  <a:pt x="897" y="235"/>
                  <a:pt x="897" y="235"/>
                </a:cubicBezTo>
                <a:cubicBezTo>
                  <a:pt x="898" y="243"/>
                  <a:pt x="902" y="249"/>
                  <a:pt x="906" y="254"/>
                </a:cubicBezTo>
                <a:cubicBezTo>
                  <a:pt x="912" y="260"/>
                  <a:pt x="920" y="262"/>
                  <a:pt x="929" y="262"/>
                </a:cubicBezTo>
                <a:cubicBezTo>
                  <a:pt x="948" y="262"/>
                  <a:pt x="962" y="249"/>
                  <a:pt x="962" y="230"/>
                </a:cubicBezTo>
                <a:cubicBezTo>
                  <a:pt x="962" y="222"/>
                  <a:pt x="960" y="216"/>
                  <a:pt x="955" y="211"/>
                </a:cubicBezTo>
                <a:close/>
                <a:moveTo>
                  <a:pt x="0" y="261"/>
                </a:moveTo>
                <a:cubicBezTo>
                  <a:pt x="15" y="261"/>
                  <a:pt x="15" y="261"/>
                  <a:pt x="15" y="261"/>
                </a:cubicBezTo>
                <a:cubicBezTo>
                  <a:pt x="48" y="184"/>
                  <a:pt x="48" y="184"/>
                  <a:pt x="48" y="184"/>
                </a:cubicBezTo>
                <a:cubicBezTo>
                  <a:pt x="79" y="260"/>
                  <a:pt x="79" y="260"/>
                  <a:pt x="79" y="260"/>
                </a:cubicBezTo>
                <a:cubicBezTo>
                  <a:pt x="80" y="261"/>
                  <a:pt x="80" y="261"/>
                  <a:pt x="80" y="261"/>
                </a:cubicBezTo>
                <a:cubicBezTo>
                  <a:pt x="95" y="261"/>
                  <a:pt x="95" y="261"/>
                  <a:pt x="95" y="261"/>
                </a:cubicBezTo>
                <a:cubicBezTo>
                  <a:pt x="48" y="151"/>
                  <a:pt x="48" y="151"/>
                  <a:pt x="48" y="151"/>
                </a:cubicBezTo>
                <a:lnTo>
                  <a:pt x="0" y="261"/>
                </a:lnTo>
                <a:close/>
                <a:moveTo>
                  <a:pt x="229" y="261"/>
                </a:moveTo>
                <a:cubicBezTo>
                  <a:pt x="244" y="261"/>
                  <a:pt x="244" y="261"/>
                  <a:pt x="244" y="261"/>
                </a:cubicBezTo>
                <a:cubicBezTo>
                  <a:pt x="277" y="184"/>
                  <a:pt x="277" y="184"/>
                  <a:pt x="277" y="184"/>
                </a:cubicBezTo>
                <a:cubicBezTo>
                  <a:pt x="309" y="260"/>
                  <a:pt x="309" y="260"/>
                  <a:pt x="309" y="260"/>
                </a:cubicBezTo>
                <a:cubicBezTo>
                  <a:pt x="309" y="261"/>
                  <a:pt x="309" y="261"/>
                  <a:pt x="309" y="261"/>
                </a:cubicBezTo>
                <a:cubicBezTo>
                  <a:pt x="324" y="261"/>
                  <a:pt x="324" y="261"/>
                  <a:pt x="324" y="261"/>
                </a:cubicBezTo>
                <a:cubicBezTo>
                  <a:pt x="277" y="151"/>
                  <a:pt x="277" y="151"/>
                  <a:pt x="277" y="151"/>
                </a:cubicBezTo>
                <a:lnTo>
                  <a:pt x="229" y="261"/>
                </a:lnTo>
                <a:close/>
                <a:moveTo>
                  <a:pt x="1071" y="11"/>
                </a:moveTo>
                <a:cubicBezTo>
                  <a:pt x="1071" y="18"/>
                  <a:pt x="1071" y="18"/>
                  <a:pt x="1071" y="18"/>
                </a:cubicBezTo>
                <a:cubicBezTo>
                  <a:pt x="1075" y="18"/>
                  <a:pt x="1075" y="18"/>
                  <a:pt x="1075" y="18"/>
                </a:cubicBezTo>
                <a:cubicBezTo>
                  <a:pt x="1077" y="9"/>
                  <a:pt x="1077" y="9"/>
                  <a:pt x="1077" y="9"/>
                </a:cubicBezTo>
                <a:cubicBezTo>
                  <a:pt x="1076" y="8"/>
                  <a:pt x="1074" y="7"/>
                  <a:pt x="1072" y="6"/>
                </a:cubicBezTo>
                <a:cubicBezTo>
                  <a:pt x="1070" y="6"/>
                  <a:pt x="1067" y="6"/>
                  <a:pt x="1064" y="6"/>
                </a:cubicBezTo>
                <a:cubicBezTo>
                  <a:pt x="1061" y="6"/>
                  <a:pt x="1058" y="6"/>
                  <a:pt x="1056" y="7"/>
                </a:cubicBezTo>
                <a:cubicBezTo>
                  <a:pt x="1053" y="9"/>
                  <a:pt x="1051" y="10"/>
                  <a:pt x="1049" y="12"/>
                </a:cubicBezTo>
                <a:cubicBezTo>
                  <a:pt x="1048" y="14"/>
                  <a:pt x="1047" y="17"/>
                  <a:pt x="1047" y="20"/>
                </a:cubicBezTo>
                <a:cubicBezTo>
                  <a:pt x="1047" y="22"/>
                  <a:pt x="1048" y="24"/>
                  <a:pt x="1049" y="26"/>
                </a:cubicBezTo>
                <a:cubicBezTo>
                  <a:pt x="1050" y="28"/>
                  <a:pt x="1051" y="30"/>
                  <a:pt x="1053" y="31"/>
                </a:cubicBezTo>
                <a:cubicBezTo>
                  <a:pt x="1055" y="32"/>
                  <a:pt x="1057" y="34"/>
                  <a:pt x="1059" y="35"/>
                </a:cubicBezTo>
                <a:cubicBezTo>
                  <a:pt x="1062" y="37"/>
                  <a:pt x="1064" y="39"/>
                  <a:pt x="1066" y="40"/>
                </a:cubicBezTo>
                <a:cubicBezTo>
                  <a:pt x="1067" y="42"/>
                  <a:pt x="1068" y="44"/>
                  <a:pt x="1068" y="47"/>
                </a:cubicBezTo>
                <a:cubicBezTo>
                  <a:pt x="1068" y="49"/>
                  <a:pt x="1067" y="52"/>
                  <a:pt x="1065" y="53"/>
                </a:cubicBezTo>
                <a:cubicBezTo>
                  <a:pt x="1062" y="55"/>
                  <a:pt x="1060" y="56"/>
                  <a:pt x="1057" y="56"/>
                </a:cubicBezTo>
                <a:cubicBezTo>
                  <a:pt x="1055" y="56"/>
                  <a:pt x="1053" y="56"/>
                  <a:pt x="1052" y="55"/>
                </a:cubicBezTo>
                <a:cubicBezTo>
                  <a:pt x="1050" y="55"/>
                  <a:pt x="1049" y="54"/>
                  <a:pt x="1048" y="54"/>
                </a:cubicBezTo>
                <a:cubicBezTo>
                  <a:pt x="1048" y="46"/>
                  <a:pt x="1048" y="46"/>
                  <a:pt x="1048" y="46"/>
                </a:cubicBezTo>
                <a:cubicBezTo>
                  <a:pt x="1044" y="46"/>
                  <a:pt x="1044" y="46"/>
                  <a:pt x="1044" y="46"/>
                </a:cubicBezTo>
                <a:cubicBezTo>
                  <a:pt x="1042" y="56"/>
                  <a:pt x="1042" y="56"/>
                  <a:pt x="1042" y="56"/>
                </a:cubicBezTo>
                <a:cubicBezTo>
                  <a:pt x="1043" y="57"/>
                  <a:pt x="1045" y="58"/>
                  <a:pt x="1048" y="58"/>
                </a:cubicBezTo>
                <a:cubicBezTo>
                  <a:pt x="1051" y="59"/>
                  <a:pt x="1054" y="59"/>
                  <a:pt x="1057" y="59"/>
                </a:cubicBezTo>
                <a:cubicBezTo>
                  <a:pt x="1060" y="59"/>
                  <a:pt x="1063" y="59"/>
                  <a:pt x="1066" y="57"/>
                </a:cubicBezTo>
                <a:cubicBezTo>
                  <a:pt x="1069" y="56"/>
                  <a:pt x="1071" y="54"/>
                  <a:pt x="1073" y="52"/>
                </a:cubicBezTo>
                <a:cubicBezTo>
                  <a:pt x="1074" y="50"/>
                  <a:pt x="1075" y="47"/>
                  <a:pt x="1075" y="44"/>
                </a:cubicBezTo>
                <a:cubicBezTo>
                  <a:pt x="1075" y="42"/>
                  <a:pt x="1074" y="40"/>
                  <a:pt x="1073" y="38"/>
                </a:cubicBezTo>
                <a:cubicBezTo>
                  <a:pt x="1072" y="36"/>
                  <a:pt x="1071" y="35"/>
                  <a:pt x="1069" y="34"/>
                </a:cubicBezTo>
                <a:cubicBezTo>
                  <a:pt x="1068" y="32"/>
                  <a:pt x="1066" y="31"/>
                  <a:pt x="1064" y="29"/>
                </a:cubicBezTo>
                <a:cubicBezTo>
                  <a:pt x="1060" y="27"/>
                  <a:pt x="1058" y="25"/>
                  <a:pt x="1056" y="24"/>
                </a:cubicBezTo>
                <a:cubicBezTo>
                  <a:pt x="1055" y="22"/>
                  <a:pt x="1054" y="20"/>
                  <a:pt x="1054" y="17"/>
                </a:cubicBezTo>
                <a:cubicBezTo>
                  <a:pt x="1054" y="15"/>
                  <a:pt x="1055" y="13"/>
                  <a:pt x="1057" y="11"/>
                </a:cubicBezTo>
                <a:cubicBezTo>
                  <a:pt x="1059" y="10"/>
                  <a:pt x="1061" y="9"/>
                  <a:pt x="1064" y="9"/>
                </a:cubicBezTo>
                <a:cubicBezTo>
                  <a:pt x="1065" y="9"/>
                  <a:pt x="1067" y="9"/>
                  <a:pt x="1068" y="10"/>
                </a:cubicBezTo>
                <a:cubicBezTo>
                  <a:pt x="1069" y="10"/>
                  <a:pt x="1070" y="10"/>
                  <a:pt x="1071" y="11"/>
                </a:cubicBezTo>
                <a:close/>
                <a:moveTo>
                  <a:pt x="1107" y="27"/>
                </a:moveTo>
                <a:cubicBezTo>
                  <a:pt x="1108" y="27"/>
                  <a:pt x="1108" y="27"/>
                  <a:pt x="1108" y="27"/>
                </a:cubicBezTo>
                <a:cubicBezTo>
                  <a:pt x="1110" y="20"/>
                  <a:pt x="1110" y="20"/>
                  <a:pt x="1110" y="20"/>
                </a:cubicBezTo>
                <a:cubicBezTo>
                  <a:pt x="1109" y="20"/>
                  <a:pt x="1108" y="19"/>
                  <a:pt x="1107" y="19"/>
                </a:cubicBezTo>
                <a:cubicBezTo>
                  <a:pt x="1105" y="19"/>
                  <a:pt x="1104" y="19"/>
                  <a:pt x="1102" y="19"/>
                </a:cubicBezTo>
                <a:cubicBezTo>
                  <a:pt x="1098" y="19"/>
                  <a:pt x="1094" y="20"/>
                  <a:pt x="1091" y="22"/>
                </a:cubicBezTo>
                <a:cubicBezTo>
                  <a:pt x="1088" y="25"/>
                  <a:pt x="1086" y="28"/>
                  <a:pt x="1084" y="32"/>
                </a:cubicBezTo>
                <a:cubicBezTo>
                  <a:pt x="1083" y="36"/>
                  <a:pt x="1082" y="40"/>
                  <a:pt x="1082" y="43"/>
                </a:cubicBezTo>
                <a:cubicBezTo>
                  <a:pt x="1082" y="48"/>
                  <a:pt x="1083" y="52"/>
                  <a:pt x="1085" y="55"/>
                </a:cubicBezTo>
                <a:cubicBezTo>
                  <a:pt x="1087" y="58"/>
                  <a:pt x="1091" y="59"/>
                  <a:pt x="1094" y="59"/>
                </a:cubicBezTo>
                <a:cubicBezTo>
                  <a:pt x="1098" y="59"/>
                  <a:pt x="1100" y="59"/>
                  <a:pt x="1102" y="57"/>
                </a:cubicBezTo>
                <a:cubicBezTo>
                  <a:pt x="1105" y="56"/>
                  <a:pt x="1106" y="54"/>
                  <a:pt x="1108" y="53"/>
                </a:cubicBezTo>
                <a:cubicBezTo>
                  <a:pt x="1106" y="50"/>
                  <a:pt x="1106" y="50"/>
                  <a:pt x="1106" y="50"/>
                </a:cubicBezTo>
                <a:cubicBezTo>
                  <a:pt x="1105" y="52"/>
                  <a:pt x="1103" y="53"/>
                  <a:pt x="1102" y="54"/>
                </a:cubicBezTo>
                <a:cubicBezTo>
                  <a:pt x="1100" y="54"/>
                  <a:pt x="1099" y="55"/>
                  <a:pt x="1097" y="55"/>
                </a:cubicBezTo>
                <a:cubicBezTo>
                  <a:pt x="1094" y="55"/>
                  <a:pt x="1092" y="54"/>
                  <a:pt x="1091" y="52"/>
                </a:cubicBezTo>
                <a:cubicBezTo>
                  <a:pt x="1090" y="50"/>
                  <a:pt x="1089" y="47"/>
                  <a:pt x="1089" y="43"/>
                </a:cubicBezTo>
                <a:cubicBezTo>
                  <a:pt x="1089" y="39"/>
                  <a:pt x="1090" y="35"/>
                  <a:pt x="1091" y="32"/>
                </a:cubicBezTo>
                <a:cubicBezTo>
                  <a:pt x="1092" y="30"/>
                  <a:pt x="1093" y="27"/>
                  <a:pt x="1095" y="26"/>
                </a:cubicBezTo>
                <a:cubicBezTo>
                  <a:pt x="1097" y="24"/>
                  <a:pt x="1099" y="23"/>
                  <a:pt x="1101" y="23"/>
                </a:cubicBezTo>
                <a:cubicBezTo>
                  <a:pt x="1102" y="23"/>
                  <a:pt x="1105" y="24"/>
                  <a:pt x="1107" y="27"/>
                </a:cubicBezTo>
                <a:close/>
                <a:moveTo>
                  <a:pt x="1124" y="52"/>
                </a:moveTo>
                <a:cubicBezTo>
                  <a:pt x="1129" y="19"/>
                  <a:pt x="1129" y="19"/>
                  <a:pt x="1129" y="19"/>
                </a:cubicBezTo>
                <a:cubicBezTo>
                  <a:pt x="1128" y="19"/>
                  <a:pt x="1128" y="19"/>
                  <a:pt x="1128" y="19"/>
                </a:cubicBezTo>
                <a:cubicBezTo>
                  <a:pt x="1118" y="20"/>
                  <a:pt x="1118" y="20"/>
                  <a:pt x="1118" y="20"/>
                </a:cubicBezTo>
                <a:cubicBezTo>
                  <a:pt x="1117" y="23"/>
                  <a:pt x="1117" y="23"/>
                  <a:pt x="1117" y="23"/>
                </a:cubicBezTo>
                <a:cubicBezTo>
                  <a:pt x="1122" y="24"/>
                  <a:pt x="1122" y="24"/>
                  <a:pt x="1122" y="24"/>
                </a:cubicBezTo>
                <a:cubicBezTo>
                  <a:pt x="1121" y="31"/>
                  <a:pt x="1120" y="37"/>
                  <a:pt x="1119" y="41"/>
                </a:cubicBezTo>
                <a:cubicBezTo>
                  <a:pt x="1118" y="49"/>
                  <a:pt x="1117" y="54"/>
                  <a:pt x="1117" y="55"/>
                </a:cubicBezTo>
                <a:cubicBezTo>
                  <a:pt x="1117" y="56"/>
                  <a:pt x="1118" y="57"/>
                  <a:pt x="1118" y="58"/>
                </a:cubicBezTo>
                <a:cubicBezTo>
                  <a:pt x="1119" y="59"/>
                  <a:pt x="1120" y="59"/>
                  <a:pt x="1122" y="59"/>
                </a:cubicBezTo>
                <a:cubicBezTo>
                  <a:pt x="1124" y="59"/>
                  <a:pt x="1125" y="59"/>
                  <a:pt x="1127" y="58"/>
                </a:cubicBezTo>
                <a:cubicBezTo>
                  <a:pt x="1128" y="57"/>
                  <a:pt x="1129" y="55"/>
                  <a:pt x="1130" y="54"/>
                </a:cubicBezTo>
                <a:cubicBezTo>
                  <a:pt x="1129" y="53"/>
                  <a:pt x="1129" y="53"/>
                  <a:pt x="1129" y="53"/>
                </a:cubicBezTo>
                <a:cubicBezTo>
                  <a:pt x="1128" y="54"/>
                  <a:pt x="1128" y="54"/>
                  <a:pt x="1127" y="54"/>
                </a:cubicBezTo>
                <a:cubicBezTo>
                  <a:pt x="1126" y="55"/>
                  <a:pt x="1126" y="55"/>
                  <a:pt x="1125" y="55"/>
                </a:cubicBezTo>
                <a:cubicBezTo>
                  <a:pt x="1125" y="55"/>
                  <a:pt x="1125" y="55"/>
                  <a:pt x="1125" y="54"/>
                </a:cubicBezTo>
                <a:cubicBezTo>
                  <a:pt x="1124" y="54"/>
                  <a:pt x="1124" y="54"/>
                  <a:pt x="1124" y="53"/>
                </a:cubicBezTo>
                <a:lnTo>
                  <a:pt x="1124" y="52"/>
                </a:lnTo>
                <a:close/>
                <a:moveTo>
                  <a:pt x="1127" y="11"/>
                </a:moveTo>
                <a:cubicBezTo>
                  <a:pt x="1128" y="11"/>
                  <a:pt x="1129" y="11"/>
                  <a:pt x="1130" y="10"/>
                </a:cubicBezTo>
                <a:cubicBezTo>
                  <a:pt x="1131" y="9"/>
                  <a:pt x="1131" y="7"/>
                  <a:pt x="1131" y="6"/>
                </a:cubicBezTo>
                <a:cubicBezTo>
                  <a:pt x="1131" y="5"/>
                  <a:pt x="1131" y="4"/>
                  <a:pt x="1130" y="3"/>
                </a:cubicBezTo>
                <a:cubicBezTo>
                  <a:pt x="1130" y="3"/>
                  <a:pt x="1129" y="2"/>
                  <a:pt x="1128" y="2"/>
                </a:cubicBezTo>
                <a:cubicBezTo>
                  <a:pt x="1126" y="2"/>
                  <a:pt x="1125" y="3"/>
                  <a:pt x="1124" y="4"/>
                </a:cubicBezTo>
                <a:cubicBezTo>
                  <a:pt x="1123" y="5"/>
                  <a:pt x="1123" y="6"/>
                  <a:pt x="1123" y="7"/>
                </a:cubicBezTo>
                <a:cubicBezTo>
                  <a:pt x="1123" y="8"/>
                  <a:pt x="1123" y="9"/>
                  <a:pt x="1124" y="10"/>
                </a:cubicBezTo>
                <a:cubicBezTo>
                  <a:pt x="1125" y="11"/>
                  <a:pt x="1126" y="11"/>
                  <a:pt x="1127" y="11"/>
                </a:cubicBezTo>
                <a:close/>
                <a:moveTo>
                  <a:pt x="1166" y="52"/>
                </a:moveTo>
                <a:cubicBezTo>
                  <a:pt x="1165" y="49"/>
                  <a:pt x="1165" y="49"/>
                  <a:pt x="1165" y="49"/>
                </a:cubicBezTo>
                <a:cubicBezTo>
                  <a:pt x="1163" y="51"/>
                  <a:pt x="1161" y="52"/>
                  <a:pt x="1159" y="53"/>
                </a:cubicBezTo>
                <a:cubicBezTo>
                  <a:pt x="1157" y="54"/>
                  <a:pt x="1155" y="55"/>
                  <a:pt x="1153" y="55"/>
                </a:cubicBezTo>
                <a:cubicBezTo>
                  <a:pt x="1150" y="55"/>
                  <a:pt x="1148" y="54"/>
                  <a:pt x="1147" y="51"/>
                </a:cubicBezTo>
                <a:cubicBezTo>
                  <a:pt x="1145" y="49"/>
                  <a:pt x="1145" y="46"/>
                  <a:pt x="1145" y="43"/>
                </a:cubicBezTo>
                <a:cubicBezTo>
                  <a:pt x="1148" y="43"/>
                  <a:pt x="1151" y="42"/>
                  <a:pt x="1155" y="41"/>
                </a:cubicBezTo>
                <a:cubicBezTo>
                  <a:pt x="1158" y="40"/>
                  <a:pt x="1162" y="38"/>
                  <a:pt x="1164" y="36"/>
                </a:cubicBezTo>
                <a:cubicBezTo>
                  <a:pt x="1167" y="33"/>
                  <a:pt x="1168" y="31"/>
                  <a:pt x="1168" y="27"/>
                </a:cubicBezTo>
                <a:cubicBezTo>
                  <a:pt x="1168" y="25"/>
                  <a:pt x="1167" y="23"/>
                  <a:pt x="1166" y="21"/>
                </a:cubicBezTo>
                <a:cubicBezTo>
                  <a:pt x="1164" y="19"/>
                  <a:pt x="1162" y="19"/>
                  <a:pt x="1158" y="19"/>
                </a:cubicBezTo>
                <a:cubicBezTo>
                  <a:pt x="1154" y="19"/>
                  <a:pt x="1151" y="20"/>
                  <a:pt x="1148" y="22"/>
                </a:cubicBezTo>
                <a:cubicBezTo>
                  <a:pt x="1145" y="24"/>
                  <a:pt x="1142" y="28"/>
                  <a:pt x="1140" y="31"/>
                </a:cubicBezTo>
                <a:cubicBezTo>
                  <a:pt x="1138" y="35"/>
                  <a:pt x="1138" y="40"/>
                  <a:pt x="1138" y="44"/>
                </a:cubicBezTo>
                <a:cubicBezTo>
                  <a:pt x="1138" y="47"/>
                  <a:pt x="1138" y="49"/>
                  <a:pt x="1139" y="52"/>
                </a:cubicBezTo>
                <a:cubicBezTo>
                  <a:pt x="1140" y="54"/>
                  <a:pt x="1142" y="56"/>
                  <a:pt x="1144" y="57"/>
                </a:cubicBezTo>
                <a:cubicBezTo>
                  <a:pt x="1146" y="59"/>
                  <a:pt x="1148" y="59"/>
                  <a:pt x="1151" y="59"/>
                </a:cubicBezTo>
                <a:cubicBezTo>
                  <a:pt x="1155" y="59"/>
                  <a:pt x="1158" y="58"/>
                  <a:pt x="1160" y="57"/>
                </a:cubicBezTo>
                <a:cubicBezTo>
                  <a:pt x="1163" y="55"/>
                  <a:pt x="1165" y="54"/>
                  <a:pt x="1166" y="52"/>
                </a:cubicBezTo>
                <a:close/>
                <a:moveTo>
                  <a:pt x="1157" y="22"/>
                </a:moveTo>
                <a:cubicBezTo>
                  <a:pt x="1158" y="22"/>
                  <a:pt x="1159" y="23"/>
                  <a:pt x="1160" y="24"/>
                </a:cubicBezTo>
                <a:cubicBezTo>
                  <a:pt x="1161" y="25"/>
                  <a:pt x="1161" y="26"/>
                  <a:pt x="1161" y="28"/>
                </a:cubicBezTo>
                <a:cubicBezTo>
                  <a:pt x="1161" y="30"/>
                  <a:pt x="1161" y="32"/>
                  <a:pt x="1159" y="34"/>
                </a:cubicBezTo>
                <a:cubicBezTo>
                  <a:pt x="1157" y="35"/>
                  <a:pt x="1155" y="37"/>
                  <a:pt x="1152" y="38"/>
                </a:cubicBezTo>
                <a:cubicBezTo>
                  <a:pt x="1150" y="39"/>
                  <a:pt x="1147" y="39"/>
                  <a:pt x="1145" y="39"/>
                </a:cubicBezTo>
                <a:cubicBezTo>
                  <a:pt x="1145" y="37"/>
                  <a:pt x="1146" y="34"/>
                  <a:pt x="1147" y="32"/>
                </a:cubicBezTo>
                <a:cubicBezTo>
                  <a:pt x="1148" y="29"/>
                  <a:pt x="1149" y="27"/>
                  <a:pt x="1151" y="25"/>
                </a:cubicBezTo>
                <a:cubicBezTo>
                  <a:pt x="1152" y="23"/>
                  <a:pt x="1154" y="22"/>
                  <a:pt x="1157" y="22"/>
                </a:cubicBezTo>
                <a:close/>
                <a:moveTo>
                  <a:pt x="1187" y="28"/>
                </a:moveTo>
                <a:cubicBezTo>
                  <a:pt x="1188" y="19"/>
                  <a:pt x="1188" y="19"/>
                  <a:pt x="1188" y="19"/>
                </a:cubicBezTo>
                <a:cubicBezTo>
                  <a:pt x="1186" y="19"/>
                  <a:pt x="1186" y="19"/>
                  <a:pt x="1186" y="19"/>
                </a:cubicBezTo>
                <a:cubicBezTo>
                  <a:pt x="1178" y="20"/>
                  <a:pt x="1178" y="20"/>
                  <a:pt x="1178" y="20"/>
                </a:cubicBezTo>
                <a:cubicBezTo>
                  <a:pt x="1177" y="23"/>
                  <a:pt x="1177" y="23"/>
                  <a:pt x="1177" y="23"/>
                </a:cubicBezTo>
                <a:cubicBezTo>
                  <a:pt x="1180" y="25"/>
                  <a:pt x="1180" y="25"/>
                  <a:pt x="1180" y="25"/>
                </a:cubicBezTo>
                <a:cubicBezTo>
                  <a:pt x="1176" y="58"/>
                  <a:pt x="1176" y="58"/>
                  <a:pt x="1176" y="58"/>
                </a:cubicBezTo>
                <a:cubicBezTo>
                  <a:pt x="1183" y="58"/>
                  <a:pt x="1183" y="58"/>
                  <a:pt x="1183" y="58"/>
                </a:cubicBezTo>
                <a:cubicBezTo>
                  <a:pt x="1186" y="33"/>
                  <a:pt x="1186" y="33"/>
                  <a:pt x="1186" y="33"/>
                </a:cubicBezTo>
                <a:cubicBezTo>
                  <a:pt x="1188" y="31"/>
                  <a:pt x="1190" y="28"/>
                  <a:pt x="1192" y="26"/>
                </a:cubicBezTo>
                <a:cubicBezTo>
                  <a:pt x="1194" y="25"/>
                  <a:pt x="1196" y="24"/>
                  <a:pt x="1198" y="24"/>
                </a:cubicBezTo>
                <a:cubicBezTo>
                  <a:pt x="1200" y="24"/>
                  <a:pt x="1201" y="24"/>
                  <a:pt x="1202" y="25"/>
                </a:cubicBezTo>
                <a:cubicBezTo>
                  <a:pt x="1202" y="26"/>
                  <a:pt x="1203" y="27"/>
                  <a:pt x="1203" y="29"/>
                </a:cubicBezTo>
                <a:cubicBezTo>
                  <a:pt x="1203" y="31"/>
                  <a:pt x="1202" y="33"/>
                  <a:pt x="1202" y="35"/>
                </a:cubicBezTo>
                <a:cubicBezTo>
                  <a:pt x="1202" y="37"/>
                  <a:pt x="1201" y="39"/>
                  <a:pt x="1201" y="41"/>
                </a:cubicBezTo>
                <a:cubicBezTo>
                  <a:pt x="1201" y="43"/>
                  <a:pt x="1201" y="43"/>
                  <a:pt x="1201" y="43"/>
                </a:cubicBezTo>
                <a:cubicBezTo>
                  <a:pt x="1200" y="46"/>
                  <a:pt x="1200" y="46"/>
                  <a:pt x="1200" y="46"/>
                </a:cubicBezTo>
                <a:cubicBezTo>
                  <a:pt x="1199" y="51"/>
                  <a:pt x="1199" y="54"/>
                  <a:pt x="1199" y="55"/>
                </a:cubicBezTo>
                <a:cubicBezTo>
                  <a:pt x="1199" y="58"/>
                  <a:pt x="1200" y="59"/>
                  <a:pt x="1203" y="59"/>
                </a:cubicBezTo>
                <a:cubicBezTo>
                  <a:pt x="1205" y="59"/>
                  <a:pt x="1206" y="59"/>
                  <a:pt x="1207" y="58"/>
                </a:cubicBezTo>
                <a:cubicBezTo>
                  <a:pt x="1208" y="58"/>
                  <a:pt x="1209" y="57"/>
                  <a:pt x="1210" y="57"/>
                </a:cubicBezTo>
                <a:cubicBezTo>
                  <a:pt x="1210" y="56"/>
                  <a:pt x="1211" y="55"/>
                  <a:pt x="1211" y="55"/>
                </a:cubicBezTo>
                <a:cubicBezTo>
                  <a:pt x="1210" y="53"/>
                  <a:pt x="1210" y="53"/>
                  <a:pt x="1210" y="53"/>
                </a:cubicBezTo>
                <a:cubicBezTo>
                  <a:pt x="1209" y="54"/>
                  <a:pt x="1208" y="55"/>
                  <a:pt x="1207" y="55"/>
                </a:cubicBezTo>
                <a:cubicBezTo>
                  <a:pt x="1206" y="55"/>
                  <a:pt x="1206" y="54"/>
                  <a:pt x="1206" y="53"/>
                </a:cubicBezTo>
                <a:cubicBezTo>
                  <a:pt x="1206" y="51"/>
                  <a:pt x="1206" y="48"/>
                  <a:pt x="1207" y="45"/>
                </a:cubicBezTo>
                <a:cubicBezTo>
                  <a:pt x="1208" y="41"/>
                  <a:pt x="1208" y="41"/>
                  <a:pt x="1208" y="41"/>
                </a:cubicBezTo>
                <a:cubicBezTo>
                  <a:pt x="1208" y="40"/>
                  <a:pt x="1208" y="40"/>
                  <a:pt x="1208" y="40"/>
                </a:cubicBezTo>
                <a:cubicBezTo>
                  <a:pt x="1209" y="34"/>
                  <a:pt x="1210" y="31"/>
                  <a:pt x="1210" y="29"/>
                </a:cubicBezTo>
                <a:cubicBezTo>
                  <a:pt x="1210" y="25"/>
                  <a:pt x="1209" y="23"/>
                  <a:pt x="1207" y="21"/>
                </a:cubicBezTo>
                <a:cubicBezTo>
                  <a:pt x="1206" y="19"/>
                  <a:pt x="1204" y="19"/>
                  <a:pt x="1201" y="19"/>
                </a:cubicBezTo>
                <a:cubicBezTo>
                  <a:pt x="1199" y="19"/>
                  <a:pt x="1196" y="19"/>
                  <a:pt x="1193" y="21"/>
                </a:cubicBezTo>
                <a:cubicBezTo>
                  <a:pt x="1191" y="23"/>
                  <a:pt x="1189" y="25"/>
                  <a:pt x="1187" y="28"/>
                </a:cubicBezTo>
                <a:close/>
                <a:moveTo>
                  <a:pt x="1243" y="27"/>
                </a:moveTo>
                <a:cubicBezTo>
                  <a:pt x="1245" y="27"/>
                  <a:pt x="1245" y="27"/>
                  <a:pt x="1245" y="27"/>
                </a:cubicBezTo>
                <a:cubicBezTo>
                  <a:pt x="1247" y="20"/>
                  <a:pt x="1247" y="20"/>
                  <a:pt x="1247" y="20"/>
                </a:cubicBezTo>
                <a:cubicBezTo>
                  <a:pt x="1246" y="20"/>
                  <a:pt x="1244" y="19"/>
                  <a:pt x="1243" y="19"/>
                </a:cubicBezTo>
                <a:cubicBezTo>
                  <a:pt x="1241" y="19"/>
                  <a:pt x="1240" y="19"/>
                  <a:pt x="1239" y="19"/>
                </a:cubicBezTo>
                <a:cubicBezTo>
                  <a:pt x="1234" y="19"/>
                  <a:pt x="1231" y="20"/>
                  <a:pt x="1228" y="22"/>
                </a:cubicBezTo>
                <a:cubicBezTo>
                  <a:pt x="1224" y="25"/>
                  <a:pt x="1222" y="28"/>
                  <a:pt x="1220" y="32"/>
                </a:cubicBezTo>
                <a:cubicBezTo>
                  <a:pt x="1219" y="36"/>
                  <a:pt x="1218" y="40"/>
                  <a:pt x="1218" y="43"/>
                </a:cubicBezTo>
                <a:cubicBezTo>
                  <a:pt x="1218" y="48"/>
                  <a:pt x="1219" y="52"/>
                  <a:pt x="1221" y="55"/>
                </a:cubicBezTo>
                <a:cubicBezTo>
                  <a:pt x="1224" y="58"/>
                  <a:pt x="1227" y="59"/>
                  <a:pt x="1231" y="59"/>
                </a:cubicBezTo>
                <a:cubicBezTo>
                  <a:pt x="1234" y="59"/>
                  <a:pt x="1236" y="59"/>
                  <a:pt x="1239" y="57"/>
                </a:cubicBezTo>
                <a:cubicBezTo>
                  <a:pt x="1241" y="56"/>
                  <a:pt x="1243" y="54"/>
                  <a:pt x="1244" y="53"/>
                </a:cubicBezTo>
                <a:cubicBezTo>
                  <a:pt x="1242" y="50"/>
                  <a:pt x="1242" y="50"/>
                  <a:pt x="1242" y="50"/>
                </a:cubicBezTo>
                <a:cubicBezTo>
                  <a:pt x="1241" y="52"/>
                  <a:pt x="1239" y="53"/>
                  <a:pt x="1238" y="54"/>
                </a:cubicBezTo>
                <a:cubicBezTo>
                  <a:pt x="1236" y="54"/>
                  <a:pt x="1235" y="55"/>
                  <a:pt x="1233" y="55"/>
                </a:cubicBezTo>
                <a:cubicBezTo>
                  <a:pt x="1230" y="55"/>
                  <a:pt x="1228" y="54"/>
                  <a:pt x="1227" y="52"/>
                </a:cubicBezTo>
                <a:cubicBezTo>
                  <a:pt x="1226" y="50"/>
                  <a:pt x="1225" y="47"/>
                  <a:pt x="1225" y="43"/>
                </a:cubicBezTo>
                <a:cubicBezTo>
                  <a:pt x="1225" y="39"/>
                  <a:pt x="1226" y="35"/>
                  <a:pt x="1227" y="32"/>
                </a:cubicBezTo>
                <a:cubicBezTo>
                  <a:pt x="1228" y="30"/>
                  <a:pt x="1229" y="27"/>
                  <a:pt x="1231" y="26"/>
                </a:cubicBezTo>
                <a:cubicBezTo>
                  <a:pt x="1233" y="24"/>
                  <a:pt x="1235" y="23"/>
                  <a:pt x="1237" y="23"/>
                </a:cubicBezTo>
                <a:cubicBezTo>
                  <a:pt x="1239" y="23"/>
                  <a:pt x="1241" y="24"/>
                  <a:pt x="1243" y="27"/>
                </a:cubicBezTo>
                <a:close/>
                <a:moveTo>
                  <a:pt x="1279" y="52"/>
                </a:moveTo>
                <a:cubicBezTo>
                  <a:pt x="1277" y="49"/>
                  <a:pt x="1277" y="49"/>
                  <a:pt x="1277" y="49"/>
                </a:cubicBezTo>
                <a:cubicBezTo>
                  <a:pt x="1276" y="51"/>
                  <a:pt x="1274" y="52"/>
                  <a:pt x="1272" y="53"/>
                </a:cubicBezTo>
                <a:cubicBezTo>
                  <a:pt x="1270" y="54"/>
                  <a:pt x="1268" y="55"/>
                  <a:pt x="1266" y="55"/>
                </a:cubicBezTo>
                <a:cubicBezTo>
                  <a:pt x="1263" y="55"/>
                  <a:pt x="1261" y="54"/>
                  <a:pt x="1259" y="51"/>
                </a:cubicBezTo>
                <a:cubicBezTo>
                  <a:pt x="1258" y="49"/>
                  <a:pt x="1257" y="46"/>
                  <a:pt x="1258" y="43"/>
                </a:cubicBezTo>
                <a:cubicBezTo>
                  <a:pt x="1260" y="43"/>
                  <a:pt x="1264" y="42"/>
                  <a:pt x="1267" y="41"/>
                </a:cubicBezTo>
                <a:cubicBezTo>
                  <a:pt x="1271" y="40"/>
                  <a:pt x="1274" y="38"/>
                  <a:pt x="1277" y="36"/>
                </a:cubicBezTo>
                <a:cubicBezTo>
                  <a:pt x="1280" y="33"/>
                  <a:pt x="1281" y="31"/>
                  <a:pt x="1281" y="27"/>
                </a:cubicBezTo>
                <a:cubicBezTo>
                  <a:pt x="1281" y="25"/>
                  <a:pt x="1280" y="23"/>
                  <a:pt x="1278" y="21"/>
                </a:cubicBezTo>
                <a:cubicBezTo>
                  <a:pt x="1277" y="19"/>
                  <a:pt x="1274" y="19"/>
                  <a:pt x="1271" y="19"/>
                </a:cubicBezTo>
                <a:cubicBezTo>
                  <a:pt x="1267" y="19"/>
                  <a:pt x="1264" y="20"/>
                  <a:pt x="1260" y="22"/>
                </a:cubicBezTo>
                <a:cubicBezTo>
                  <a:pt x="1257" y="24"/>
                  <a:pt x="1255" y="28"/>
                  <a:pt x="1253" y="31"/>
                </a:cubicBezTo>
                <a:cubicBezTo>
                  <a:pt x="1251" y="35"/>
                  <a:pt x="1250" y="40"/>
                  <a:pt x="1250" y="44"/>
                </a:cubicBezTo>
                <a:cubicBezTo>
                  <a:pt x="1250" y="47"/>
                  <a:pt x="1251" y="49"/>
                  <a:pt x="1252" y="52"/>
                </a:cubicBezTo>
                <a:cubicBezTo>
                  <a:pt x="1253" y="54"/>
                  <a:pt x="1254" y="56"/>
                  <a:pt x="1256" y="57"/>
                </a:cubicBezTo>
                <a:cubicBezTo>
                  <a:pt x="1258" y="59"/>
                  <a:pt x="1261" y="59"/>
                  <a:pt x="1264" y="59"/>
                </a:cubicBezTo>
                <a:cubicBezTo>
                  <a:pt x="1267" y="59"/>
                  <a:pt x="1270" y="58"/>
                  <a:pt x="1273" y="57"/>
                </a:cubicBezTo>
                <a:cubicBezTo>
                  <a:pt x="1276" y="55"/>
                  <a:pt x="1278" y="54"/>
                  <a:pt x="1279" y="52"/>
                </a:cubicBezTo>
                <a:close/>
                <a:moveTo>
                  <a:pt x="1269" y="22"/>
                </a:moveTo>
                <a:cubicBezTo>
                  <a:pt x="1271" y="22"/>
                  <a:pt x="1272" y="23"/>
                  <a:pt x="1273" y="24"/>
                </a:cubicBezTo>
                <a:cubicBezTo>
                  <a:pt x="1274" y="25"/>
                  <a:pt x="1274" y="26"/>
                  <a:pt x="1274" y="28"/>
                </a:cubicBezTo>
                <a:cubicBezTo>
                  <a:pt x="1274" y="30"/>
                  <a:pt x="1273" y="32"/>
                  <a:pt x="1272" y="34"/>
                </a:cubicBezTo>
                <a:cubicBezTo>
                  <a:pt x="1270" y="35"/>
                  <a:pt x="1268" y="37"/>
                  <a:pt x="1265" y="38"/>
                </a:cubicBezTo>
                <a:cubicBezTo>
                  <a:pt x="1263" y="39"/>
                  <a:pt x="1260" y="39"/>
                  <a:pt x="1258" y="39"/>
                </a:cubicBezTo>
                <a:cubicBezTo>
                  <a:pt x="1258" y="37"/>
                  <a:pt x="1259" y="34"/>
                  <a:pt x="1259" y="32"/>
                </a:cubicBezTo>
                <a:cubicBezTo>
                  <a:pt x="1260" y="29"/>
                  <a:pt x="1262" y="27"/>
                  <a:pt x="1263" y="25"/>
                </a:cubicBezTo>
                <a:cubicBezTo>
                  <a:pt x="1265" y="23"/>
                  <a:pt x="1267" y="22"/>
                  <a:pt x="1269" y="22"/>
                </a:cubicBezTo>
                <a:close/>
                <a:moveTo>
                  <a:pt x="1310" y="25"/>
                </a:moveTo>
                <a:cubicBezTo>
                  <a:pt x="1311" y="20"/>
                  <a:pt x="1311" y="20"/>
                  <a:pt x="1311" y="20"/>
                </a:cubicBezTo>
                <a:cubicBezTo>
                  <a:pt x="1311" y="20"/>
                  <a:pt x="1309" y="19"/>
                  <a:pt x="1308" y="19"/>
                </a:cubicBezTo>
                <a:cubicBezTo>
                  <a:pt x="1306" y="19"/>
                  <a:pt x="1304" y="19"/>
                  <a:pt x="1303" y="19"/>
                </a:cubicBezTo>
                <a:cubicBezTo>
                  <a:pt x="1300" y="19"/>
                  <a:pt x="1298" y="19"/>
                  <a:pt x="1296" y="20"/>
                </a:cubicBezTo>
                <a:cubicBezTo>
                  <a:pt x="1293" y="21"/>
                  <a:pt x="1292" y="22"/>
                  <a:pt x="1291" y="24"/>
                </a:cubicBezTo>
                <a:cubicBezTo>
                  <a:pt x="1289" y="26"/>
                  <a:pt x="1289" y="27"/>
                  <a:pt x="1289" y="30"/>
                </a:cubicBezTo>
                <a:cubicBezTo>
                  <a:pt x="1289" y="34"/>
                  <a:pt x="1291" y="38"/>
                  <a:pt x="1296" y="41"/>
                </a:cubicBezTo>
                <a:cubicBezTo>
                  <a:pt x="1298" y="43"/>
                  <a:pt x="1300" y="44"/>
                  <a:pt x="1301" y="45"/>
                </a:cubicBezTo>
                <a:cubicBezTo>
                  <a:pt x="1302" y="46"/>
                  <a:pt x="1303" y="48"/>
                  <a:pt x="1303" y="50"/>
                </a:cubicBezTo>
                <a:cubicBezTo>
                  <a:pt x="1303" y="51"/>
                  <a:pt x="1302" y="53"/>
                  <a:pt x="1301" y="54"/>
                </a:cubicBezTo>
                <a:cubicBezTo>
                  <a:pt x="1299" y="55"/>
                  <a:pt x="1297" y="55"/>
                  <a:pt x="1295" y="55"/>
                </a:cubicBezTo>
                <a:cubicBezTo>
                  <a:pt x="1293" y="55"/>
                  <a:pt x="1292" y="55"/>
                  <a:pt x="1290" y="54"/>
                </a:cubicBezTo>
                <a:cubicBezTo>
                  <a:pt x="1288" y="53"/>
                  <a:pt x="1287" y="53"/>
                  <a:pt x="1286" y="52"/>
                </a:cubicBezTo>
                <a:cubicBezTo>
                  <a:pt x="1285" y="57"/>
                  <a:pt x="1285" y="57"/>
                  <a:pt x="1285" y="57"/>
                </a:cubicBezTo>
                <a:cubicBezTo>
                  <a:pt x="1285" y="58"/>
                  <a:pt x="1287" y="58"/>
                  <a:pt x="1289" y="58"/>
                </a:cubicBezTo>
                <a:cubicBezTo>
                  <a:pt x="1291" y="59"/>
                  <a:pt x="1293" y="59"/>
                  <a:pt x="1295" y="59"/>
                </a:cubicBezTo>
                <a:cubicBezTo>
                  <a:pt x="1299" y="59"/>
                  <a:pt x="1303" y="58"/>
                  <a:pt x="1305" y="56"/>
                </a:cubicBezTo>
                <a:cubicBezTo>
                  <a:pt x="1308" y="54"/>
                  <a:pt x="1309" y="52"/>
                  <a:pt x="1309" y="48"/>
                </a:cubicBezTo>
                <a:cubicBezTo>
                  <a:pt x="1309" y="46"/>
                  <a:pt x="1309" y="45"/>
                  <a:pt x="1308" y="43"/>
                </a:cubicBezTo>
                <a:cubicBezTo>
                  <a:pt x="1307" y="42"/>
                  <a:pt x="1306" y="41"/>
                  <a:pt x="1305" y="40"/>
                </a:cubicBezTo>
                <a:cubicBezTo>
                  <a:pt x="1304" y="39"/>
                  <a:pt x="1303" y="38"/>
                  <a:pt x="1301" y="36"/>
                </a:cubicBezTo>
                <a:cubicBezTo>
                  <a:pt x="1299" y="35"/>
                  <a:pt x="1298" y="34"/>
                  <a:pt x="1297" y="32"/>
                </a:cubicBezTo>
                <a:cubicBezTo>
                  <a:pt x="1296" y="31"/>
                  <a:pt x="1295" y="30"/>
                  <a:pt x="1295" y="28"/>
                </a:cubicBezTo>
                <a:cubicBezTo>
                  <a:pt x="1295" y="26"/>
                  <a:pt x="1296" y="25"/>
                  <a:pt x="1297" y="24"/>
                </a:cubicBezTo>
                <a:cubicBezTo>
                  <a:pt x="1299" y="23"/>
                  <a:pt x="1300" y="23"/>
                  <a:pt x="1303" y="23"/>
                </a:cubicBezTo>
                <a:cubicBezTo>
                  <a:pt x="1304" y="23"/>
                  <a:pt x="1306" y="23"/>
                  <a:pt x="1307" y="24"/>
                </a:cubicBezTo>
                <a:cubicBezTo>
                  <a:pt x="1309" y="24"/>
                  <a:pt x="1310" y="25"/>
                  <a:pt x="1310" y="25"/>
                </a:cubicBezTo>
                <a:close/>
                <a:moveTo>
                  <a:pt x="1047" y="110"/>
                </a:moveTo>
                <a:cubicBezTo>
                  <a:pt x="1052" y="111"/>
                  <a:pt x="1052" y="111"/>
                  <a:pt x="1052" y="111"/>
                </a:cubicBezTo>
                <a:cubicBezTo>
                  <a:pt x="1046" y="156"/>
                  <a:pt x="1046" y="156"/>
                  <a:pt x="1046" y="156"/>
                </a:cubicBezTo>
                <a:cubicBezTo>
                  <a:pt x="1041" y="157"/>
                  <a:pt x="1041" y="157"/>
                  <a:pt x="1041" y="157"/>
                </a:cubicBezTo>
                <a:cubicBezTo>
                  <a:pt x="1041" y="159"/>
                  <a:pt x="1041" y="159"/>
                  <a:pt x="1041" y="159"/>
                </a:cubicBezTo>
                <a:cubicBezTo>
                  <a:pt x="1078" y="159"/>
                  <a:pt x="1078" y="159"/>
                  <a:pt x="1078" y="159"/>
                </a:cubicBezTo>
                <a:cubicBezTo>
                  <a:pt x="1081" y="147"/>
                  <a:pt x="1081" y="147"/>
                  <a:pt x="1081" y="147"/>
                </a:cubicBezTo>
                <a:cubicBezTo>
                  <a:pt x="1077" y="146"/>
                  <a:pt x="1077" y="146"/>
                  <a:pt x="1077" y="146"/>
                </a:cubicBezTo>
                <a:cubicBezTo>
                  <a:pt x="1073" y="155"/>
                  <a:pt x="1073" y="155"/>
                  <a:pt x="1073" y="155"/>
                </a:cubicBezTo>
                <a:cubicBezTo>
                  <a:pt x="1053" y="156"/>
                  <a:pt x="1053" y="156"/>
                  <a:pt x="1053" y="156"/>
                </a:cubicBezTo>
                <a:cubicBezTo>
                  <a:pt x="1056" y="134"/>
                  <a:pt x="1056" y="134"/>
                  <a:pt x="1056" y="134"/>
                </a:cubicBezTo>
                <a:cubicBezTo>
                  <a:pt x="1072" y="135"/>
                  <a:pt x="1072" y="135"/>
                  <a:pt x="1072" y="135"/>
                </a:cubicBezTo>
                <a:cubicBezTo>
                  <a:pt x="1073" y="130"/>
                  <a:pt x="1073" y="130"/>
                  <a:pt x="1073" y="130"/>
                </a:cubicBezTo>
                <a:cubicBezTo>
                  <a:pt x="1057" y="130"/>
                  <a:pt x="1057" y="130"/>
                  <a:pt x="1057" y="130"/>
                </a:cubicBezTo>
                <a:cubicBezTo>
                  <a:pt x="1059" y="110"/>
                  <a:pt x="1059" y="110"/>
                  <a:pt x="1059" y="110"/>
                </a:cubicBezTo>
                <a:cubicBezTo>
                  <a:pt x="1075" y="111"/>
                  <a:pt x="1075" y="111"/>
                  <a:pt x="1075" y="111"/>
                </a:cubicBezTo>
                <a:cubicBezTo>
                  <a:pt x="1076" y="118"/>
                  <a:pt x="1076" y="118"/>
                  <a:pt x="1076" y="118"/>
                </a:cubicBezTo>
                <a:cubicBezTo>
                  <a:pt x="1080" y="118"/>
                  <a:pt x="1080" y="118"/>
                  <a:pt x="1080" y="118"/>
                </a:cubicBezTo>
                <a:cubicBezTo>
                  <a:pt x="1081" y="107"/>
                  <a:pt x="1081" y="107"/>
                  <a:pt x="1081" y="107"/>
                </a:cubicBezTo>
                <a:cubicBezTo>
                  <a:pt x="1048" y="107"/>
                  <a:pt x="1048" y="107"/>
                  <a:pt x="1048" y="107"/>
                </a:cubicBezTo>
                <a:lnTo>
                  <a:pt x="1047" y="110"/>
                </a:lnTo>
                <a:close/>
                <a:moveTo>
                  <a:pt x="1100" y="129"/>
                </a:moveTo>
                <a:cubicBezTo>
                  <a:pt x="1100" y="120"/>
                  <a:pt x="1100" y="120"/>
                  <a:pt x="1100" y="120"/>
                </a:cubicBezTo>
                <a:cubicBezTo>
                  <a:pt x="1099" y="119"/>
                  <a:pt x="1099" y="119"/>
                  <a:pt x="1099" y="119"/>
                </a:cubicBezTo>
                <a:cubicBezTo>
                  <a:pt x="1090" y="121"/>
                  <a:pt x="1090" y="121"/>
                  <a:pt x="1090" y="121"/>
                </a:cubicBezTo>
                <a:cubicBezTo>
                  <a:pt x="1090" y="124"/>
                  <a:pt x="1090" y="124"/>
                  <a:pt x="1090" y="124"/>
                </a:cubicBezTo>
                <a:cubicBezTo>
                  <a:pt x="1093" y="125"/>
                  <a:pt x="1093" y="125"/>
                  <a:pt x="1093" y="125"/>
                </a:cubicBezTo>
                <a:cubicBezTo>
                  <a:pt x="1089" y="159"/>
                  <a:pt x="1089" y="159"/>
                  <a:pt x="1089" y="159"/>
                </a:cubicBezTo>
                <a:cubicBezTo>
                  <a:pt x="1095" y="159"/>
                  <a:pt x="1095" y="159"/>
                  <a:pt x="1095" y="159"/>
                </a:cubicBezTo>
                <a:cubicBezTo>
                  <a:pt x="1099" y="134"/>
                  <a:pt x="1099" y="134"/>
                  <a:pt x="1099" y="134"/>
                </a:cubicBezTo>
                <a:cubicBezTo>
                  <a:pt x="1101" y="131"/>
                  <a:pt x="1103" y="129"/>
                  <a:pt x="1105" y="127"/>
                </a:cubicBezTo>
                <a:cubicBezTo>
                  <a:pt x="1107" y="125"/>
                  <a:pt x="1109" y="124"/>
                  <a:pt x="1111" y="124"/>
                </a:cubicBezTo>
                <a:cubicBezTo>
                  <a:pt x="1113" y="124"/>
                  <a:pt x="1114" y="125"/>
                  <a:pt x="1114" y="126"/>
                </a:cubicBezTo>
                <a:cubicBezTo>
                  <a:pt x="1115" y="127"/>
                  <a:pt x="1115" y="128"/>
                  <a:pt x="1115" y="130"/>
                </a:cubicBezTo>
                <a:cubicBezTo>
                  <a:pt x="1115" y="132"/>
                  <a:pt x="1115" y="134"/>
                  <a:pt x="1115" y="135"/>
                </a:cubicBezTo>
                <a:cubicBezTo>
                  <a:pt x="1115" y="137"/>
                  <a:pt x="1114" y="140"/>
                  <a:pt x="1114" y="142"/>
                </a:cubicBezTo>
                <a:cubicBezTo>
                  <a:pt x="1114" y="144"/>
                  <a:pt x="1114" y="144"/>
                  <a:pt x="1114" y="144"/>
                </a:cubicBezTo>
                <a:cubicBezTo>
                  <a:pt x="1113" y="147"/>
                  <a:pt x="1113" y="147"/>
                  <a:pt x="1113" y="147"/>
                </a:cubicBezTo>
                <a:cubicBezTo>
                  <a:pt x="1112" y="151"/>
                  <a:pt x="1112" y="154"/>
                  <a:pt x="1112" y="156"/>
                </a:cubicBezTo>
                <a:cubicBezTo>
                  <a:pt x="1112" y="159"/>
                  <a:pt x="1113" y="160"/>
                  <a:pt x="1116" y="160"/>
                </a:cubicBezTo>
                <a:cubicBezTo>
                  <a:pt x="1117" y="160"/>
                  <a:pt x="1119" y="160"/>
                  <a:pt x="1120" y="159"/>
                </a:cubicBezTo>
                <a:cubicBezTo>
                  <a:pt x="1121" y="159"/>
                  <a:pt x="1122" y="158"/>
                  <a:pt x="1123" y="157"/>
                </a:cubicBezTo>
                <a:cubicBezTo>
                  <a:pt x="1123" y="157"/>
                  <a:pt x="1124" y="156"/>
                  <a:pt x="1124" y="156"/>
                </a:cubicBezTo>
                <a:cubicBezTo>
                  <a:pt x="1123" y="154"/>
                  <a:pt x="1123" y="154"/>
                  <a:pt x="1123" y="154"/>
                </a:cubicBezTo>
                <a:cubicBezTo>
                  <a:pt x="1122" y="155"/>
                  <a:pt x="1121" y="156"/>
                  <a:pt x="1120" y="156"/>
                </a:cubicBezTo>
                <a:cubicBezTo>
                  <a:pt x="1119" y="156"/>
                  <a:pt x="1119" y="155"/>
                  <a:pt x="1119" y="154"/>
                </a:cubicBezTo>
                <a:cubicBezTo>
                  <a:pt x="1119" y="152"/>
                  <a:pt x="1119" y="149"/>
                  <a:pt x="1120" y="145"/>
                </a:cubicBezTo>
                <a:cubicBezTo>
                  <a:pt x="1121" y="142"/>
                  <a:pt x="1121" y="142"/>
                  <a:pt x="1121" y="142"/>
                </a:cubicBezTo>
                <a:cubicBezTo>
                  <a:pt x="1121" y="140"/>
                  <a:pt x="1121" y="140"/>
                  <a:pt x="1121" y="140"/>
                </a:cubicBezTo>
                <a:cubicBezTo>
                  <a:pt x="1122" y="135"/>
                  <a:pt x="1122" y="132"/>
                  <a:pt x="1122" y="130"/>
                </a:cubicBezTo>
                <a:cubicBezTo>
                  <a:pt x="1122" y="126"/>
                  <a:pt x="1122" y="123"/>
                  <a:pt x="1120" y="122"/>
                </a:cubicBezTo>
                <a:cubicBezTo>
                  <a:pt x="1119" y="120"/>
                  <a:pt x="1117" y="119"/>
                  <a:pt x="1114" y="119"/>
                </a:cubicBezTo>
                <a:cubicBezTo>
                  <a:pt x="1112" y="119"/>
                  <a:pt x="1109" y="120"/>
                  <a:pt x="1106" y="122"/>
                </a:cubicBezTo>
                <a:cubicBezTo>
                  <a:pt x="1104" y="124"/>
                  <a:pt x="1102" y="126"/>
                  <a:pt x="1100" y="129"/>
                </a:cubicBezTo>
                <a:close/>
                <a:moveTo>
                  <a:pt x="1159" y="162"/>
                </a:moveTo>
                <a:cubicBezTo>
                  <a:pt x="1165" y="119"/>
                  <a:pt x="1165" y="119"/>
                  <a:pt x="1165" y="119"/>
                </a:cubicBezTo>
                <a:cubicBezTo>
                  <a:pt x="1160" y="121"/>
                  <a:pt x="1160" y="121"/>
                  <a:pt x="1160" y="121"/>
                </a:cubicBezTo>
                <a:cubicBezTo>
                  <a:pt x="1159" y="121"/>
                  <a:pt x="1158" y="120"/>
                  <a:pt x="1157" y="120"/>
                </a:cubicBezTo>
                <a:cubicBezTo>
                  <a:pt x="1155" y="120"/>
                  <a:pt x="1154" y="119"/>
                  <a:pt x="1153" y="119"/>
                </a:cubicBezTo>
                <a:cubicBezTo>
                  <a:pt x="1148" y="119"/>
                  <a:pt x="1144" y="121"/>
                  <a:pt x="1141" y="123"/>
                </a:cubicBezTo>
                <a:cubicBezTo>
                  <a:pt x="1137" y="126"/>
                  <a:pt x="1135" y="129"/>
                  <a:pt x="1133" y="133"/>
                </a:cubicBezTo>
                <a:cubicBezTo>
                  <a:pt x="1131" y="137"/>
                  <a:pt x="1130" y="141"/>
                  <a:pt x="1130" y="145"/>
                </a:cubicBezTo>
                <a:cubicBezTo>
                  <a:pt x="1130" y="150"/>
                  <a:pt x="1131" y="153"/>
                  <a:pt x="1133" y="156"/>
                </a:cubicBezTo>
                <a:cubicBezTo>
                  <a:pt x="1135" y="159"/>
                  <a:pt x="1138" y="160"/>
                  <a:pt x="1142" y="160"/>
                </a:cubicBezTo>
                <a:cubicBezTo>
                  <a:pt x="1144" y="160"/>
                  <a:pt x="1146" y="159"/>
                  <a:pt x="1148" y="158"/>
                </a:cubicBezTo>
                <a:cubicBezTo>
                  <a:pt x="1150" y="157"/>
                  <a:pt x="1152" y="156"/>
                  <a:pt x="1153" y="155"/>
                </a:cubicBezTo>
                <a:cubicBezTo>
                  <a:pt x="1151" y="164"/>
                  <a:pt x="1151" y="164"/>
                  <a:pt x="1151" y="164"/>
                </a:cubicBezTo>
                <a:cubicBezTo>
                  <a:pt x="1151" y="167"/>
                  <a:pt x="1150" y="169"/>
                  <a:pt x="1149" y="170"/>
                </a:cubicBezTo>
                <a:cubicBezTo>
                  <a:pt x="1147" y="172"/>
                  <a:pt x="1145" y="172"/>
                  <a:pt x="1142" y="172"/>
                </a:cubicBezTo>
                <a:cubicBezTo>
                  <a:pt x="1140" y="172"/>
                  <a:pt x="1139" y="172"/>
                  <a:pt x="1137" y="171"/>
                </a:cubicBezTo>
                <a:cubicBezTo>
                  <a:pt x="1136" y="171"/>
                  <a:pt x="1134" y="170"/>
                  <a:pt x="1133" y="170"/>
                </a:cubicBezTo>
                <a:cubicBezTo>
                  <a:pt x="1132" y="175"/>
                  <a:pt x="1132" y="175"/>
                  <a:pt x="1132" y="175"/>
                </a:cubicBezTo>
                <a:cubicBezTo>
                  <a:pt x="1132" y="176"/>
                  <a:pt x="1134" y="176"/>
                  <a:pt x="1135" y="176"/>
                </a:cubicBezTo>
                <a:cubicBezTo>
                  <a:pt x="1137" y="177"/>
                  <a:pt x="1138" y="177"/>
                  <a:pt x="1140" y="177"/>
                </a:cubicBezTo>
                <a:cubicBezTo>
                  <a:pt x="1142" y="177"/>
                  <a:pt x="1145" y="176"/>
                  <a:pt x="1148" y="175"/>
                </a:cubicBezTo>
                <a:cubicBezTo>
                  <a:pt x="1150" y="174"/>
                  <a:pt x="1153" y="173"/>
                  <a:pt x="1155" y="170"/>
                </a:cubicBezTo>
                <a:cubicBezTo>
                  <a:pt x="1157" y="168"/>
                  <a:pt x="1158" y="165"/>
                  <a:pt x="1159" y="162"/>
                </a:cubicBezTo>
                <a:close/>
                <a:moveTo>
                  <a:pt x="1157" y="125"/>
                </a:moveTo>
                <a:cubicBezTo>
                  <a:pt x="1154" y="150"/>
                  <a:pt x="1154" y="150"/>
                  <a:pt x="1154" y="150"/>
                </a:cubicBezTo>
                <a:cubicBezTo>
                  <a:pt x="1152" y="151"/>
                  <a:pt x="1151" y="153"/>
                  <a:pt x="1149" y="154"/>
                </a:cubicBezTo>
                <a:cubicBezTo>
                  <a:pt x="1148" y="155"/>
                  <a:pt x="1146" y="155"/>
                  <a:pt x="1144" y="155"/>
                </a:cubicBezTo>
                <a:cubicBezTo>
                  <a:pt x="1142" y="155"/>
                  <a:pt x="1140" y="155"/>
                  <a:pt x="1139" y="153"/>
                </a:cubicBezTo>
                <a:cubicBezTo>
                  <a:pt x="1138" y="151"/>
                  <a:pt x="1138" y="148"/>
                  <a:pt x="1138" y="145"/>
                </a:cubicBezTo>
                <a:cubicBezTo>
                  <a:pt x="1138" y="142"/>
                  <a:pt x="1138" y="138"/>
                  <a:pt x="1139" y="135"/>
                </a:cubicBezTo>
                <a:cubicBezTo>
                  <a:pt x="1140" y="132"/>
                  <a:pt x="1142" y="129"/>
                  <a:pt x="1144" y="127"/>
                </a:cubicBezTo>
                <a:cubicBezTo>
                  <a:pt x="1146" y="124"/>
                  <a:pt x="1149" y="123"/>
                  <a:pt x="1152" y="123"/>
                </a:cubicBezTo>
                <a:cubicBezTo>
                  <a:pt x="1154" y="123"/>
                  <a:pt x="1156" y="124"/>
                  <a:pt x="1157" y="125"/>
                </a:cubicBezTo>
                <a:close/>
                <a:moveTo>
                  <a:pt x="1181" y="153"/>
                </a:moveTo>
                <a:cubicBezTo>
                  <a:pt x="1185" y="120"/>
                  <a:pt x="1185" y="120"/>
                  <a:pt x="1185" y="120"/>
                </a:cubicBezTo>
                <a:cubicBezTo>
                  <a:pt x="1184" y="119"/>
                  <a:pt x="1184" y="119"/>
                  <a:pt x="1184" y="119"/>
                </a:cubicBezTo>
                <a:cubicBezTo>
                  <a:pt x="1174" y="121"/>
                  <a:pt x="1174" y="121"/>
                  <a:pt x="1174" y="121"/>
                </a:cubicBezTo>
                <a:cubicBezTo>
                  <a:pt x="1173" y="123"/>
                  <a:pt x="1173" y="123"/>
                  <a:pt x="1173" y="123"/>
                </a:cubicBezTo>
                <a:cubicBezTo>
                  <a:pt x="1178" y="125"/>
                  <a:pt x="1178" y="125"/>
                  <a:pt x="1178" y="125"/>
                </a:cubicBezTo>
                <a:cubicBezTo>
                  <a:pt x="1177" y="132"/>
                  <a:pt x="1176" y="138"/>
                  <a:pt x="1175" y="142"/>
                </a:cubicBezTo>
                <a:cubicBezTo>
                  <a:pt x="1174" y="150"/>
                  <a:pt x="1174" y="154"/>
                  <a:pt x="1173" y="156"/>
                </a:cubicBezTo>
                <a:cubicBezTo>
                  <a:pt x="1173" y="157"/>
                  <a:pt x="1174" y="158"/>
                  <a:pt x="1174" y="159"/>
                </a:cubicBezTo>
                <a:cubicBezTo>
                  <a:pt x="1175" y="160"/>
                  <a:pt x="1176" y="160"/>
                  <a:pt x="1178" y="160"/>
                </a:cubicBezTo>
                <a:cubicBezTo>
                  <a:pt x="1180" y="160"/>
                  <a:pt x="1182" y="159"/>
                  <a:pt x="1183" y="158"/>
                </a:cubicBezTo>
                <a:cubicBezTo>
                  <a:pt x="1184" y="157"/>
                  <a:pt x="1185" y="156"/>
                  <a:pt x="1186" y="155"/>
                </a:cubicBezTo>
                <a:cubicBezTo>
                  <a:pt x="1185" y="154"/>
                  <a:pt x="1185" y="154"/>
                  <a:pt x="1185" y="154"/>
                </a:cubicBezTo>
                <a:cubicBezTo>
                  <a:pt x="1184" y="154"/>
                  <a:pt x="1184" y="155"/>
                  <a:pt x="1183" y="155"/>
                </a:cubicBezTo>
                <a:cubicBezTo>
                  <a:pt x="1183" y="156"/>
                  <a:pt x="1182" y="156"/>
                  <a:pt x="1182" y="156"/>
                </a:cubicBezTo>
                <a:cubicBezTo>
                  <a:pt x="1181" y="156"/>
                  <a:pt x="1181" y="156"/>
                  <a:pt x="1181" y="155"/>
                </a:cubicBezTo>
                <a:cubicBezTo>
                  <a:pt x="1181" y="155"/>
                  <a:pt x="1180" y="155"/>
                  <a:pt x="1180" y="154"/>
                </a:cubicBezTo>
                <a:lnTo>
                  <a:pt x="1181" y="153"/>
                </a:lnTo>
                <a:close/>
                <a:moveTo>
                  <a:pt x="1183" y="112"/>
                </a:moveTo>
                <a:cubicBezTo>
                  <a:pt x="1184" y="112"/>
                  <a:pt x="1185" y="111"/>
                  <a:pt x="1186" y="110"/>
                </a:cubicBezTo>
                <a:cubicBezTo>
                  <a:pt x="1187" y="109"/>
                  <a:pt x="1188" y="108"/>
                  <a:pt x="1188" y="107"/>
                </a:cubicBezTo>
                <a:cubicBezTo>
                  <a:pt x="1188" y="106"/>
                  <a:pt x="1187" y="105"/>
                  <a:pt x="1187" y="104"/>
                </a:cubicBezTo>
                <a:cubicBezTo>
                  <a:pt x="1186" y="103"/>
                  <a:pt x="1185" y="103"/>
                  <a:pt x="1184" y="103"/>
                </a:cubicBezTo>
                <a:cubicBezTo>
                  <a:pt x="1182" y="103"/>
                  <a:pt x="1181" y="103"/>
                  <a:pt x="1180" y="104"/>
                </a:cubicBezTo>
                <a:cubicBezTo>
                  <a:pt x="1180" y="105"/>
                  <a:pt x="1179" y="107"/>
                  <a:pt x="1179" y="108"/>
                </a:cubicBezTo>
                <a:cubicBezTo>
                  <a:pt x="1179" y="109"/>
                  <a:pt x="1179" y="110"/>
                  <a:pt x="1180" y="111"/>
                </a:cubicBezTo>
                <a:cubicBezTo>
                  <a:pt x="1181" y="111"/>
                  <a:pt x="1182" y="112"/>
                  <a:pt x="1183" y="112"/>
                </a:cubicBezTo>
                <a:close/>
                <a:moveTo>
                  <a:pt x="1207" y="129"/>
                </a:moveTo>
                <a:cubicBezTo>
                  <a:pt x="1208" y="120"/>
                  <a:pt x="1208" y="120"/>
                  <a:pt x="1208" y="120"/>
                </a:cubicBezTo>
                <a:cubicBezTo>
                  <a:pt x="1207" y="119"/>
                  <a:pt x="1207" y="119"/>
                  <a:pt x="1207" y="119"/>
                </a:cubicBezTo>
                <a:cubicBezTo>
                  <a:pt x="1198" y="121"/>
                  <a:pt x="1198" y="121"/>
                  <a:pt x="1198" y="121"/>
                </a:cubicBezTo>
                <a:cubicBezTo>
                  <a:pt x="1198" y="124"/>
                  <a:pt x="1198" y="124"/>
                  <a:pt x="1198" y="124"/>
                </a:cubicBezTo>
                <a:cubicBezTo>
                  <a:pt x="1201" y="125"/>
                  <a:pt x="1201" y="125"/>
                  <a:pt x="1201" y="125"/>
                </a:cubicBezTo>
                <a:cubicBezTo>
                  <a:pt x="1196" y="159"/>
                  <a:pt x="1196" y="159"/>
                  <a:pt x="1196" y="159"/>
                </a:cubicBezTo>
                <a:cubicBezTo>
                  <a:pt x="1203" y="159"/>
                  <a:pt x="1203" y="159"/>
                  <a:pt x="1203" y="159"/>
                </a:cubicBezTo>
                <a:cubicBezTo>
                  <a:pt x="1207" y="134"/>
                  <a:pt x="1207" y="134"/>
                  <a:pt x="1207" y="134"/>
                </a:cubicBezTo>
                <a:cubicBezTo>
                  <a:pt x="1208" y="131"/>
                  <a:pt x="1210" y="129"/>
                  <a:pt x="1213" y="127"/>
                </a:cubicBezTo>
                <a:cubicBezTo>
                  <a:pt x="1215" y="125"/>
                  <a:pt x="1217" y="124"/>
                  <a:pt x="1219" y="124"/>
                </a:cubicBezTo>
                <a:cubicBezTo>
                  <a:pt x="1220" y="124"/>
                  <a:pt x="1221" y="125"/>
                  <a:pt x="1222" y="126"/>
                </a:cubicBezTo>
                <a:cubicBezTo>
                  <a:pt x="1223" y="127"/>
                  <a:pt x="1223" y="128"/>
                  <a:pt x="1223" y="130"/>
                </a:cubicBezTo>
                <a:cubicBezTo>
                  <a:pt x="1223" y="132"/>
                  <a:pt x="1223" y="134"/>
                  <a:pt x="1223" y="135"/>
                </a:cubicBezTo>
                <a:cubicBezTo>
                  <a:pt x="1222" y="137"/>
                  <a:pt x="1222" y="140"/>
                  <a:pt x="1222" y="142"/>
                </a:cubicBezTo>
                <a:cubicBezTo>
                  <a:pt x="1221" y="144"/>
                  <a:pt x="1221" y="144"/>
                  <a:pt x="1221" y="144"/>
                </a:cubicBezTo>
                <a:cubicBezTo>
                  <a:pt x="1221" y="147"/>
                  <a:pt x="1221" y="147"/>
                  <a:pt x="1221" y="147"/>
                </a:cubicBezTo>
                <a:cubicBezTo>
                  <a:pt x="1220" y="151"/>
                  <a:pt x="1219" y="154"/>
                  <a:pt x="1219" y="156"/>
                </a:cubicBezTo>
                <a:cubicBezTo>
                  <a:pt x="1219" y="159"/>
                  <a:pt x="1221" y="160"/>
                  <a:pt x="1224" y="160"/>
                </a:cubicBezTo>
                <a:cubicBezTo>
                  <a:pt x="1225" y="160"/>
                  <a:pt x="1226" y="160"/>
                  <a:pt x="1227" y="159"/>
                </a:cubicBezTo>
                <a:cubicBezTo>
                  <a:pt x="1228" y="159"/>
                  <a:pt x="1229" y="158"/>
                  <a:pt x="1230" y="157"/>
                </a:cubicBezTo>
                <a:cubicBezTo>
                  <a:pt x="1231" y="157"/>
                  <a:pt x="1231" y="156"/>
                  <a:pt x="1232" y="156"/>
                </a:cubicBezTo>
                <a:cubicBezTo>
                  <a:pt x="1231" y="154"/>
                  <a:pt x="1231" y="154"/>
                  <a:pt x="1231" y="154"/>
                </a:cubicBezTo>
                <a:cubicBezTo>
                  <a:pt x="1229" y="155"/>
                  <a:pt x="1228" y="156"/>
                  <a:pt x="1227" y="156"/>
                </a:cubicBezTo>
                <a:cubicBezTo>
                  <a:pt x="1227" y="156"/>
                  <a:pt x="1227" y="155"/>
                  <a:pt x="1227" y="154"/>
                </a:cubicBezTo>
                <a:cubicBezTo>
                  <a:pt x="1227" y="152"/>
                  <a:pt x="1227" y="149"/>
                  <a:pt x="1228" y="145"/>
                </a:cubicBezTo>
                <a:cubicBezTo>
                  <a:pt x="1228" y="142"/>
                  <a:pt x="1228" y="142"/>
                  <a:pt x="1228" y="142"/>
                </a:cubicBezTo>
                <a:cubicBezTo>
                  <a:pt x="1229" y="140"/>
                  <a:pt x="1229" y="140"/>
                  <a:pt x="1229" y="140"/>
                </a:cubicBezTo>
                <a:cubicBezTo>
                  <a:pt x="1230" y="135"/>
                  <a:pt x="1230" y="132"/>
                  <a:pt x="1230" y="130"/>
                </a:cubicBezTo>
                <a:cubicBezTo>
                  <a:pt x="1230" y="126"/>
                  <a:pt x="1229" y="123"/>
                  <a:pt x="1228" y="122"/>
                </a:cubicBezTo>
                <a:cubicBezTo>
                  <a:pt x="1227" y="120"/>
                  <a:pt x="1225" y="119"/>
                  <a:pt x="1222" y="119"/>
                </a:cubicBezTo>
                <a:cubicBezTo>
                  <a:pt x="1219" y="119"/>
                  <a:pt x="1217" y="120"/>
                  <a:pt x="1214" y="122"/>
                </a:cubicBezTo>
                <a:cubicBezTo>
                  <a:pt x="1211" y="124"/>
                  <a:pt x="1209" y="126"/>
                  <a:pt x="1207" y="129"/>
                </a:cubicBezTo>
                <a:close/>
                <a:moveTo>
                  <a:pt x="1267" y="153"/>
                </a:moveTo>
                <a:cubicBezTo>
                  <a:pt x="1266" y="150"/>
                  <a:pt x="1266" y="150"/>
                  <a:pt x="1266" y="150"/>
                </a:cubicBezTo>
                <a:cubicBezTo>
                  <a:pt x="1264" y="152"/>
                  <a:pt x="1262" y="153"/>
                  <a:pt x="1260" y="154"/>
                </a:cubicBezTo>
                <a:cubicBezTo>
                  <a:pt x="1258" y="155"/>
                  <a:pt x="1256" y="156"/>
                  <a:pt x="1254" y="156"/>
                </a:cubicBezTo>
                <a:cubicBezTo>
                  <a:pt x="1251" y="156"/>
                  <a:pt x="1249" y="154"/>
                  <a:pt x="1248" y="152"/>
                </a:cubicBezTo>
                <a:cubicBezTo>
                  <a:pt x="1246" y="150"/>
                  <a:pt x="1246" y="147"/>
                  <a:pt x="1246" y="143"/>
                </a:cubicBezTo>
                <a:cubicBezTo>
                  <a:pt x="1249" y="143"/>
                  <a:pt x="1252" y="143"/>
                  <a:pt x="1256" y="142"/>
                </a:cubicBezTo>
                <a:cubicBezTo>
                  <a:pt x="1259" y="140"/>
                  <a:pt x="1263" y="139"/>
                  <a:pt x="1265" y="136"/>
                </a:cubicBezTo>
                <a:cubicBezTo>
                  <a:pt x="1268" y="134"/>
                  <a:pt x="1269" y="131"/>
                  <a:pt x="1269" y="128"/>
                </a:cubicBezTo>
                <a:cubicBezTo>
                  <a:pt x="1269" y="125"/>
                  <a:pt x="1268" y="123"/>
                  <a:pt x="1267" y="122"/>
                </a:cubicBezTo>
                <a:cubicBezTo>
                  <a:pt x="1265" y="120"/>
                  <a:pt x="1263" y="119"/>
                  <a:pt x="1259" y="119"/>
                </a:cubicBezTo>
                <a:cubicBezTo>
                  <a:pt x="1255" y="119"/>
                  <a:pt x="1252" y="121"/>
                  <a:pt x="1249" y="123"/>
                </a:cubicBezTo>
                <a:cubicBezTo>
                  <a:pt x="1246" y="125"/>
                  <a:pt x="1243" y="128"/>
                  <a:pt x="1241" y="132"/>
                </a:cubicBezTo>
                <a:cubicBezTo>
                  <a:pt x="1240" y="136"/>
                  <a:pt x="1239" y="140"/>
                  <a:pt x="1239" y="145"/>
                </a:cubicBezTo>
                <a:cubicBezTo>
                  <a:pt x="1239" y="147"/>
                  <a:pt x="1239" y="150"/>
                  <a:pt x="1240" y="152"/>
                </a:cubicBezTo>
                <a:cubicBezTo>
                  <a:pt x="1241" y="155"/>
                  <a:pt x="1243" y="156"/>
                  <a:pt x="1245" y="158"/>
                </a:cubicBezTo>
                <a:cubicBezTo>
                  <a:pt x="1247" y="159"/>
                  <a:pt x="1249" y="160"/>
                  <a:pt x="1253" y="160"/>
                </a:cubicBezTo>
                <a:cubicBezTo>
                  <a:pt x="1256" y="160"/>
                  <a:pt x="1259" y="159"/>
                  <a:pt x="1261" y="158"/>
                </a:cubicBezTo>
                <a:cubicBezTo>
                  <a:pt x="1264" y="156"/>
                  <a:pt x="1266" y="154"/>
                  <a:pt x="1267" y="153"/>
                </a:cubicBezTo>
                <a:close/>
                <a:moveTo>
                  <a:pt x="1258" y="123"/>
                </a:moveTo>
                <a:cubicBezTo>
                  <a:pt x="1259" y="123"/>
                  <a:pt x="1260" y="124"/>
                  <a:pt x="1261" y="125"/>
                </a:cubicBezTo>
                <a:cubicBezTo>
                  <a:pt x="1262" y="125"/>
                  <a:pt x="1263" y="127"/>
                  <a:pt x="1263" y="129"/>
                </a:cubicBezTo>
                <a:cubicBezTo>
                  <a:pt x="1263" y="131"/>
                  <a:pt x="1262" y="133"/>
                  <a:pt x="1260" y="135"/>
                </a:cubicBezTo>
                <a:cubicBezTo>
                  <a:pt x="1258" y="136"/>
                  <a:pt x="1256" y="138"/>
                  <a:pt x="1253" y="139"/>
                </a:cubicBezTo>
                <a:cubicBezTo>
                  <a:pt x="1251" y="139"/>
                  <a:pt x="1248" y="140"/>
                  <a:pt x="1246" y="140"/>
                </a:cubicBezTo>
                <a:cubicBezTo>
                  <a:pt x="1246" y="138"/>
                  <a:pt x="1247" y="135"/>
                  <a:pt x="1248" y="132"/>
                </a:cubicBezTo>
                <a:cubicBezTo>
                  <a:pt x="1249" y="130"/>
                  <a:pt x="1250" y="127"/>
                  <a:pt x="1252" y="126"/>
                </a:cubicBezTo>
                <a:cubicBezTo>
                  <a:pt x="1254" y="124"/>
                  <a:pt x="1255" y="123"/>
                  <a:pt x="1258" y="123"/>
                </a:cubicBezTo>
                <a:close/>
                <a:moveTo>
                  <a:pt x="1303" y="153"/>
                </a:moveTo>
                <a:cubicBezTo>
                  <a:pt x="1302" y="150"/>
                  <a:pt x="1302" y="150"/>
                  <a:pt x="1302" y="150"/>
                </a:cubicBezTo>
                <a:cubicBezTo>
                  <a:pt x="1300" y="152"/>
                  <a:pt x="1298" y="153"/>
                  <a:pt x="1296" y="154"/>
                </a:cubicBezTo>
                <a:cubicBezTo>
                  <a:pt x="1294" y="155"/>
                  <a:pt x="1292" y="156"/>
                  <a:pt x="1290" y="156"/>
                </a:cubicBezTo>
                <a:cubicBezTo>
                  <a:pt x="1287" y="156"/>
                  <a:pt x="1285" y="154"/>
                  <a:pt x="1284" y="152"/>
                </a:cubicBezTo>
                <a:cubicBezTo>
                  <a:pt x="1282" y="150"/>
                  <a:pt x="1282" y="147"/>
                  <a:pt x="1282" y="143"/>
                </a:cubicBezTo>
                <a:cubicBezTo>
                  <a:pt x="1285" y="143"/>
                  <a:pt x="1288" y="143"/>
                  <a:pt x="1292" y="142"/>
                </a:cubicBezTo>
                <a:cubicBezTo>
                  <a:pt x="1295" y="140"/>
                  <a:pt x="1299" y="139"/>
                  <a:pt x="1301" y="136"/>
                </a:cubicBezTo>
                <a:cubicBezTo>
                  <a:pt x="1304" y="134"/>
                  <a:pt x="1305" y="131"/>
                  <a:pt x="1305" y="128"/>
                </a:cubicBezTo>
                <a:cubicBezTo>
                  <a:pt x="1305" y="125"/>
                  <a:pt x="1304" y="123"/>
                  <a:pt x="1303" y="122"/>
                </a:cubicBezTo>
                <a:cubicBezTo>
                  <a:pt x="1301" y="120"/>
                  <a:pt x="1299" y="119"/>
                  <a:pt x="1295" y="119"/>
                </a:cubicBezTo>
                <a:cubicBezTo>
                  <a:pt x="1291" y="119"/>
                  <a:pt x="1288" y="121"/>
                  <a:pt x="1285" y="123"/>
                </a:cubicBezTo>
                <a:cubicBezTo>
                  <a:pt x="1282" y="125"/>
                  <a:pt x="1279" y="128"/>
                  <a:pt x="1277" y="132"/>
                </a:cubicBezTo>
                <a:cubicBezTo>
                  <a:pt x="1275" y="136"/>
                  <a:pt x="1275" y="140"/>
                  <a:pt x="1275" y="145"/>
                </a:cubicBezTo>
                <a:cubicBezTo>
                  <a:pt x="1275" y="147"/>
                  <a:pt x="1275" y="150"/>
                  <a:pt x="1276" y="152"/>
                </a:cubicBezTo>
                <a:cubicBezTo>
                  <a:pt x="1277" y="155"/>
                  <a:pt x="1279" y="156"/>
                  <a:pt x="1281" y="158"/>
                </a:cubicBezTo>
                <a:cubicBezTo>
                  <a:pt x="1283" y="159"/>
                  <a:pt x="1285" y="160"/>
                  <a:pt x="1288" y="160"/>
                </a:cubicBezTo>
                <a:cubicBezTo>
                  <a:pt x="1292" y="160"/>
                  <a:pt x="1295" y="159"/>
                  <a:pt x="1297" y="158"/>
                </a:cubicBezTo>
                <a:cubicBezTo>
                  <a:pt x="1300" y="156"/>
                  <a:pt x="1302" y="154"/>
                  <a:pt x="1303" y="153"/>
                </a:cubicBezTo>
                <a:close/>
                <a:moveTo>
                  <a:pt x="1294" y="123"/>
                </a:moveTo>
                <a:cubicBezTo>
                  <a:pt x="1295" y="123"/>
                  <a:pt x="1296" y="124"/>
                  <a:pt x="1297" y="125"/>
                </a:cubicBezTo>
                <a:cubicBezTo>
                  <a:pt x="1298" y="125"/>
                  <a:pt x="1298" y="127"/>
                  <a:pt x="1298" y="129"/>
                </a:cubicBezTo>
                <a:cubicBezTo>
                  <a:pt x="1298" y="131"/>
                  <a:pt x="1298" y="133"/>
                  <a:pt x="1296" y="135"/>
                </a:cubicBezTo>
                <a:cubicBezTo>
                  <a:pt x="1294" y="136"/>
                  <a:pt x="1292" y="138"/>
                  <a:pt x="1289" y="139"/>
                </a:cubicBezTo>
                <a:cubicBezTo>
                  <a:pt x="1287" y="139"/>
                  <a:pt x="1284" y="140"/>
                  <a:pt x="1282" y="140"/>
                </a:cubicBezTo>
                <a:cubicBezTo>
                  <a:pt x="1282" y="138"/>
                  <a:pt x="1283" y="135"/>
                  <a:pt x="1284" y="132"/>
                </a:cubicBezTo>
                <a:cubicBezTo>
                  <a:pt x="1285" y="130"/>
                  <a:pt x="1286" y="127"/>
                  <a:pt x="1288" y="126"/>
                </a:cubicBezTo>
                <a:cubicBezTo>
                  <a:pt x="1289" y="124"/>
                  <a:pt x="1291" y="123"/>
                  <a:pt x="1294" y="123"/>
                </a:cubicBezTo>
                <a:close/>
                <a:moveTo>
                  <a:pt x="1322" y="129"/>
                </a:moveTo>
                <a:cubicBezTo>
                  <a:pt x="1323" y="127"/>
                  <a:pt x="1323" y="127"/>
                  <a:pt x="1323" y="127"/>
                </a:cubicBezTo>
                <a:cubicBezTo>
                  <a:pt x="1323" y="120"/>
                  <a:pt x="1323" y="120"/>
                  <a:pt x="1323" y="120"/>
                </a:cubicBezTo>
                <a:cubicBezTo>
                  <a:pt x="1322" y="119"/>
                  <a:pt x="1322" y="119"/>
                  <a:pt x="1322" y="119"/>
                </a:cubicBezTo>
                <a:cubicBezTo>
                  <a:pt x="1314" y="121"/>
                  <a:pt x="1314" y="121"/>
                  <a:pt x="1314" y="121"/>
                </a:cubicBezTo>
                <a:cubicBezTo>
                  <a:pt x="1313" y="124"/>
                  <a:pt x="1313" y="124"/>
                  <a:pt x="1313" y="124"/>
                </a:cubicBezTo>
                <a:cubicBezTo>
                  <a:pt x="1317" y="125"/>
                  <a:pt x="1317" y="125"/>
                  <a:pt x="1317" y="125"/>
                </a:cubicBezTo>
                <a:cubicBezTo>
                  <a:pt x="1312" y="159"/>
                  <a:pt x="1312" y="159"/>
                  <a:pt x="1312" y="159"/>
                </a:cubicBezTo>
                <a:cubicBezTo>
                  <a:pt x="1319" y="159"/>
                  <a:pt x="1319" y="159"/>
                  <a:pt x="1319" y="159"/>
                </a:cubicBezTo>
                <a:cubicBezTo>
                  <a:pt x="1322" y="134"/>
                  <a:pt x="1322" y="134"/>
                  <a:pt x="1322" y="134"/>
                </a:cubicBezTo>
                <a:cubicBezTo>
                  <a:pt x="1323" y="132"/>
                  <a:pt x="1325" y="130"/>
                  <a:pt x="1327" y="129"/>
                </a:cubicBezTo>
                <a:cubicBezTo>
                  <a:pt x="1329" y="127"/>
                  <a:pt x="1331" y="127"/>
                  <a:pt x="1333" y="127"/>
                </a:cubicBezTo>
                <a:cubicBezTo>
                  <a:pt x="1334" y="127"/>
                  <a:pt x="1335" y="127"/>
                  <a:pt x="1336" y="127"/>
                </a:cubicBezTo>
                <a:cubicBezTo>
                  <a:pt x="1338" y="120"/>
                  <a:pt x="1338" y="120"/>
                  <a:pt x="1338" y="120"/>
                </a:cubicBezTo>
                <a:cubicBezTo>
                  <a:pt x="1337" y="120"/>
                  <a:pt x="1336" y="119"/>
                  <a:pt x="1335" y="119"/>
                </a:cubicBezTo>
                <a:cubicBezTo>
                  <a:pt x="1333" y="119"/>
                  <a:pt x="1331" y="120"/>
                  <a:pt x="1330" y="121"/>
                </a:cubicBezTo>
                <a:cubicBezTo>
                  <a:pt x="1328" y="122"/>
                  <a:pt x="1326" y="123"/>
                  <a:pt x="1325" y="125"/>
                </a:cubicBezTo>
                <a:cubicBezTo>
                  <a:pt x="1324" y="126"/>
                  <a:pt x="1323" y="128"/>
                  <a:pt x="1322" y="129"/>
                </a:cubicBezTo>
                <a:close/>
                <a:moveTo>
                  <a:pt x="1349" y="153"/>
                </a:moveTo>
                <a:cubicBezTo>
                  <a:pt x="1354" y="120"/>
                  <a:pt x="1354" y="120"/>
                  <a:pt x="1354" y="120"/>
                </a:cubicBezTo>
                <a:cubicBezTo>
                  <a:pt x="1352" y="119"/>
                  <a:pt x="1352" y="119"/>
                  <a:pt x="1352" y="119"/>
                </a:cubicBezTo>
                <a:cubicBezTo>
                  <a:pt x="1342" y="121"/>
                  <a:pt x="1342" y="121"/>
                  <a:pt x="1342" y="121"/>
                </a:cubicBezTo>
                <a:cubicBezTo>
                  <a:pt x="1342" y="123"/>
                  <a:pt x="1342" y="123"/>
                  <a:pt x="1342" y="123"/>
                </a:cubicBezTo>
                <a:cubicBezTo>
                  <a:pt x="1346" y="125"/>
                  <a:pt x="1346" y="125"/>
                  <a:pt x="1346" y="125"/>
                </a:cubicBezTo>
                <a:cubicBezTo>
                  <a:pt x="1345" y="132"/>
                  <a:pt x="1345" y="138"/>
                  <a:pt x="1344" y="142"/>
                </a:cubicBezTo>
                <a:cubicBezTo>
                  <a:pt x="1343" y="150"/>
                  <a:pt x="1342" y="154"/>
                  <a:pt x="1342" y="156"/>
                </a:cubicBezTo>
                <a:cubicBezTo>
                  <a:pt x="1342" y="157"/>
                  <a:pt x="1342" y="158"/>
                  <a:pt x="1343" y="159"/>
                </a:cubicBezTo>
                <a:cubicBezTo>
                  <a:pt x="1344" y="160"/>
                  <a:pt x="1345" y="160"/>
                  <a:pt x="1347" y="160"/>
                </a:cubicBezTo>
                <a:cubicBezTo>
                  <a:pt x="1349" y="160"/>
                  <a:pt x="1350" y="159"/>
                  <a:pt x="1352" y="158"/>
                </a:cubicBezTo>
                <a:cubicBezTo>
                  <a:pt x="1353" y="157"/>
                  <a:pt x="1354" y="156"/>
                  <a:pt x="1355" y="155"/>
                </a:cubicBezTo>
                <a:cubicBezTo>
                  <a:pt x="1354" y="154"/>
                  <a:pt x="1354" y="154"/>
                  <a:pt x="1354" y="154"/>
                </a:cubicBezTo>
                <a:cubicBezTo>
                  <a:pt x="1353" y="154"/>
                  <a:pt x="1352" y="155"/>
                  <a:pt x="1352" y="155"/>
                </a:cubicBezTo>
                <a:cubicBezTo>
                  <a:pt x="1351" y="156"/>
                  <a:pt x="1351" y="156"/>
                  <a:pt x="1350" y="156"/>
                </a:cubicBezTo>
                <a:cubicBezTo>
                  <a:pt x="1350" y="156"/>
                  <a:pt x="1350" y="156"/>
                  <a:pt x="1349" y="155"/>
                </a:cubicBezTo>
                <a:cubicBezTo>
                  <a:pt x="1349" y="155"/>
                  <a:pt x="1349" y="155"/>
                  <a:pt x="1349" y="154"/>
                </a:cubicBezTo>
                <a:lnTo>
                  <a:pt x="1349" y="153"/>
                </a:lnTo>
                <a:close/>
                <a:moveTo>
                  <a:pt x="1351" y="112"/>
                </a:moveTo>
                <a:cubicBezTo>
                  <a:pt x="1353" y="112"/>
                  <a:pt x="1354" y="111"/>
                  <a:pt x="1355" y="110"/>
                </a:cubicBezTo>
                <a:cubicBezTo>
                  <a:pt x="1356" y="109"/>
                  <a:pt x="1356" y="108"/>
                  <a:pt x="1356" y="107"/>
                </a:cubicBezTo>
                <a:cubicBezTo>
                  <a:pt x="1356" y="106"/>
                  <a:pt x="1356" y="105"/>
                  <a:pt x="1355" y="104"/>
                </a:cubicBezTo>
                <a:cubicBezTo>
                  <a:pt x="1354" y="103"/>
                  <a:pt x="1353" y="103"/>
                  <a:pt x="1352" y="103"/>
                </a:cubicBezTo>
                <a:cubicBezTo>
                  <a:pt x="1351" y="103"/>
                  <a:pt x="1350" y="103"/>
                  <a:pt x="1349" y="104"/>
                </a:cubicBezTo>
                <a:cubicBezTo>
                  <a:pt x="1348" y="105"/>
                  <a:pt x="1348" y="107"/>
                  <a:pt x="1348" y="108"/>
                </a:cubicBezTo>
                <a:cubicBezTo>
                  <a:pt x="1348" y="109"/>
                  <a:pt x="1348" y="110"/>
                  <a:pt x="1349" y="111"/>
                </a:cubicBezTo>
                <a:cubicBezTo>
                  <a:pt x="1350" y="111"/>
                  <a:pt x="1350" y="112"/>
                  <a:pt x="1351" y="112"/>
                </a:cubicBezTo>
                <a:close/>
                <a:moveTo>
                  <a:pt x="1374" y="129"/>
                </a:moveTo>
                <a:cubicBezTo>
                  <a:pt x="1375" y="120"/>
                  <a:pt x="1375" y="120"/>
                  <a:pt x="1375" y="120"/>
                </a:cubicBezTo>
                <a:cubicBezTo>
                  <a:pt x="1374" y="119"/>
                  <a:pt x="1374" y="119"/>
                  <a:pt x="1374" y="119"/>
                </a:cubicBezTo>
                <a:cubicBezTo>
                  <a:pt x="1365" y="121"/>
                  <a:pt x="1365" y="121"/>
                  <a:pt x="1365" y="121"/>
                </a:cubicBezTo>
                <a:cubicBezTo>
                  <a:pt x="1365" y="124"/>
                  <a:pt x="1365" y="124"/>
                  <a:pt x="1365" y="124"/>
                </a:cubicBezTo>
                <a:cubicBezTo>
                  <a:pt x="1368" y="125"/>
                  <a:pt x="1368" y="125"/>
                  <a:pt x="1368" y="125"/>
                </a:cubicBezTo>
                <a:cubicBezTo>
                  <a:pt x="1364" y="159"/>
                  <a:pt x="1364" y="159"/>
                  <a:pt x="1364" y="159"/>
                </a:cubicBezTo>
                <a:cubicBezTo>
                  <a:pt x="1370" y="159"/>
                  <a:pt x="1370" y="159"/>
                  <a:pt x="1370" y="159"/>
                </a:cubicBezTo>
                <a:cubicBezTo>
                  <a:pt x="1374" y="134"/>
                  <a:pt x="1374" y="134"/>
                  <a:pt x="1374" y="134"/>
                </a:cubicBezTo>
                <a:cubicBezTo>
                  <a:pt x="1375" y="131"/>
                  <a:pt x="1377" y="129"/>
                  <a:pt x="1380" y="127"/>
                </a:cubicBezTo>
                <a:cubicBezTo>
                  <a:pt x="1382" y="125"/>
                  <a:pt x="1384" y="124"/>
                  <a:pt x="1386" y="124"/>
                </a:cubicBezTo>
                <a:cubicBezTo>
                  <a:pt x="1388" y="124"/>
                  <a:pt x="1389" y="125"/>
                  <a:pt x="1389" y="126"/>
                </a:cubicBezTo>
                <a:cubicBezTo>
                  <a:pt x="1390" y="127"/>
                  <a:pt x="1390" y="128"/>
                  <a:pt x="1390" y="130"/>
                </a:cubicBezTo>
                <a:cubicBezTo>
                  <a:pt x="1390" y="132"/>
                  <a:pt x="1390" y="134"/>
                  <a:pt x="1390" y="135"/>
                </a:cubicBezTo>
                <a:cubicBezTo>
                  <a:pt x="1390" y="137"/>
                  <a:pt x="1389" y="140"/>
                  <a:pt x="1389" y="142"/>
                </a:cubicBezTo>
                <a:cubicBezTo>
                  <a:pt x="1388" y="144"/>
                  <a:pt x="1388" y="144"/>
                  <a:pt x="1388" y="144"/>
                </a:cubicBezTo>
                <a:cubicBezTo>
                  <a:pt x="1388" y="147"/>
                  <a:pt x="1388" y="147"/>
                  <a:pt x="1388" y="147"/>
                </a:cubicBezTo>
                <a:cubicBezTo>
                  <a:pt x="1387" y="151"/>
                  <a:pt x="1387" y="154"/>
                  <a:pt x="1387" y="156"/>
                </a:cubicBezTo>
                <a:cubicBezTo>
                  <a:pt x="1387" y="159"/>
                  <a:pt x="1388" y="160"/>
                  <a:pt x="1391" y="160"/>
                </a:cubicBezTo>
                <a:cubicBezTo>
                  <a:pt x="1392" y="160"/>
                  <a:pt x="1394" y="160"/>
                  <a:pt x="1395" y="159"/>
                </a:cubicBezTo>
                <a:cubicBezTo>
                  <a:pt x="1396" y="159"/>
                  <a:pt x="1397" y="158"/>
                  <a:pt x="1397" y="157"/>
                </a:cubicBezTo>
                <a:cubicBezTo>
                  <a:pt x="1398" y="157"/>
                  <a:pt x="1399" y="156"/>
                  <a:pt x="1399" y="156"/>
                </a:cubicBezTo>
                <a:cubicBezTo>
                  <a:pt x="1398" y="154"/>
                  <a:pt x="1398" y="154"/>
                  <a:pt x="1398" y="154"/>
                </a:cubicBezTo>
                <a:cubicBezTo>
                  <a:pt x="1397" y="155"/>
                  <a:pt x="1396" y="156"/>
                  <a:pt x="1395" y="156"/>
                </a:cubicBezTo>
                <a:cubicBezTo>
                  <a:pt x="1394" y="156"/>
                  <a:pt x="1394" y="155"/>
                  <a:pt x="1394" y="154"/>
                </a:cubicBezTo>
                <a:cubicBezTo>
                  <a:pt x="1394" y="152"/>
                  <a:pt x="1394" y="149"/>
                  <a:pt x="1395" y="145"/>
                </a:cubicBezTo>
                <a:cubicBezTo>
                  <a:pt x="1395" y="142"/>
                  <a:pt x="1395" y="142"/>
                  <a:pt x="1395" y="142"/>
                </a:cubicBezTo>
                <a:cubicBezTo>
                  <a:pt x="1396" y="140"/>
                  <a:pt x="1396" y="140"/>
                  <a:pt x="1396" y="140"/>
                </a:cubicBezTo>
                <a:cubicBezTo>
                  <a:pt x="1397" y="135"/>
                  <a:pt x="1397" y="132"/>
                  <a:pt x="1397" y="130"/>
                </a:cubicBezTo>
                <a:cubicBezTo>
                  <a:pt x="1397" y="126"/>
                  <a:pt x="1397" y="123"/>
                  <a:pt x="1395" y="122"/>
                </a:cubicBezTo>
                <a:cubicBezTo>
                  <a:pt x="1394" y="120"/>
                  <a:pt x="1392" y="119"/>
                  <a:pt x="1389" y="119"/>
                </a:cubicBezTo>
                <a:cubicBezTo>
                  <a:pt x="1386" y="119"/>
                  <a:pt x="1384" y="120"/>
                  <a:pt x="1381" y="122"/>
                </a:cubicBezTo>
                <a:cubicBezTo>
                  <a:pt x="1379" y="124"/>
                  <a:pt x="1376" y="126"/>
                  <a:pt x="1374" y="129"/>
                </a:cubicBezTo>
                <a:close/>
                <a:moveTo>
                  <a:pt x="1433" y="162"/>
                </a:moveTo>
                <a:cubicBezTo>
                  <a:pt x="1440" y="119"/>
                  <a:pt x="1440" y="119"/>
                  <a:pt x="1440" y="119"/>
                </a:cubicBezTo>
                <a:cubicBezTo>
                  <a:pt x="1435" y="121"/>
                  <a:pt x="1435" y="121"/>
                  <a:pt x="1435" y="121"/>
                </a:cubicBezTo>
                <a:cubicBezTo>
                  <a:pt x="1434" y="121"/>
                  <a:pt x="1433" y="120"/>
                  <a:pt x="1432" y="120"/>
                </a:cubicBezTo>
                <a:cubicBezTo>
                  <a:pt x="1430" y="120"/>
                  <a:pt x="1429" y="119"/>
                  <a:pt x="1428" y="119"/>
                </a:cubicBezTo>
                <a:cubicBezTo>
                  <a:pt x="1423" y="119"/>
                  <a:pt x="1419" y="121"/>
                  <a:pt x="1416" y="123"/>
                </a:cubicBezTo>
                <a:cubicBezTo>
                  <a:pt x="1412" y="126"/>
                  <a:pt x="1410" y="129"/>
                  <a:pt x="1408" y="133"/>
                </a:cubicBezTo>
                <a:cubicBezTo>
                  <a:pt x="1406" y="137"/>
                  <a:pt x="1405" y="141"/>
                  <a:pt x="1405" y="145"/>
                </a:cubicBezTo>
                <a:cubicBezTo>
                  <a:pt x="1405" y="150"/>
                  <a:pt x="1406" y="153"/>
                  <a:pt x="1408" y="156"/>
                </a:cubicBezTo>
                <a:cubicBezTo>
                  <a:pt x="1410" y="159"/>
                  <a:pt x="1413" y="160"/>
                  <a:pt x="1417" y="160"/>
                </a:cubicBezTo>
                <a:cubicBezTo>
                  <a:pt x="1419" y="160"/>
                  <a:pt x="1421" y="159"/>
                  <a:pt x="1423" y="158"/>
                </a:cubicBezTo>
                <a:cubicBezTo>
                  <a:pt x="1425" y="157"/>
                  <a:pt x="1426" y="156"/>
                  <a:pt x="1428" y="155"/>
                </a:cubicBezTo>
                <a:cubicBezTo>
                  <a:pt x="1426" y="164"/>
                  <a:pt x="1426" y="164"/>
                  <a:pt x="1426" y="164"/>
                </a:cubicBezTo>
                <a:cubicBezTo>
                  <a:pt x="1426" y="167"/>
                  <a:pt x="1425" y="169"/>
                  <a:pt x="1424" y="170"/>
                </a:cubicBezTo>
                <a:cubicBezTo>
                  <a:pt x="1422" y="172"/>
                  <a:pt x="1420" y="172"/>
                  <a:pt x="1417" y="172"/>
                </a:cubicBezTo>
                <a:cubicBezTo>
                  <a:pt x="1415" y="172"/>
                  <a:pt x="1414" y="172"/>
                  <a:pt x="1412" y="171"/>
                </a:cubicBezTo>
                <a:cubicBezTo>
                  <a:pt x="1410" y="171"/>
                  <a:pt x="1409" y="170"/>
                  <a:pt x="1408" y="170"/>
                </a:cubicBezTo>
                <a:cubicBezTo>
                  <a:pt x="1406" y="175"/>
                  <a:pt x="1406" y="175"/>
                  <a:pt x="1406" y="175"/>
                </a:cubicBezTo>
                <a:cubicBezTo>
                  <a:pt x="1407" y="176"/>
                  <a:pt x="1408" y="176"/>
                  <a:pt x="1410" y="176"/>
                </a:cubicBezTo>
                <a:cubicBezTo>
                  <a:pt x="1411" y="177"/>
                  <a:pt x="1413" y="177"/>
                  <a:pt x="1414" y="177"/>
                </a:cubicBezTo>
                <a:cubicBezTo>
                  <a:pt x="1417" y="177"/>
                  <a:pt x="1420" y="176"/>
                  <a:pt x="1423" y="175"/>
                </a:cubicBezTo>
                <a:cubicBezTo>
                  <a:pt x="1425" y="174"/>
                  <a:pt x="1428" y="173"/>
                  <a:pt x="1430" y="170"/>
                </a:cubicBezTo>
                <a:cubicBezTo>
                  <a:pt x="1432" y="168"/>
                  <a:pt x="1433" y="165"/>
                  <a:pt x="1433" y="162"/>
                </a:cubicBezTo>
                <a:close/>
                <a:moveTo>
                  <a:pt x="1432" y="125"/>
                </a:moveTo>
                <a:cubicBezTo>
                  <a:pt x="1428" y="150"/>
                  <a:pt x="1428" y="150"/>
                  <a:pt x="1428" y="150"/>
                </a:cubicBezTo>
                <a:cubicBezTo>
                  <a:pt x="1427" y="151"/>
                  <a:pt x="1426" y="153"/>
                  <a:pt x="1424" y="154"/>
                </a:cubicBezTo>
                <a:cubicBezTo>
                  <a:pt x="1423" y="155"/>
                  <a:pt x="1421" y="155"/>
                  <a:pt x="1419" y="155"/>
                </a:cubicBezTo>
                <a:cubicBezTo>
                  <a:pt x="1417" y="155"/>
                  <a:pt x="1415" y="155"/>
                  <a:pt x="1414" y="153"/>
                </a:cubicBezTo>
                <a:cubicBezTo>
                  <a:pt x="1413" y="151"/>
                  <a:pt x="1412" y="148"/>
                  <a:pt x="1412" y="145"/>
                </a:cubicBezTo>
                <a:cubicBezTo>
                  <a:pt x="1412" y="142"/>
                  <a:pt x="1413" y="138"/>
                  <a:pt x="1414" y="135"/>
                </a:cubicBezTo>
                <a:cubicBezTo>
                  <a:pt x="1415" y="132"/>
                  <a:pt x="1417" y="129"/>
                  <a:pt x="1419" y="127"/>
                </a:cubicBezTo>
                <a:cubicBezTo>
                  <a:pt x="1421" y="124"/>
                  <a:pt x="1424" y="123"/>
                  <a:pt x="1427" y="123"/>
                </a:cubicBezTo>
                <a:cubicBezTo>
                  <a:pt x="1429" y="123"/>
                  <a:pt x="1431" y="124"/>
                  <a:pt x="1432" y="125"/>
                </a:cubicBezTo>
                <a:close/>
                <a:moveTo>
                  <a:pt x="1076" y="242"/>
                </a:moveTo>
                <a:cubicBezTo>
                  <a:pt x="1072" y="249"/>
                  <a:pt x="1072" y="249"/>
                  <a:pt x="1072" y="249"/>
                </a:cubicBezTo>
                <a:cubicBezTo>
                  <a:pt x="1072" y="242"/>
                  <a:pt x="1072" y="242"/>
                  <a:pt x="1072" y="242"/>
                </a:cubicBezTo>
                <a:cubicBezTo>
                  <a:pt x="1066" y="208"/>
                  <a:pt x="1066" y="208"/>
                  <a:pt x="1066" y="208"/>
                </a:cubicBezTo>
                <a:cubicBezTo>
                  <a:pt x="1050" y="208"/>
                  <a:pt x="1050" y="208"/>
                  <a:pt x="1050" y="208"/>
                </a:cubicBezTo>
                <a:cubicBezTo>
                  <a:pt x="1049" y="211"/>
                  <a:pt x="1049" y="211"/>
                  <a:pt x="1049" y="211"/>
                </a:cubicBezTo>
                <a:cubicBezTo>
                  <a:pt x="1056" y="212"/>
                  <a:pt x="1056" y="212"/>
                  <a:pt x="1056" y="212"/>
                </a:cubicBezTo>
                <a:cubicBezTo>
                  <a:pt x="1045" y="256"/>
                  <a:pt x="1045" y="256"/>
                  <a:pt x="1045" y="256"/>
                </a:cubicBezTo>
                <a:cubicBezTo>
                  <a:pt x="1039" y="257"/>
                  <a:pt x="1039" y="257"/>
                  <a:pt x="1039" y="257"/>
                </a:cubicBezTo>
                <a:cubicBezTo>
                  <a:pt x="1039" y="260"/>
                  <a:pt x="1039" y="260"/>
                  <a:pt x="1039" y="260"/>
                </a:cubicBezTo>
                <a:cubicBezTo>
                  <a:pt x="1057" y="260"/>
                  <a:pt x="1057" y="260"/>
                  <a:pt x="1057" y="260"/>
                </a:cubicBezTo>
                <a:cubicBezTo>
                  <a:pt x="1057" y="257"/>
                  <a:pt x="1057" y="257"/>
                  <a:pt x="1057" y="257"/>
                </a:cubicBezTo>
                <a:cubicBezTo>
                  <a:pt x="1050" y="256"/>
                  <a:pt x="1050" y="256"/>
                  <a:pt x="1050" y="256"/>
                </a:cubicBezTo>
                <a:cubicBezTo>
                  <a:pt x="1057" y="225"/>
                  <a:pt x="1057" y="225"/>
                  <a:pt x="1057" y="225"/>
                </a:cubicBezTo>
                <a:cubicBezTo>
                  <a:pt x="1060" y="211"/>
                  <a:pt x="1060" y="211"/>
                  <a:pt x="1060" y="211"/>
                </a:cubicBezTo>
                <a:cubicBezTo>
                  <a:pt x="1062" y="225"/>
                  <a:pt x="1062" y="225"/>
                  <a:pt x="1062" y="225"/>
                </a:cubicBezTo>
                <a:cubicBezTo>
                  <a:pt x="1068" y="261"/>
                  <a:pt x="1068" y="261"/>
                  <a:pt x="1068" y="261"/>
                </a:cubicBezTo>
                <a:cubicBezTo>
                  <a:pt x="1072" y="260"/>
                  <a:pt x="1072" y="260"/>
                  <a:pt x="1072" y="260"/>
                </a:cubicBezTo>
                <a:cubicBezTo>
                  <a:pt x="1088" y="224"/>
                  <a:pt x="1088" y="224"/>
                  <a:pt x="1088" y="224"/>
                </a:cubicBezTo>
                <a:cubicBezTo>
                  <a:pt x="1094" y="211"/>
                  <a:pt x="1094" y="211"/>
                  <a:pt x="1094" y="211"/>
                </a:cubicBezTo>
                <a:cubicBezTo>
                  <a:pt x="1093" y="225"/>
                  <a:pt x="1093" y="225"/>
                  <a:pt x="1093" y="225"/>
                </a:cubicBezTo>
                <a:cubicBezTo>
                  <a:pt x="1091" y="256"/>
                  <a:pt x="1091" y="256"/>
                  <a:pt x="1091" y="256"/>
                </a:cubicBezTo>
                <a:cubicBezTo>
                  <a:pt x="1085" y="257"/>
                  <a:pt x="1085" y="257"/>
                  <a:pt x="1085" y="257"/>
                </a:cubicBezTo>
                <a:cubicBezTo>
                  <a:pt x="1084" y="260"/>
                  <a:pt x="1084" y="260"/>
                  <a:pt x="1084" y="260"/>
                </a:cubicBezTo>
                <a:cubicBezTo>
                  <a:pt x="1104" y="260"/>
                  <a:pt x="1104" y="260"/>
                  <a:pt x="1104" y="260"/>
                </a:cubicBezTo>
                <a:cubicBezTo>
                  <a:pt x="1104" y="257"/>
                  <a:pt x="1104" y="257"/>
                  <a:pt x="1104" y="257"/>
                </a:cubicBezTo>
                <a:cubicBezTo>
                  <a:pt x="1098" y="256"/>
                  <a:pt x="1098" y="256"/>
                  <a:pt x="1098" y="256"/>
                </a:cubicBezTo>
                <a:cubicBezTo>
                  <a:pt x="1099" y="212"/>
                  <a:pt x="1099" y="212"/>
                  <a:pt x="1099" y="212"/>
                </a:cubicBezTo>
                <a:cubicBezTo>
                  <a:pt x="1106" y="211"/>
                  <a:pt x="1106" y="211"/>
                  <a:pt x="1106" y="211"/>
                </a:cubicBezTo>
                <a:cubicBezTo>
                  <a:pt x="1106" y="208"/>
                  <a:pt x="1106" y="208"/>
                  <a:pt x="1106" y="208"/>
                </a:cubicBezTo>
                <a:cubicBezTo>
                  <a:pt x="1091" y="208"/>
                  <a:pt x="1091" y="208"/>
                  <a:pt x="1091" y="208"/>
                </a:cubicBezTo>
                <a:cubicBezTo>
                  <a:pt x="1090" y="211"/>
                  <a:pt x="1087" y="217"/>
                  <a:pt x="1083" y="225"/>
                </a:cubicBezTo>
                <a:cubicBezTo>
                  <a:pt x="1079" y="233"/>
                  <a:pt x="1077" y="239"/>
                  <a:pt x="1076" y="242"/>
                </a:cubicBezTo>
                <a:close/>
                <a:moveTo>
                  <a:pt x="1138" y="253"/>
                </a:moveTo>
                <a:cubicBezTo>
                  <a:pt x="1136" y="251"/>
                  <a:pt x="1136" y="251"/>
                  <a:pt x="1136" y="251"/>
                </a:cubicBezTo>
                <a:cubicBezTo>
                  <a:pt x="1134" y="253"/>
                  <a:pt x="1133" y="254"/>
                  <a:pt x="1131" y="255"/>
                </a:cubicBezTo>
                <a:cubicBezTo>
                  <a:pt x="1129" y="256"/>
                  <a:pt x="1126" y="256"/>
                  <a:pt x="1124" y="256"/>
                </a:cubicBezTo>
                <a:cubicBezTo>
                  <a:pt x="1121" y="256"/>
                  <a:pt x="1119" y="255"/>
                  <a:pt x="1118" y="253"/>
                </a:cubicBezTo>
                <a:cubicBezTo>
                  <a:pt x="1117" y="250"/>
                  <a:pt x="1116" y="247"/>
                  <a:pt x="1116" y="244"/>
                </a:cubicBezTo>
                <a:cubicBezTo>
                  <a:pt x="1119" y="244"/>
                  <a:pt x="1123" y="244"/>
                  <a:pt x="1126" y="242"/>
                </a:cubicBezTo>
                <a:cubicBezTo>
                  <a:pt x="1130" y="241"/>
                  <a:pt x="1133" y="240"/>
                  <a:pt x="1136" y="237"/>
                </a:cubicBezTo>
                <a:cubicBezTo>
                  <a:pt x="1138" y="235"/>
                  <a:pt x="1140" y="232"/>
                  <a:pt x="1140" y="229"/>
                </a:cubicBezTo>
                <a:cubicBezTo>
                  <a:pt x="1140" y="226"/>
                  <a:pt x="1139" y="224"/>
                  <a:pt x="1137" y="223"/>
                </a:cubicBezTo>
                <a:cubicBezTo>
                  <a:pt x="1135" y="221"/>
                  <a:pt x="1133" y="220"/>
                  <a:pt x="1130" y="220"/>
                </a:cubicBezTo>
                <a:cubicBezTo>
                  <a:pt x="1126" y="220"/>
                  <a:pt x="1122" y="221"/>
                  <a:pt x="1119" y="224"/>
                </a:cubicBezTo>
                <a:cubicBezTo>
                  <a:pt x="1116" y="226"/>
                  <a:pt x="1114" y="229"/>
                  <a:pt x="1112" y="233"/>
                </a:cubicBezTo>
                <a:cubicBezTo>
                  <a:pt x="1110" y="237"/>
                  <a:pt x="1109" y="241"/>
                  <a:pt x="1109" y="246"/>
                </a:cubicBezTo>
                <a:cubicBezTo>
                  <a:pt x="1109" y="248"/>
                  <a:pt x="1110" y="251"/>
                  <a:pt x="1111" y="253"/>
                </a:cubicBezTo>
                <a:cubicBezTo>
                  <a:pt x="1111" y="255"/>
                  <a:pt x="1113" y="257"/>
                  <a:pt x="1115" y="259"/>
                </a:cubicBezTo>
                <a:cubicBezTo>
                  <a:pt x="1117" y="260"/>
                  <a:pt x="1120" y="261"/>
                  <a:pt x="1123" y="261"/>
                </a:cubicBezTo>
                <a:cubicBezTo>
                  <a:pt x="1126" y="261"/>
                  <a:pt x="1129" y="260"/>
                  <a:pt x="1132" y="258"/>
                </a:cubicBezTo>
                <a:cubicBezTo>
                  <a:pt x="1135" y="257"/>
                  <a:pt x="1136" y="255"/>
                  <a:pt x="1138" y="253"/>
                </a:cubicBezTo>
                <a:close/>
                <a:moveTo>
                  <a:pt x="1128" y="224"/>
                </a:moveTo>
                <a:cubicBezTo>
                  <a:pt x="1130" y="224"/>
                  <a:pt x="1131" y="224"/>
                  <a:pt x="1132" y="225"/>
                </a:cubicBezTo>
                <a:cubicBezTo>
                  <a:pt x="1132" y="226"/>
                  <a:pt x="1133" y="228"/>
                  <a:pt x="1133" y="229"/>
                </a:cubicBezTo>
                <a:cubicBezTo>
                  <a:pt x="1133" y="232"/>
                  <a:pt x="1132" y="234"/>
                  <a:pt x="1130" y="235"/>
                </a:cubicBezTo>
                <a:cubicBezTo>
                  <a:pt x="1129" y="237"/>
                  <a:pt x="1126" y="238"/>
                  <a:pt x="1124" y="239"/>
                </a:cubicBezTo>
                <a:cubicBezTo>
                  <a:pt x="1121" y="240"/>
                  <a:pt x="1119" y="241"/>
                  <a:pt x="1116" y="241"/>
                </a:cubicBezTo>
                <a:cubicBezTo>
                  <a:pt x="1117" y="238"/>
                  <a:pt x="1117" y="236"/>
                  <a:pt x="1118" y="233"/>
                </a:cubicBezTo>
                <a:cubicBezTo>
                  <a:pt x="1119" y="230"/>
                  <a:pt x="1121" y="228"/>
                  <a:pt x="1122" y="226"/>
                </a:cubicBezTo>
                <a:cubicBezTo>
                  <a:pt x="1124" y="225"/>
                  <a:pt x="1126" y="224"/>
                  <a:pt x="1128" y="224"/>
                </a:cubicBezTo>
                <a:close/>
                <a:moveTo>
                  <a:pt x="1175" y="254"/>
                </a:moveTo>
                <a:cubicBezTo>
                  <a:pt x="1182" y="204"/>
                  <a:pt x="1182" y="204"/>
                  <a:pt x="1182" y="204"/>
                </a:cubicBezTo>
                <a:cubicBezTo>
                  <a:pt x="1181" y="204"/>
                  <a:pt x="1181" y="204"/>
                  <a:pt x="1181" y="204"/>
                </a:cubicBezTo>
                <a:cubicBezTo>
                  <a:pt x="1171" y="205"/>
                  <a:pt x="1171" y="205"/>
                  <a:pt x="1171" y="205"/>
                </a:cubicBezTo>
                <a:cubicBezTo>
                  <a:pt x="1170" y="207"/>
                  <a:pt x="1170" y="207"/>
                  <a:pt x="1170" y="207"/>
                </a:cubicBezTo>
                <a:cubicBezTo>
                  <a:pt x="1175" y="208"/>
                  <a:pt x="1175" y="208"/>
                  <a:pt x="1175" y="208"/>
                </a:cubicBezTo>
                <a:cubicBezTo>
                  <a:pt x="1173" y="221"/>
                  <a:pt x="1173" y="221"/>
                  <a:pt x="1173" y="221"/>
                </a:cubicBezTo>
                <a:cubicBezTo>
                  <a:pt x="1171" y="220"/>
                  <a:pt x="1169" y="220"/>
                  <a:pt x="1168" y="220"/>
                </a:cubicBezTo>
                <a:cubicBezTo>
                  <a:pt x="1163" y="220"/>
                  <a:pt x="1159" y="222"/>
                  <a:pt x="1156" y="224"/>
                </a:cubicBezTo>
                <a:cubicBezTo>
                  <a:pt x="1152" y="227"/>
                  <a:pt x="1150" y="230"/>
                  <a:pt x="1148" y="234"/>
                </a:cubicBezTo>
                <a:cubicBezTo>
                  <a:pt x="1146" y="238"/>
                  <a:pt x="1145" y="242"/>
                  <a:pt x="1145" y="246"/>
                </a:cubicBezTo>
                <a:cubicBezTo>
                  <a:pt x="1145" y="250"/>
                  <a:pt x="1146" y="254"/>
                  <a:pt x="1148" y="257"/>
                </a:cubicBezTo>
                <a:cubicBezTo>
                  <a:pt x="1150" y="259"/>
                  <a:pt x="1153" y="261"/>
                  <a:pt x="1157" y="261"/>
                </a:cubicBezTo>
                <a:cubicBezTo>
                  <a:pt x="1159" y="261"/>
                  <a:pt x="1162" y="260"/>
                  <a:pt x="1163" y="259"/>
                </a:cubicBezTo>
                <a:cubicBezTo>
                  <a:pt x="1165" y="258"/>
                  <a:pt x="1167" y="256"/>
                  <a:pt x="1168" y="255"/>
                </a:cubicBezTo>
                <a:cubicBezTo>
                  <a:pt x="1168" y="256"/>
                  <a:pt x="1168" y="256"/>
                  <a:pt x="1168" y="256"/>
                </a:cubicBezTo>
                <a:cubicBezTo>
                  <a:pt x="1168" y="259"/>
                  <a:pt x="1170" y="261"/>
                  <a:pt x="1173" y="261"/>
                </a:cubicBezTo>
                <a:cubicBezTo>
                  <a:pt x="1174" y="261"/>
                  <a:pt x="1176" y="260"/>
                  <a:pt x="1177" y="259"/>
                </a:cubicBezTo>
                <a:cubicBezTo>
                  <a:pt x="1178" y="258"/>
                  <a:pt x="1179" y="257"/>
                  <a:pt x="1180" y="256"/>
                </a:cubicBezTo>
                <a:cubicBezTo>
                  <a:pt x="1179" y="255"/>
                  <a:pt x="1179" y="255"/>
                  <a:pt x="1179" y="255"/>
                </a:cubicBezTo>
                <a:cubicBezTo>
                  <a:pt x="1178" y="256"/>
                  <a:pt x="1177" y="256"/>
                  <a:pt x="1176" y="256"/>
                </a:cubicBezTo>
                <a:cubicBezTo>
                  <a:pt x="1175" y="256"/>
                  <a:pt x="1175" y="256"/>
                  <a:pt x="1175" y="255"/>
                </a:cubicBezTo>
                <a:cubicBezTo>
                  <a:pt x="1175" y="254"/>
                  <a:pt x="1175" y="254"/>
                  <a:pt x="1175" y="254"/>
                </a:cubicBezTo>
                <a:close/>
                <a:moveTo>
                  <a:pt x="1172" y="225"/>
                </a:moveTo>
                <a:cubicBezTo>
                  <a:pt x="1169" y="250"/>
                  <a:pt x="1169" y="250"/>
                  <a:pt x="1169" y="250"/>
                </a:cubicBezTo>
                <a:cubicBezTo>
                  <a:pt x="1168" y="252"/>
                  <a:pt x="1166" y="253"/>
                  <a:pt x="1164" y="254"/>
                </a:cubicBezTo>
                <a:cubicBezTo>
                  <a:pt x="1163" y="256"/>
                  <a:pt x="1161" y="256"/>
                  <a:pt x="1159" y="256"/>
                </a:cubicBezTo>
                <a:cubicBezTo>
                  <a:pt x="1157" y="256"/>
                  <a:pt x="1155" y="255"/>
                  <a:pt x="1154" y="253"/>
                </a:cubicBezTo>
                <a:cubicBezTo>
                  <a:pt x="1153" y="252"/>
                  <a:pt x="1153" y="249"/>
                  <a:pt x="1153" y="246"/>
                </a:cubicBezTo>
                <a:cubicBezTo>
                  <a:pt x="1153" y="242"/>
                  <a:pt x="1153" y="239"/>
                  <a:pt x="1154" y="236"/>
                </a:cubicBezTo>
                <a:cubicBezTo>
                  <a:pt x="1155" y="232"/>
                  <a:pt x="1157" y="230"/>
                  <a:pt x="1159" y="227"/>
                </a:cubicBezTo>
                <a:cubicBezTo>
                  <a:pt x="1161" y="225"/>
                  <a:pt x="1164" y="224"/>
                  <a:pt x="1167" y="224"/>
                </a:cubicBezTo>
                <a:cubicBezTo>
                  <a:pt x="1169" y="224"/>
                  <a:pt x="1171" y="224"/>
                  <a:pt x="1172" y="225"/>
                </a:cubicBezTo>
                <a:close/>
                <a:moveTo>
                  <a:pt x="1198" y="254"/>
                </a:moveTo>
                <a:cubicBezTo>
                  <a:pt x="1202" y="221"/>
                  <a:pt x="1202" y="221"/>
                  <a:pt x="1202" y="221"/>
                </a:cubicBezTo>
                <a:cubicBezTo>
                  <a:pt x="1201" y="220"/>
                  <a:pt x="1201" y="220"/>
                  <a:pt x="1201" y="220"/>
                </a:cubicBezTo>
                <a:cubicBezTo>
                  <a:pt x="1191" y="222"/>
                  <a:pt x="1191" y="222"/>
                  <a:pt x="1191" y="222"/>
                </a:cubicBezTo>
                <a:cubicBezTo>
                  <a:pt x="1190" y="224"/>
                  <a:pt x="1190" y="224"/>
                  <a:pt x="1190" y="224"/>
                </a:cubicBezTo>
                <a:cubicBezTo>
                  <a:pt x="1195" y="226"/>
                  <a:pt x="1195" y="226"/>
                  <a:pt x="1195" y="226"/>
                </a:cubicBezTo>
                <a:cubicBezTo>
                  <a:pt x="1194" y="233"/>
                  <a:pt x="1193" y="239"/>
                  <a:pt x="1192" y="243"/>
                </a:cubicBezTo>
                <a:cubicBezTo>
                  <a:pt x="1191" y="251"/>
                  <a:pt x="1191" y="255"/>
                  <a:pt x="1191" y="256"/>
                </a:cubicBezTo>
                <a:cubicBezTo>
                  <a:pt x="1190" y="258"/>
                  <a:pt x="1191" y="259"/>
                  <a:pt x="1192" y="260"/>
                </a:cubicBezTo>
                <a:cubicBezTo>
                  <a:pt x="1192" y="260"/>
                  <a:pt x="1194" y="261"/>
                  <a:pt x="1195" y="261"/>
                </a:cubicBezTo>
                <a:cubicBezTo>
                  <a:pt x="1197" y="261"/>
                  <a:pt x="1199" y="260"/>
                  <a:pt x="1200" y="259"/>
                </a:cubicBezTo>
                <a:cubicBezTo>
                  <a:pt x="1202" y="258"/>
                  <a:pt x="1203" y="257"/>
                  <a:pt x="1203" y="256"/>
                </a:cubicBezTo>
                <a:cubicBezTo>
                  <a:pt x="1202" y="254"/>
                  <a:pt x="1202" y="254"/>
                  <a:pt x="1202" y="254"/>
                </a:cubicBezTo>
                <a:cubicBezTo>
                  <a:pt x="1202" y="255"/>
                  <a:pt x="1201" y="256"/>
                  <a:pt x="1200" y="256"/>
                </a:cubicBezTo>
                <a:cubicBezTo>
                  <a:pt x="1200" y="256"/>
                  <a:pt x="1199" y="256"/>
                  <a:pt x="1199" y="256"/>
                </a:cubicBezTo>
                <a:cubicBezTo>
                  <a:pt x="1198" y="256"/>
                  <a:pt x="1198" y="256"/>
                  <a:pt x="1198" y="256"/>
                </a:cubicBezTo>
                <a:cubicBezTo>
                  <a:pt x="1198" y="256"/>
                  <a:pt x="1198" y="255"/>
                  <a:pt x="1198" y="255"/>
                </a:cubicBezTo>
                <a:lnTo>
                  <a:pt x="1198" y="254"/>
                </a:lnTo>
                <a:close/>
                <a:moveTo>
                  <a:pt x="1200" y="213"/>
                </a:moveTo>
                <a:cubicBezTo>
                  <a:pt x="1201" y="213"/>
                  <a:pt x="1202" y="212"/>
                  <a:pt x="1203" y="211"/>
                </a:cubicBezTo>
                <a:cubicBezTo>
                  <a:pt x="1204" y="210"/>
                  <a:pt x="1205" y="209"/>
                  <a:pt x="1205" y="207"/>
                </a:cubicBezTo>
                <a:cubicBezTo>
                  <a:pt x="1205" y="206"/>
                  <a:pt x="1204" y="206"/>
                  <a:pt x="1204" y="205"/>
                </a:cubicBezTo>
                <a:cubicBezTo>
                  <a:pt x="1203" y="204"/>
                  <a:pt x="1202" y="204"/>
                  <a:pt x="1201" y="204"/>
                </a:cubicBezTo>
                <a:cubicBezTo>
                  <a:pt x="1200" y="204"/>
                  <a:pt x="1198" y="204"/>
                  <a:pt x="1198" y="205"/>
                </a:cubicBezTo>
                <a:cubicBezTo>
                  <a:pt x="1197" y="206"/>
                  <a:pt x="1196" y="207"/>
                  <a:pt x="1196" y="209"/>
                </a:cubicBezTo>
                <a:cubicBezTo>
                  <a:pt x="1196" y="210"/>
                  <a:pt x="1197" y="211"/>
                  <a:pt x="1197" y="212"/>
                </a:cubicBezTo>
                <a:cubicBezTo>
                  <a:pt x="1198" y="212"/>
                  <a:pt x="1199" y="213"/>
                  <a:pt x="1200" y="213"/>
                </a:cubicBezTo>
                <a:close/>
                <a:moveTo>
                  <a:pt x="1237" y="228"/>
                </a:moveTo>
                <a:cubicBezTo>
                  <a:pt x="1238" y="229"/>
                  <a:pt x="1238" y="229"/>
                  <a:pt x="1238" y="229"/>
                </a:cubicBezTo>
                <a:cubicBezTo>
                  <a:pt x="1240" y="222"/>
                  <a:pt x="1240" y="222"/>
                  <a:pt x="1240" y="222"/>
                </a:cubicBezTo>
                <a:cubicBezTo>
                  <a:pt x="1239" y="221"/>
                  <a:pt x="1238" y="221"/>
                  <a:pt x="1237" y="221"/>
                </a:cubicBezTo>
                <a:cubicBezTo>
                  <a:pt x="1235" y="220"/>
                  <a:pt x="1234" y="220"/>
                  <a:pt x="1232" y="220"/>
                </a:cubicBezTo>
                <a:cubicBezTo>
                  <a:pt x="1228" y="220"/>
                  <a:pt x="1224" y="221"/>
                  <a:pt x="1221" y="224"/>
                </a:cubicBezTo>
                <a:cubicBezTo>
                  <a:pt x="1218" y="227"/>
                  <a:pt x="1216" y="230"/>
                  <a:pt x="1214" y="234"/>
                </a:cubicBezTo>
                <a:cubicBezTo>
                  <a:pt x="1213" y="237"/>
                  <a:pt x="1212" y="241"/>
                  <a:pt x="1212" y="245"/>
                </a:cubicBezTo>
                <a:cubicBezTo>
                  <a:pt x="1212" y="250"/>
                  <a:pt x="1213" y="254"/>
                  <a:pt x="1215" y="257"/>
                </a:cubicBezTo>
                <a:cubicBezTo>
                  <a:pt x="1217" y="259"/>
                  <a:pt x="1220" y="261"/>
                  <a:pt x="1224" y="261"/>
                </a:cubicBezTo>
                <a:cubicBezTo>
                  <a:pt x="1227" y="261"/>
                  <a:pt x="1230" y="260"/>
                  <a:pt x="1232" y="259"/>
                </a:cubicBezTo>
                <a:cubicBezTo>
                  <a:pt x="1235" y="257"/>
                  <a:pt x="1236" y="256"/>
                  <a:pt x="1238" y="254"/>
                </a:cubicBezTo>
                <a:cubicBezTo>
                  <a:pt x="1236" y="252"/>
                  <a:pt x="1236" y="252"/>
                  <a:pt x="1236" y="252"/>
                </a:cubicBezTo>
                <a:cubicBezTo>
                  <a:pt x="1235" y="253"/>
                  <a:pt x="1233" y="254"/>
                  <a:pt x="1232" y="255"/>
                </a:cubicBezTo>
                <a:cubicBezTo>
                  <a:pt x="1230" y="256"/>
                  <a:pt x="1229" y="256"/>
                  <a:pt x="1227" y="256"/>
                </a:cubicBezTo>
                <a:cubicBezTo>
                  <a:pt x="1224" y="256"/>
                  <a:pt x="1222" y="255"/>
                  <a:pt x="1221" y="253"/>
                </a:cubicBezTo>
                <a:cubicBezTo>
                  <a:pt x="1220" y="251"/>
                  <a:pt x="1219" y="248"/>
                  <a:pt x="1219" y="244"/>
                </a:cubicBezTo>
                <a:cubicBezTo>
                  <a:pt x="1219" y="240"/>
                  <a:pt x="1219" y="237"/>
                  <a:pt x="1221" y="234"/>
                </a:cubicBezTo>
                <a:cubicBezTo>
                  <a:pt x="1222" y="231"/>
                  <a:pt x="1223" y="229"/>
                  <a:pt x="1225" y="227"/>
                </a:cubicBezTo>
                <a:cubicBezTo>
                  <a:pt x="1227" y="225"/>
                  <a:pt x="1229" y="225"/>
                  <a:pt x="1231" y="225"/>
                </a:cubicBezTo>
                <a:cubicBezTo>
                  <a:pt x="1232" y="225"/>
                  <a:pt x="1235" y="226"/>
                  <a:pt x="1237" y="228"/>
                </a:cubicBezTo>
                <a:close/>
                <a:moveTo>
                  <a:pt x="1255" y="254"/>
                </a:moveTo>
                <a:cubicBezTo>
                  <a:pt x="1260" y="221"/>
                  <a:pt x="1260" y="221"/>
                  <a:pt x="1260" y="221"/>
                </a:cubicBezTo>
                <a:cubicBezTo>
                  <a:pt x="1259" y="220"/>
                  <a:pt x="1259" y="220"/>
                  <a:pt x="1259" y="220"/>
                </a:cubicBezTo>
                <a:cubicBezTo>
                  <a:pt x="1249" y="222"/>
                  <a:pt x="1249" y="222"/>
                  <a:pt x="1249" y="222"/>
                </a:cubicBezTo>
                <a:cubicBezTo>
                  <a:pt x="1248" y="224"/>
                  <a:pt x="1248" y="224"/>
                  <a:pt x="1248" y="224"/>
                </a:cubicBezTo>
                <a:cubicBezTo>
                  <a:pt x="1253" y="226"/>
                  <a:pt x="1253" y="226"/>
                  <a:pt x="1253" y="226"/>
                </a:cubicBezTo>
                <a:cubicBezTo>
                  <a:pt x="1252" y="233"/>
                  <a:pt x="1251" y="239"/>
                  <a:pt x="1250" y="243"/>
                </a:cubicBezTo>
                <a:cubicBezTo>
                  <a:pt x="1249" y="251"/>
                  <a:pt x="1248" y="255"/>
                  <a:pt x="1248" y="256"/>
                </a:cubicBezTo>
                <a:cubicBezTo>
                  <a:pt x="1248" y="258"/>
                  <a:pt x="1249" y="259"/>
                  <a:pt x="1249" y="260"/>
                </a:cubicBezTo>
                <a:cubicBezTo>
                  <a:pt x="1250" y="260"/>
                  <a:pt x="1251" y="261"/>
                  <a:pt x="1253" y="261"/>
                </a:cubicBezTo>
                <a:cubicBezTo>
                  <a:pt x="1255" y="261"/>
                  <a:pt x="1256" y="260"/>
                  <a:pt x="1258" y="259"/>
                </a:cubicBezTo>
                <a:cubicBezTo>
                  <a:pt x="1259" y="258"/>
                  <a:pt x="1260" y="257"/>
                  <a:pt x="1261" y="256"/>
                </a:cubicBezTo>
                <a:cubicBezTo>
                  <a:pt x="1260" y="254"/>
                  <a:pt x="1260" y="254"/>
                  <a:pt x="1260" y="254"/>
                </a:cubicBezTo>
                <a:cubicBezTo>
                  <a:pt x="1259" y="255"/>
                  <a:pt x="1259" y="256"/>
                  <a:pt x="1258" y="256"/>
                </a:cubicBezTo>
                <a:cubicBezTo>
                  <a:pt x="1258" y="256"/>
                  <a:pt x="1257" y="256"/>
                  <a:pt x="1256" y="256"/>
                </a:cubicBezTo>
                <a:cubicBezTo>
                  <a:pt x="1256" y="256"/>
                  <a:pt x="1256" y="256"/>
                  <a:pt x="1256" y="256"/>
                </a:cubicBezTo>
                <a:cubicBezTo>
                  <a:pt x="1255" y="256"/>
                  <a:pt x="1255" y="255"/>
                  <a:pt x="1255" y="255"/>
                </a:cubicBezTo>
                <a:lnTo>
                  <a:pt x="1255" y="254"/>
                </a:lnTo>
                <a:close/>
                <a:moveTo>
                  <a:pt x="1258" y="213"/>
                </a:moveTo>
                <a:cubicBezTo>
                  <a:pt x="1259" y="213"/>
                  <a:pt x="1260" y="212"/>
                  <a:pt x="1261" y="211"/>
                </a:cubicBezTo>
                <a:cubicBezTo>
                  <a:pt x="1262" y="210"/>
                  <a:pt x="1262" y="209"/>
                  <a:pt x="1262" y="207"/>
                </a:cubicBezTo>
                <a:cubicBezTo>
                  <a:pt x="1262" y="206"/>
                  <a:pt x="1262" y="206"/>
                  <a:pt x="1261" y="205"/>
                </a:cubicBezTo>
                <a:cubicBezTo>
                  <a:pt x="1261" y="204"/>
                  <a:pt x="1260" y="204"/>
                  <a:pt x="1259" y="204"/>
                </a:cubicBezTo>
                <a:cubicBezTo>
                  <a:pt x="1257" y="204"/>
                  <a:pt x="1256" y="204"/>
                  <a:pt x="1255" y="205"/>
                </a:cubicBezTo>
                <a:cubicBezTo>
                  <a:pt x="1254" y="206"/>
                  <a:pt x="1254" y="207"/>
                  <a:pt x="1254" y="209"/>
                </a:cubicBezTo>
                <a:cubicBezTo>
                  <a:pt x="1254" y="210"/>
                  <a:pt x="1254" y="211"/>
                  <a:pt x="1255" y="212"/>
                </a:cubicBezTo>
                <a:cubicBezTo>
                  <a:pt x="1256" y="212"/>
                  <a:pt x="1257" y="213"/>
                  <a:pt x="1258" y="213"/>
                </a:cubicBezTo>
                <a:close/>
                <a:moveTo>
                  <a:pt x="1282" y="229"/>
                </a:moveTo>
                <a:cubicBezTo>
                  <a:pt x="1283" y="221"/>
                  <a:pt x="1283" y="221"/>
                  <a:pt x="1283" y="221"/>
                </a:cubicBezTo>
                <a:cubicBezTo>
                  <a:pt x="1281" y="220"/>
                  <a:pt x="1281" y="220"/>
                  <a:pt x="1281" y="220"/>
                </a:cubicBezTo>
                <a:cubicBezTo>
                  <a:pt x="1273" y="222"/>
                  <a:pt x="1273" y="222"/>
                  <a:pt x="1273" y="222"/>
                </a:cubicBezTo>
                <a:cubicBezTo>
                  <a:pt x="1272" y="224"/>
                  <a:pt x="1272" y="224"/>
                  <a:pt x="1272" y="224"/>
                </a:cubicBezTo>
                <a:cubicBezTo>
                  <a:pt x="1275" y="226"/>
                  <a:pt x="1275" y="226"/>
                  <a:pt x="1275" y="226"/>
                </a:cubicBezTo>
                <a:cubicBezTo>
                  <a:pt x="1271" y="260"/>
                  <a:pt x="1271" y="260"/>
                  <a:pt x="1271" y="260"/>
                </a:cubicBezTo>
                <a:cubicBezTo>
                  <a:pt x="1278" y="260"/>
                  <a:pt x="1278" y="260"/>
                  <a:pt x="1278" y="260"/>
                </a:cubicBezTo>
                <a:cubicBezTo>
                  <a:pt x="1281" y="235"/>
                  <a:pt x="1281" y="235"/>
                  <a:pt x="1281" y="235"/>
                </a:cubicBezTo>
                <a:cubicBezTo>
                  <a:pt x="1283" y="232"/>
                  <a:pt x="1285" y="230"/>
                  <a:pt x="1287" y="228"/>
                </a:cubicBezTo>
                <a:cubicBezTo>
                  <a:pt x="1289" y="226"/>
                  <a:pt x="1291" y="225"/>
                  <a:pt x="1293" y="225"/>
                </a:cubicBezTo>
                <a:cubicBezTo>
                  <a:pt x="1295" y="225"/>
                  <a:pt x="1296" y="226"/>
                  <a:pt x="1297" y="226"/>
                </a:cubicBezTo>
                <a:cubicBezTo>
                  <a:pt x="1297" y="227"/>
                  <a:pt x="1298" y="229"/>
                  <a:pt x="1298" y="231"/>
                </a:cubicBezTo>
                <a:cubicBezTo>
                  <a:pt x="1298" y="233"/>
                  <a:pt x="1297" y="234"/>
                  <a:pt x="1297" y="236"/>
                </a:cubicBezTo>
                <a:cubicBezTo>
                  <a:pt x="1297" y="238"/>
                  <a:pt x="1297" y="240"/>
                  <a:pt x="1296" y="243"/>
                </a:cubicBezTo>
                <a:cubicBezTo>
                  <a:pt x="1296" y="245"/>
                  <a:pt x="1296" y="245"/>
                  <a:pt x="1296" y="245"/>
                </a:cubicBezTo>
                <a:cubicBezTo>
                  <a:pt x="1295" y="248"/>
                  <a:pt x="1295" y="248"/>
                  <a:pt x="1295" y="248"/>
                </a:cubicBezTo>
                <a:cubicBezTo>
                  <a:pt x="1294" y="252"/>
                  <a:pt x="1294" y="255"/>
                  <a:pt x="1294" y="256"/>
                </a:cubicBezTo>
                <a:cubicBezTo>
                  <a:pt x="1294" y="259"/>
                  <a:pt x="1295" y="261"/>
                  <a:pt x="1298" y="261"/>
                </a:cubicBezTo>
                <a:cubicBezTo>
                  <a:pt x="1300" y="261"/>
                  <a:pt x="1301" y="260"/>
                  <a:pt x="1302" y="260"/>
                </a:cubicBezTo>
                <a:cubicBezTo>
                  <a:pt x="1303" y="259"/>
                  <a:pt x="1304" y="259"/>
                  <a:pt x="1305" y="258"/>
                </a:cubicBezTo>
                <a:cubicBezTo>
                  <a:pt x="1305" y="258"/>
                  <a:pt x="1306" y="257"/>
                  <a:pt x="1306" y="257"/>
                </a:cubicBezTo>
                <a:cubicBezTo>
                  <a:pt x="1305" y="255"/>
                  <a:pt x="1305" y="255"/>
                  <a:pt x="1305" y="255"/>
                </a:cubicBezTo>
                <a:cubicBezTo>
                  <a:pt x="1304" y="256"/>
                  <a:pt x="1303" y="256"/>
                  <a:pt x="1302" y="256"/>
                </a:cubicBezTo>
                <a:cubicBezTo>
                  <a:pt x="1301" y="256"/>
                  <a:pt x="1301" y="256"/>
                  <a:pt x="1301" y="255"/>
                </a:cubicBezTo>
                <a:cubicBezTo>
                  <a:pt x="1301" y="253"/>
                  <a:pt x="1301" y="250"/>
                  <a:pt x="1302" y="246"/>
                </a:cubicBezTo>
                <a:cubicBezTo>
                  <a:pt x="1303" y="243"/>
                  <a:pt x="1303" y="243"/>
                  <a:pt x="1303" y="243"/>
                </a:cubicBezTo>
                <a:cubicBezTo>
                  <a:pt x="1303" y="241"/>
                  <a:pt x="1303" y="241"/>
                  <a:pt x="1303" y="241"/>
                </a:cubicBezTo>
                <a:cubicBezTo>
                  <a:pt x="1304" y="236"/>
                  <a:pt x="1305" y="232"/>
                  <a:pt x="1305" y="230"/>
                </a:cubicBezTo>
                <a:cubicBezTo>
                  <a:pt x="1305" y="227"/>
                  <a:pt x="1304" y="224"/>
                  <a:pt x="1302" y="223"/>
                </a:cubicBezTo>
                <a:cubicBezTo>
                  <a:pt x="1301" y="221"/>
                  <a:pt x="1299" y="220"/>
                  <a:pt x="1296" y="220"/>
                </a:cubicBezTo>
                <a:cubicBezTo>
                  <a:pt x="1294" y="220"/>
                  <a:pt x="1291" y="221"/>
                  <a:pt x="1289" y="223"/>
                </a:cubicBezTo>
                <a:cubicBezTo>
                  <a:pt x="1286" y="224"/>
                  <a:pt x="1284" y="227"/>
                  <a:pt x="1282" y="229"/>
                </a:cubicBezTo>
                <a:close/>
                <a:moveTo>
                  <a:pt x="1342" y="253"/>
                </a:moveTo>
                <a:cubicBezTo>
                  <a:pt x="1340" y="251"/>
                  <a:pt x="1340" y="251"/>
                  <a:pt x="1340" y="251"/>
                </a:cubicBezTo>
                <a:cubicBezTo>
                  <a:pt x="1339" y="253"/>
                  <a:pt x="1337" y="254"/>
                  <a:pt x="1335" y="255"/>
                </a:cubicBezTo>
                <a:cubicBezTo>
                  <a:pt x="1333" y="256"/>
                  <a:pt x="1331" y="256"/>
                  <a:pt x="1329" y="256"/>
                </a:cubicBezTo>
                <a:cubicBezTo>
                  <a:pt x="1326" y="256"/>
                  <a:pt x="1323" y="255"/>
                  <a:pt x="1322" y="253"/>
                </a:cubicBezTo>
                <a:cubicBezTo>
                  <a:pt x="1321" y="250"/>
                  <a:pt x="1320" y="247"/>
                  <a:pt x="1320" y="244"/>
                </a:cubicBezTo>
                <a:cubicBezTo>
                  <a:pt x="1323" y="244"/>
                  <a:pt x="1327" y="244"/>
                  <a:pt x="1330" y="242"/>
                </a:cubicBezTo>
                <a:cubicBezTo>
                  <a:pt x="1334" y="241"/>
                  <a:pt x="1337" y="240"/>
                  <a:pt x="1340" y="237"/>
                </a:cubicBezTo>
                <a:cubicBezTo>
                  <a:pt x="1342" y="235"/>
                  <a:pt x="1344" y="232"/>
                  <a:pt x="1344" y="229"/>
                </a:cubicBezTo>
                <a:cubicBezTo>
                  <a:pt x="1344" y="226"/>
                  <a:pt x="1343" y="224"/>
                  <a:pt x="1341" y="223"/>
                </a:cubicBezTo>
                <a:cubicBezTo>
                  <a:pt x="1340" y="221"/>
                  <a:pt x="1337" y="220"/>
                  <a:pt x="1334" y="220"/>
                </a:cubicBezTo>
                <a:cubicBezTo>
                  <a:pt x="1330" y="220"/>
                  <a:pt x="1326" y="221"/>
                  <a:pt x="1323" y="224"/>
                </a:cubicBezTo>
                <a:cubicBezTo>
                  <a:pt x="1320" y="226"/>
                  <a:pt x="1318" y="229"/>
                  <a:pt x="1316" y="233"/>
                </a:cubicBezTo>
                <a:cubicBezTo>
                  <a:pt x="1314" y="237"/>
                  <a:pt x="1313" y="241"/>
                  <a:pt x="1313" y="246"/>
                </a:cubicBezTo>
                <a:cubicBezTo>
                  <a:pt x="1313" y="248"/>
                  <a:pt x="1314" y="251"/>
                  <a:pt x="1315" y="253"/>
                </a:cubicBezTo>
                <a:cubicBezTo>
                  <a:pt x="1316" y="255"/>
                  <a:pt x="1317" y="257"/>
                  <a:pt x="1319" y="259"/>
                </a:cubicBezTo>
                <a:cubicBezTo>
                  <a:pt x="1321" y="260"/>
                  <a:pt x="1324" y="261"/>
                  <a:pt x="1327" y="261"/>
                </a:cubicBezTo>
                <a:cubicBezTo>
                  <a:pt x="1330" y="261"/>
                  <a:pt x="1333" y="260"/>
                  <a:pt x="1336" y="258"/>
                </a:cubicBezTo>
                <a:cubicBezTo>
                  <a:pt x="1339" y="257"/>
                  <a:pt x="1341" y="255"/>
                  <a:pt x="1342" y="253"/>
                </a:cubicBezTo>
                <a:close/>
                <a:moveTo>
                  <a:pt x="1332" y="224"/>
                </a:moveTo>
                <a:cubicBezTo>
                  <a:pt x="1334" y="224"/>
                  <a:pt x="1335" y="224"/>
                  <a:pt x="1336" y="225"/>
                </a:cubicBezTo>
                <a:cubicBezTo>
                  <a:pt x="1337" y="226"/>
                  <a:pt x="1337" y="228"/>
                  <a:pt x="1337" y="229"/>
                </a:cubicBezTo>
                <a:cubicBezTo>
                  <a:pt x="1337" y="232"/>
                  <a:pt x="1336" y="234"/>
                  <a:pt x="1334" y="235"/>
                </a:cubicBezTo>
                <a:cubicBezTo>
                  <a:pt x="1333" y="237"/>
                  <a:pt x="1331" y="238"/>
                  <a:pt x="1328" y="239"/>
                </a:cubicBezTo>
                <a:cubicBezTo>
                  <a:pt x="1325" y="240"/>
                  <a:pt x="1323" y="241"/>
                  <a:pt x="1321" y="241"/>
                </a:cubicBezTo>
                <a:cubicBezTo>
                  <a:pt x="1321" y="238"/>
                  <a:pt x="1321" y="236"/>
                  <a:pt x="1322" y="233"/>
                </a:cubicBezTo>
                <a:cubicBezTo>
                  <a:pt x="1323" y="230"/>
                  <a:pt x="1325" y="228"/>
                  <a:pt x="1326" y="226"/>
                </a:cubicBezTo>
                <a:cubicBezTo>
                  <a:pt x="1328" y="225"/>
                  <a:pt x="1330" y="224"/>
                  <a:pt x="1332" y="224"/>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Content_Heavy text">
  <p:cSld name="Title and Content_Heavy text">
    <p:spTree>
      <p:nvGrpSpPr>
        <p:cNvPr id="1" name="Shape 97"/>
        <p:cNvGrpSpPr/>
        <p:nvPr/>
      </p:nvGrpSpPr>
      <p:grpSpPr>
        <a:xfrm>
          <a:off x="0" y="0"/>
          <a:ext cx="0" cy="0"/>
          <a:chOff x="0" y="0"/>
          <a:chExt cx="0" cy="0"/>
        </a:xfrm>
      </p:grpSpPr>
      <p:sp>
        <p:nvSpPr>
          <p:cNvPr id="98" name="Google Shape;98;p78"/>
          <p:cNvSpPr txBox="1">
            <a:spLocks noGrp="1"/>
          </p:cNvSpPr>
          <p:nvPr>
            <p:ph type="title"/>
          </p:nvPr>
        </p:nvSpPr>
        <p:spPr>
          <a:xfrm>
            <a:off x="497205" y="327660"/>
            <a:ext cx="7201864" cy="644007"/>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9" name="Google Shape;99;p78"/>
          <p:cNvSpPr txBox="1">
            <a:spLocks noGrp="1"/>
          </p:cNvSpPr>
          <p:nvPr>
            <p:ph type="body" idx="1"/>
          </p:nvPr>
        </p:nvSpPr>
        <p:spPr>
          <a:xfrm>
            <a:off x="495300" y="1695450"/>
            <a:ext cx="7201862" cy="2913827"/>
          </a:xfrm>
          <a:prstGeom prst="rect">
            <a:avLst/>
          </a:prstGeom>
          <a:noFill/>
          <a:ln>
            <a:noFill/>
          </a:ln>
        </p:spPr>
        <p:txBody>
          <a:bodyPr spcFirstLastPara="1" wrap="square" lIns="0" tIns="0" rIns="0" bIns="0" anchor="t" anchorCtr="0">
            <a:noAutofit/>
          </a:bodyPr>
          <a:lstStyle>
            <a:lvl1pPr marL="457200" lvl="0" indent="-304800" algn="l">
              <a:lnSpc>
                <a:spcPct val="100000"/>
              </a:lnSpc>
              <a:spcBef>
                <a:spcPts val="600"/>
              </a:spcBef>
              <a:spcAft>
                <a:spcPts val="0"/>
              </a:spcAft>
              <a:buClr>
                <a:schemeClr val="dk1"/>
              </a:buClr>
              <a:buSzPts val="1200"/>
              <a:buChar char="•"/>
              <a:defRPr sz="1200"/>
            </a:lvl1pPr>
            <a:lvl2pPr marL="914400" lvl="1" indent="-298450" algn="l">
              <a:lnSpc>
                <a:spcPct val="100000"/>
              </a:lnSpc>
              <a:spcBef>
                <a:spcPts val="300"/>
              </a:spcBef>
              <a:spcAft>
                <a:spcPts val="0"/>
              </a:spcAft>
              <a:buClr>
                <a:schemeClr val="dk1"/>
              </a:buClr>
              <a:buSzPts val="1100"/>
              <a:buChar char="–"/>
              <a:defRPr sz="1100"/>
            </a:lvl2pPr>
            <a:lvl3pPr marL="1371600" lvl="2" indent="-292100" algn="l">
              <a:lnSpc>
                <a:spcPct val="100000"/>
              </a:lnSpc>
              <a:spcBef>
                <a:spcPts val="300"/>
              </a:spcBef>
              <a:spcAft>
                <a:spcPts val="0"/>
              </a:spcAft>
              <a:buClr>
                <a:schemeClr val="dk1"/>
              </a:buClr>
              <a:buSzPts val="1000"/>
              <a:buChar char="•"/>
              <a:defRPr sz="1000"/>
            </a:lvl3pPr>
            <a:lvl4pPr marL="1828800" lvl="3" indent="-285750" algn="l">
              <a:lnSpc>
                <a:spcPct val="100000"/>
              </a:lnSpc>
              <a:spcBef>
                <a:spcPts val="300"/>
              </a:spcBef>
              <a:spcAft>
                <a:spcPts val="0"/>
              </a:spcAft>
              <a:buClr>
                <a:schemeClr val="dk1"/>
              </a:buClr>
              <a:buSzPts val="900"/>
              <a:buChar char="–"/>
              <a:defRPr sz="900"/>
            </a:lvl4pPr>
            <a:lvl5pPr marL="2286000" lvl="4" indent="-279400" algn="l">
              <a:lnSpc>
                <a:spcPct val="100000"/>
              </a:lnSpc>
              <a:spcBef>
                <a:spcPts val="300"/>
              </a:spcBef>
              <a:spcAft>
                <a:spcPts val="0"/>
              </a:spcAft>
              <a:buClr>
                <a:schemeClr val="dk1"/>
              </a:buClr>
              <a:buSzPts val="800"/>
              <a:buChar char="•"/>
              <a:defRPr sz="800"/>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00" name="Google Shape;100;p78"/>
          <p:cNvSpPr txBox="1">
            <a:spLocks noGrp="1"/>
          </p:cNvSpPr>
          <p:nvPr>
            <p:ph type="sldNum" idx="12"/>
          </p:nvPr>
        </p:nvSpPr>
        <p:spPr>
          <a:xfrm>
            <a:off x="8111490" y="4831087"/>
            <a:ext cx="300989" cy="146194"/>
          </a:xfrm>
          <a:prstGeom prst="rect">
            <a:avLst/>
          </a:prstGeom>
          <a:noFill/>
          <a:ln>
            <a:noFill/>
          </a:ln>
        </p:spPr>
        <p:txBody>
          <a:bodyPr spcFirstLastPara="1" wrap="square" lIns="0" tIns="0" rIns="0" bIns="0" anchor="ctr" anchorCtr="0">
            <a:sp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Title Slide - Deep Purple">
  <p:cSld name="Title Slide - Deep Purple">
    <p:spTree>
      <p:nvGrpSpPr>
        <p:cNvPr id="1" name="Shape 101"/>
        <p:cNvGrpSpPr/>
        <p:nvPr/>
      </p:nvGrpSpPr>
      <p:grpSpPr>
        <a:xfrm>
          <a:off x="0" y="0"/>
          <a:ext cx="0" cy="0"/>
          <a:chOff x="0" y="0"/>
          <a:chExt cx="0" cy="0"/>
        </a:xfrm>
      </p:grpSpPr>
      <p:sp>
        <p:nvSpPr>
          <p:cNvPr id="102" name="Google Shape;102;p79"/>
          <p:cNvSpPr>
            <a:spLocks noGrp="1"/>
          </p:cNvSpPr>
          <p:nvPr>
            <p:ph type="pic" idx="2"/>
          </p:nvPr>
        </p:nvSpPr>
        <p:spPr>
          <a:xfrm>
            <a:off x="0" y="0"/>
            <a:ext cx="9144000" cy="4710113"/>
          </a:xfrm>
          <a:prstGeom prst="rect">
            <a:avLst/>
          </a:prstGeom>
          <a:solidFill>
            <a:srgbClr val="E1DCCD"/>
          </a:solidFill>
          <a:ln>
            <a:noFill/>
          </a:ln>
        </p:spPr>
      </p:sp>
      <p:sp>
        <p:nvSpPr>
          <p:cNvPr id="103" name="Google Shape;103;p79"/>
          <p:cNvSpPr txBox="1">
            <a:spLocks noGrp="1"/>
          </p:cNvSpPr>
          <p:nvPr>
            <p:ph type="body" idx="1"/>
          </p:nvPr>
        </p:nvSpPr>
        <p:spPr>
          <a:xfrm>
            <a:off x="0" y="1172308"/>
            <a:ext cx="5802922" cy="3971191"/>
          </a:xfrm>
          <a:prstGeom prst="rect">
            <a:avLst/>
          </a:prstGeom>
          <a:solidFill>
            <a:schemeClr val="dk2"/>
          </a:solidFill>
          <a:ln>
            <a:noFill/>
          </a:ln>
        </p:spPr>
        <p:txBody>
          <a:bodyPr spcFirstLastPara="1" wrap="square" lIns="502900" tIns="274300" rIns="457200" bIns="457200" anchor="t" anchorCtr="0">
            <a:noAutofit/>
          </a:bodyPr>
          <a:lstStyle>
            <a:lvl1pPr marL="457200" lvl="0" indent="-228600" algn="l">
              <a:lnSpc>
                <a:spcPct val="100000"/>
              </a:lnSpc>
              <a:spcBef>
                <a:spcPts val="600"/>
              </a:spcBef>
              <a:spcAft>
                <a:spcPts val="0"/>
              </a:spcAft>
              <a:buClr>
                <a:schemeClr val="lt1"/>
              </a:buClr>
              <a:buSzPts val="3000"/>
              <a:buNone/>
              <a:defRPr sz="3000">
                <a:solidFill>
                  <a:schemeClr val="lt1"/>
                </a:solidFill>
                <a:latin typeface="Georgia"/>
                <a:ea typeface="Georgia"/>
                <a:cs typeface="Georgia"/>
                <a:sym typeface="Georgia"/>
              </a:defRPr>
            </a:lvl1pPr>
            <a:lvl2pPr marL="914400" lvl="1" indent="-228600" algn="l">
              <a:lnSpc>
                <a:spcPct val="110000"/>
              </a:lnSpc>
              <a:spcBef>
                <a:spcPts val="900"/>
              </a:spcBef>
              <a:spcAft>
                <a:spcPts val="0"/>
              </a:spcAft>
              <a:buClr>
                <a:srgbClr val="7899F2"/>
              </a:buClr>
              <a:buSzPts val="1500"/>
              <a:buNone/>
              <a:defRPr sz="1500">
                <a:solidFill>
                  <a:srgbClr val="7899F2"/>
                </a:solidFill>
                <a:latin typeface="Georgia"/>
                <a:ea typeface="Georgia"/>
                <a:cs typeface="Georgia"/>
                <a:sym typeface="Georgia"/>
              </a:defRPr>
            </a:lvl2pPr>
            <a:lvl3pPr marL="1371600" lvl="2" indent="-228600" algn="l">
              <a:lnSpc>
                <a:spcPct val="110000"/>
              </a:lnSpc>
              <a:spcBef>
                <a:spcPts val="600"/>
              </a:spcBef>
              <a:spcAft>
                <a:spcPts val="0"/>
              </a:spcAft>
              <a:buClr>
                <a:schemeClr val="lt1"/>
              </a:buClr>
              <a:buSzPts val="1100"/>
              <a:buNone/>
              <a:defRPr>
                <a:solidFill>
                  <a:schemeClr val="lt1"/>
                </a:solidFill>
                <a:latin typeface="Georgia"/>
                <a:ea typeface="Georgia"/>
                <a:cs typeface="Georgia"/>
                <a:sym typeface="Georgia"/>
              </a:defRPr>
            </a:lvl3pPr>
            <a:lvl4pPr marL="1828800" lvl="3" indent="-228600" algn="l">
              <a:lnSpc>
                <a:spcPct val="110000"/>
              </a:lnSpc>
              <a:spcBef>
                <a:spcPts val="600"/>
              </a:spcBef>
              <a:spcAft>
                <a:spcPts val="0"/>
              </a:spcAft>
              <a:buClr>
                <a:schemeClr val="lt1"/>
              </a:buClr>
              <a:buSzPts val="1000"/>
              <a:buNone/>
              <a:defRPr>
                <a:solidFill>
                  <a:schemeClr val="lt1"/>
                </a:solidFill>
                <a:latin typeface="Georgia"/>
                <a:ea typeface="Georgia"/>
                <a:cs typeface="Georgia"/>
                <a:sym typeface="Georgia"/>
              </a:defRPr>
            </a:lvl4pPr>
            <a:lvl5pPr marL="2286000" lvl="4" indent="-228600" algn="l">
              <a:lnSpc>
                <a:spcPct val="110000"/>
              </a:lnSpc>
              <a:spcBef>
                <a:spcPts val="600"/>
              </a:spcBef>
              <a:spcAft>
                <a:spcPts val="0"/>
              </a:spcAft>
              <a:buClr>
                <a:schemeClr val="lt1"/>
              </a:buClr>
              <a:buSzPts val="900"/>
              <a:buNone/>
              <a:defRPr>
                <a:solidFill>
                  <a:schemeClr val="lt1"/>
                </a:solidFill>
                <a:latin typeface="Georgia"/>
                <a:ea typeface="Georgia"/>
                <a:cs typeface="Georgia"/>
                <a:sym typeface="Georgia"/>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04" name="Google Shape;104;p79"/>
          <p:cNvSpPr txBox="1">
            <a:spLocks noGrp="1"/>
          </p:cNvSpPr>
          <p:nvPr>
            <p:ph type="subTitle" idx="3"/>
          </p:nvPr>
        </p:nvSpPr>
        <p:spPr>
          <a:xfrm>
            <a:off x="525780" y="3566160"/>
            <a:ext cx="4846320" cy="156646"/>
          </a:xfrm>
          <a:prstGeom prst="rect">
            <a:avLst/>
          </a:prstGeom>
          <a:noFill/>
          <a:ln>
            <a:noFill/>
          </a:ln>
        </p:spPr>
        <p:txBody>
          <a:bodyPr spcFirstLastPara="1" wrap="square" lIns="0" tIns="0" rIns="0" bIns="0" anchor="b" anchorCtr="0">
            <a:spAutoFit/>
          </a:bodyPr>
          <a:lstStyle>
            <a:lvl1pPr lvl="0" algn="l">
              <a:lnSpc>
                <a:spcPct val="110000"/>
              </a:lnSpc>
              <a:spcBef>
                <a:spcPts val="600"/>
              </a:spcBef>
              <a:spcAft>
                <a:spcPts val="0"/>
              </a:spcAft>
              <a:buClr>
                <a:schemeClr val="lt1"/>
              </a:buClr>
              <a:buSzPts val="1000"/>
              <a:buNone/>
              <a:defRPr sz="1000" i="1">
                <a:solidFill>
                  <a:schemeClr val="lt1"/>
                </a:solidFill>
                <a:latin typeface="Georgia"/>
                <a:ea typeface="Georgia"/>
                <a:cs typeface="Georgia"/>
                <a:sym typeface="Georgia"/>
              </a:defRPr>
            </a:lvl1pPr>
            <a:lvl2pPr lvl="1" algn="ctr">
              <a:lnSpc>
                <a:spcPct val="110000"/>
              </a:lnSpc>
              <a:spcBef>
                <a:spcPts val="600"/>
              </a:spcBef>
              <a:spcAft>
                <a:spcPts val="0"/>
              </a:spcAft>
              <a:buClr>
                <a:schemeClr val="dk1"/>
              </a:buClr>
              <a:buSzPts val="1500"/>
              <a:buNone/>
              <a:defRPr sz="1500"/>
            </a:lvl2pPr>
            <a:lvl3pPr lvl="2" algn="ctr">
              <a:lnSpc>
                <a:spcPct val="110000"/>
              </a:lnSpc>
              <a:spcBef>
                <a:spcPts val="600"/>
              </a:spcBef>
              <a:spcAft>
                <a:spcPts val="0"/>
              </a:spcAft>
              <a:buClr>
                <a:schemeClr val="dk1"/>
              </a:buClr>
              <a:buSzPts val="1350"/>
              <a:buNone/>
              <a:defRPr sz="1350"/>
            </a:lvl3pPr>
            <a:lvl4pPr lvl="3" algn="ctr">
              <a:lnSpc>
                <a:spcPct val="110000"/>
              </a:lnSpc>
              <a:spcBef>
                <a:spcPts val="600"/>
              </a:spcBef>
              <a:spcAft>
                <a:spcPts val="0"/>
              </a:spcAft>
              <a:buClr>
                <a:schemeClr val="dk1"/>
              </a:buClr>
              <a:buSzPts val="1200"/>
              <a:buNone/>
              <a:defRPr sz="1200"/>
            </a:lvl4pPr>
            <a:lvl5pPr lvl="4" algn="ctr">
              <a:lnSpc>
                <a:spcPct val="110000"/>
              </a:lnSpc>
              <a:spcBef>
                <a:spcPts val="600"/>
              </a:spcBef>
              <a:spcAft>
                <a:spcPts val="0"/>
              </a:spcAft>
              <a:buClr>
                <a:schemeClr val="dk1"/>
              </a:buClr>
              <a:buSzPts val="120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a:endParaRPr/>
          </a:p>
        </p:txBody>
      </p:sp>
      <p:sp>
        <p:nvSpPr>
          <p:cNvPr id="105" name="Google Shape;105;p79"/>
          <p:cNvSpPr/>
          <p:nvPr/>
        </p:nvSpPr>
        <p:spPr>
          <a:xfrm>
            <a:off x="482706" y="433838"/>
            <a:ext cx="2192207" cy="410518"/>
          </a:xfrm>
          <a:custGeom>
            <a:avLst/>
            <a:gdLst/>
            <a:ahLst/>
            <a:cxnLst/>
            <a:rect l="l" t="t" r="r" b="b"/>
            <a:pathLst>
              <a:path w="1440" h="267" extrusionOk="0">
                <a:moveTo>
                  <a:pt x="17" y="110"/>
                </a:moveTo>
                <a:cubicBezTo>
                  <a:pt x="3" y="110"/>
                  <a:pt x="3" y="110"/>
                  <a:pt x="3" y="110"/>
                </a:cubicBezTo>
                <a:cubicBezTo>
                  <a:pt x="3" y="1"/>
                  <a:pt x="3" y="1"/>
                  <a:pt x="3" y="1"/>
                </a:cubicBezTo>
                <a:cubicBezTo>
                  <a:pt x="81" y="83"/>
                  <a:pt x="81" y="83"/>
                  <a:pt x="81" y="83"/>
                </a:cubicBezTo>
                <a:cubicBezTo>
                  <a:pt x="81" y="7"/>
                  <a:pt x="81" y="7"/>
                  <a:pt x="81" y="7"/>
                </a:cubicBezTo>
                <a:cubicBezTo>
                  <a:pt x="95" y="7"/>
                  <a:pt x="95" y="7"/>
                  <a:pt x="95" y="7"/>
                </a:cubicBezTo>
                <a:cubicBezTo>
                  <a:pt x="95" y="117"/>
                  <a:pt x="95" y="117"/>
                  <a:pt x="95" y="117"/>
                </a:cubicBezTo>
                <a:cubicBezTo>
                  <a:pt x="17" y="35"/>
                  <a:pt x="17" y="35"/>
                  <a:pt x="17" y="35"/>
                </a:cubicBezTo>
                <a:lnTo>
                  <a:pt x="17" y="110"/>
                </a:lnTo>
                <a:close/>
                <a:moveTo>
                  <a:pt x="130" y="110"/>
                </a:moveTo>
                <a:cubicBezTo>
                  <a:pt x="145" y="110"/>
                  <a:pt x="145" y="110"/>
                  <a:pt x="145" y="110"/>
                </a:cubicBezTo>
                <a:cubicBezTo>
                  <a:pt x="178" y="33"/>
                  <a:pt x="178" y="33"/>
                  <a:pt x="178" y="33"/>
                </a:cubicBezTo>
                <a:cubicBezTo>
                  <a:pt x="210" y="109"/>
                  <a:pt x="210" y="109"/>
                  <a:pt x="210" y="109"/>
                </a:cubicBezTo>
                <a:cubicBezTo>
                  <a:pt x="210" y="110"/>
                  <a:pt x="210" y="110"/>
                  <a:pt x="210" y="110"/>
                </a:cubicBezTo>
                <a:cubicBezTo>
                  <a:pt x="225" y="110"/>
                  <a:pt x="225" y="110"/>
                  <a:pt x="225" y="110"/>
                </a:cubicBezTo>
                <a:cubicBezTo>
                  <a:pt x="178" y="0"/>
                  <a:pt x="178" y="0"/>
                  <a:pt x="178" y="0"/>
                </a:cubicBezTo>
                <a:lnTo>
                  <a:pt x="130" y="110"/>
                </a:lnTo>
                <a:close/>
                <a:moveTo>
                  <a:pt x="700" y="110"/>
                </a:moveTo>
                <a:cubicBezTo>
                  <a:pt x="715" y="110"/>
                  <a:pt x="715" y="110"/>
                  <a:pt x="715" y="110"/>
                </a:cubicBezTo>
                <a:cubicBezTo>
                  <a:pt x="748" y="33"/>
                  <a:pt x="748" y="33"/>
                  <a:pt x="748" y="33"/>
                </a:cubicBezTo>
                <a:cubicBezTo>
                  <a:pt x="780" y="109"/>
                  <a:pt x="780" y="109"/>
                  <a:pt x="780" y="109"/>
                </a:cubicBezTo>
                <a:cubicBezTo>
                  <a:pt x="780" y="110"/>
                  <a:pt x="780" y="110"/>
                  <a:pt x="780" y="110"/>
                </a:cubicBezTo>
                <a:cubicBezTo>
                  <a:pt x="795" y="110"/>
                  <a:pt x="795" y="110"/>
                  <a:pt x="795" y="110"/>
                </a:cubicBezTo>
                <a:cubicBezTo>
                  <a:pt x="748" y="0"/>
                  <a:pt x="748" y="0"/>
                  <a:pt x="748" y="0"/>
                </a:cubicBezTo>
                <a:lnTo>
                  <a:pt x="700" y="110"/>
                </a:lnTo>
                <a:close/>
                <a:moveTo>
                  <a:pt x="273" y="110"/>
                </a:moveTo>
                <a:cubicBezTo>
                  <a:pt x="286" y="110"/>
                  <a:pt x="286" y="110"/>
                  <a:pt x="286" y="110"/>
                </a:cubicBezTo>
                <a:cubicBezTo>
                  <a:pt x="286" y="20"/>
                  <a:pt x="286" y="20"/>
                  <a:pt x="286" y="20"/>
                </a:cubicBezTo>
                <a:cubicBezTo>
                  <a:pt x="317" y="20"/>
                  <a:pt x="317" y="20"/>
                  <a:pt x="317" y="20"/>
                </a:cubicBezTo>
                <a:cubicBezTo>
                  <a:pt x="317" y="7"/>
                  <a:pt x="317" y="7"/>
                  <a:pt x="317" y="7"/>
                </a:cubicBezTo>
                <a:cubicBezTo>
                  <a:pt x="242" y="7"/>
                  <a:pt x="242" y="7"/>
                  <a:pt x="242" y="7"/>
                </a:cubicBezTo>
                <a:cubicBezTo>
                  <a:pt x="242" y="20"/>
                  <a:pt x="242" y="20"/>
                  <a:pt x="242" y="20"/>
                </a:cubicBezTo>
                <a:cubicBezTo>
                  <a:pt x="273" y="20"/>
                  <a:pt x="273" y="20"/>
                  <a:pt x="273" y="20"/>
                </a:cubicBezTo>
                <a:lnTo>
                  <a:pt x="273" y="110"/>
                </a:lnTo>
                <a:close/>
                <a:moveTo>
                  <a:pt x="374" y="7"/>
                </a:moveTo>
                <a:cubicBezTo>
                  <a:pt x="360" y="7"/>
                  <a:pt x="360" y="7"/>
                  <a:pt x="360" y="7"/>
                </a:cubicBezTo>
                <a:cubicBezTo>
                  <a:pt x="360" y="110"/>
                  <a:pt x="360" y="110"/>
                  <a:pt x="360" y="110"/>
                </a:cubicBezTo>
                <a:cubicBezTo>
                  <a:pt x="374" y="110"/>
                  <a:pt x="374" y="110"/>
                  <a:pt x="374" y="110"/>
                </a:cubicBezTo>
                <a:lnTo>
                  <a:pt x="374" y="7"/>
                </a:lnTo>
                <a:close/>
                <a:moveTo>
                  <a:pt x="475" y="112"/>
                </a:moveTo>
                <a:cubicBezTo>
                  <a:pt x="445" y="112"/>
                  <a:pt x="421" y="88"/>
                  <a:pt x="421" y="59"/>
                </a:cubicBezTo>
                <a:cubicBezTo>
                  <a:pt x="421" y="29"/>
                  <a:pt x="445" y="5"/>
                  <a:pt x="475" y="5"/>
                </a:cubicBezTo>
                <a:cubicBezTo>
                  <a:pt x="505" y="5"/>
                  <a:pt x="528" y="29"/>
                  <a:pt x="528" y="59"/>
                </a:cubicBezTo>
                <a:cubicBezTo>
                  <a:pt x="528" y="88"/>
                  <a:pt x="505" y="112"/>
                  <a:pt x="475" y="112"/>
                </a:cubicBezTo>
                <a:close/>
                <a:moveTo>
                  <a:pt x="475" y="19"/>
                </a:moveTo>
                <a:cubicBezTo>
                  <a:pt x="453" y="19"/>
                  <a:pt x="435" y="37"/>
                  <a:pt x="435" y="59"/>
                </a:cubicBezTo>
                <a:cubicBezTo>
                  <a:pt x="435" y="81"/>
                  <a:pt x="453" y="99"/>
                  <a:pt x="475" y="99"/>
                </a:cubicBezTo>
                <a:cubicBezTo>
                  <a:pt x="497" y="99"/>
                  <a:pt x="514" y="81"/>
                  <a:pt x="514" y="59"/>
                </a:cubicBezTo>
                <a:cubicBezTo>
                  <a:pt x="514" y="37"/>
                  <a:pt x="497" y="19"/>
                  <a:pt x="475" y="19"/>
                </a:cubicBezTo>
                <a:close/>
                <a:moveTo>
                  <a:pt x="586" y="35"/>
                </a:moveTo>
                <a:cubicBezTo>
                  <a:pt x="664" y="117"/>
                  <a:pt x="664" y="117"/>
                  <a:pt x="664" y="117"/>
                </a:cubicBezTo>
                <a:cubicBezTo>
                  <a:pt x="664" y="7"/>
                  <a:pt x="664" y="7"/>
                  <a:pt x="664" y="7"/>
                </a:cubicBezTo>
                <a:cubicBezTo>
                  <a:pt x="650" y="7"/>
                  <a:pt x="650" y="7"/>
                  <a:pt x="650" y="7"/>
                </a:cubicBezTo>
                <a:cubicBezTo>
                  <a:pt x="650" y="83"/>
                  <a:pt x="650" y="83"/>
                  <a:pt x="650" y="83"/>
                </a:cubicBezTo>
                <a:cubicBezTo>
                  <a:pt x="572" y="1"/>
                  <a:pt x="572" y="1"/>
                  <a:pt x="572" y="1"/>
                </a:cubicBezTo>
                <a:cubicBezTo>
                  <a:pt x="572" y="110"/>
                  <a:pt x="572" y="110"/>
                  <a:pt x="572" y="110"/>
                </a:cubicBezTo>
                <a:cubicBezTo>
                  <a:pt x="586" y="110"/>
                  <a:pt x="586" y="110"/>
                  <a:pt x="586" y="110"/>
                </a:cubicBezTo>
                <a:lnTo>
                  <a:pt x="586" y="35"/>
                </a:lnTo>
                <a:close/>
                <a:moveTo>
                  <a:pt x="843" y="7"/>
                </a:moveTo>
                <a:cubicBezTo>
                  <a:pt x="830" y="7"/>
                  <a:pt x="830" y="7"/>
                  <a:pt x="830" y="7"/>
                </a:cubicBezTo>
                <a:cubicBezTo>
                  <a:pt x="830" y="110"/>
                  <a:pt x="830" y="110"/>
                  <a:pt x="830" y="110"/>
                </a:cubicBezTo>
                <a:cubicBezTo>
                  <a:pt x="885" y="110"/>
                  <a:pt x="885" y="110"/>
                  <a:pt x="885" y="110"/>
                </a:cubicBezTo>
                <a:cubicBezTo>
                  <a:pt x="885" y="97"/>
                  <a:pt x="885" y="97"/>
                  <a:pt x="885" y="97"/>
                </a:cubicBezTo>
                <a:cubicBezTo>
                  <a:pt x="843" y="97"/>
                  <a:pt x="843" y="97"/>
                  <a:pt x="843" y="97"/>
                </a:cubicBezTo>
                <a:lnTo>
                  <a:pt x="843" y="7"/>
                </a:lnTo>
                <a:close/>
                <a:moveTo>
                  <a:pt x="169" y="156"/>
                </a:moveTo>
                <a:cubicBezTo>
                  <a:pt x="139" y="156"/>
                  <a:pt x="116" y="179"/>
                  <a:pt x="116" y="209"/>
                </a:cubicBezTo>
                <a:cubicBezTo>
                  <a:pt x="116" y="240"/>
                  <a:pt x="139" y="262"/>
                  <a:pt x="169" y="262"/>
                </a:cubicBezTo>
                <a:cubicBezTo>
                  <a:pt x="175" y="262"/>
                  <a:pt x="188" y="261"/>
                  <a:pt x="200" y="252"/>
                </a:cubicBezTo>
                <a:cubicBezTo>
                  <a:pt x="200" y="252"/>
                  <a:pt x="200" y="252"/>
                  <a:pt x="200" y="252"/>
                </a:cubicBezTo>
                <a:cubicBezTo>
                  <a:pt x="200" y="234"/>
                  <a:pt x="200" y="234"/>
                  <a:pt x="200" y="234"/>
                </a:cubicBezTo>
                <a:cubicBezTo>
                  <a:pt x="198" y="236"/>
                  <a:pt x="198" y="236"/>
                  <a:pt x="198" y="236"/>
                </a:cubicBezTo>
                <a:cubicBezTo>
                  <a:pt x="196" y="239"/>
                  <a:pt x="192" y="242"/>
                  <a:pt x="187" y="245"/>
                </a:cubicBezTo>
                <a:cubicBezTo>
                  <a:pt x="181" y="247"/>
                  <a:pt x="175" y="249"/>
                  <a:pt x="169" y="249"/>
                </a:cubicBezTo>
                <a:cubicBezTo>
                  <a:pt x="142" y="249"/>
                  <a:pt x="130" y="226"/>
                  <a:pt x="130" y="210"/>
                </a:cubicBezTo>
                <a:cubicBezTo>
                  <a:pt x="130" y="187"/>
                  <a:pt x="147" y="169"/>
                  <a:pt x="169" y="169"/>
                </a:cubicBezTo>
                <a:cubicBezTo>
                  <a:pt x="174" y="169"/>
                  <a:pt x="180" y="170"/>
                  <a:pt x="185" y="173"/>
                </a:cubicBezTo>
                <a:cubicBezTo>
                  <a:pt x="190" y="175"/>
                  <a:pt x="194" y="178"/>
                  <a:pt x="198" y="182"/>
                </a:cubicBezTo>
                <a:cubicBezTo>
                  <a:pt x="200" y="184"/>
                  <a:pt x="200" y="184"/>
                  <a:pt x="200" y="184"/>
                </a:cubicBezTo>
                <a:cubicBezTo>
                  <a:pt x="200" y="166"/>
                  <a:pt x="200" y="166"/>
                  <a:pt x="200" y="166"/>
                </a:cubicBezTo>
                <a:cubicBezTo>
                  <a:pt x="200" y="166"/>
                  <a:pt x="200" y="166"/>
                  <a:pt x="200" y="166"/>
                </a:cubicBezTo>
                <a:cubicBezTo>
                  <a:pt x="191" y="159"/>
                  <a:pt x="181" y="156"/>
                  <a:pt x="169" y="156"/>
                </a:cubicBezTo>
                <a:close/>
                <a:moveTo>
                  <a:pt x="437" y="209"/>
                </a:moveTo>
                <a:cubicBezTo>
                  <a:pt x="437" y="225"/>
                  <a:pt x="431" y="238"/>
                  <a:pt x="419" y="249"/>
                </a:cubicBezTo>
                <a:cubicBezTo>
                  <a:pt x="409" y="257"/>
                  <a:pt x="399" y="261"/>
                  <a:pt x="382" y="261"/>
                </a:cubicBezTo>
                <a:cubicBezTo>
                  <a:pt x="360" y="261"/>
                  <a:pt x="360" y="261"/>
                  <a:pt x="360" y="261"/>
                </a:cubicBezTo>
                <a:cubicBezTo>
                  <a:pt x="360" y="157"/>
                  <a:pt x="360" y="157"/>
                  <a:pt x="360" y="157"/>
                </a:cubicBezTo>
                <a:cubicBezTo>
                  <a:pt x="382" y="157"/>
                  <a:pt x="382" y="157"/>
                  <a:pt x="382" y="157"/>
                </a:cubicBezTo>
                <a:cubicBezTo>
                  <a:pt x="393" y="157"/>
                  <a:pt x="407" y="159"/>
                  <a:pt x="420" y="170"/>
                </a:cubicBezTo>
                <a:cubicBezTo>
                  <a:pt x="426" y="175"/>
                  <a:pt x="437" y="187"/>
                  <a:pt x="437" y="209"/>
                </a:cubicBezTo>
                <a:close/>
                <a:moveTo>
                  <a:pt x="423" y="209"/>
                </a:moveTo>
                <a:cubicBezTo>
                  <a:pt x="423" y="186"/>
                  <a:pt x="407" y="171"/>
                  <a:pt x="382" y="171"/>
                </a:cubicBezTo>
                <a:cubicBezTo>
                  <a:pt x="374" y="171"/>
                  <a:pt x="374" y="171"/>
                  <a:pt x="374" y="171"/>
                </a:cubicBezTo>
                <a:cubicBezTo>
                  <a:pt x="374" y="247"/>
                  <a:pt x="374" y="247"/>
                  <a:pt x="374" y="247"/>
                </a:cubicBezTo>
                <a:cubicBezTo>
                  <a:pt x="382" y="247"/>
                  <a:pt x="382" y="247"/>
                  <a:pt x="382" y="247"/>
                </a:cubicBezTo>
                <a:cubicBezTo>
                  <a:pt x="390" y="247"/>
                  <a:pt x="401" y="246"/>
                  <a:pt x="410" y="239"/>
                </a:cubicBezTo>
                <a:cubicBezTo>
                  <a:pt x="416" y="234"/>
                  <a:pt x="423" y="224"/>
                  <a:pt x="423" y="209"/>
                </a:cubicBezTo>
                <a:close/>
                <a:moveTo>
                  <a:pt x="479" y="261"/>
                </a:moveTo>
                <a:cubicBezTo>
                  <a:pt x="541" y="261"/>
                  <a:pt x="541" y="261"/>
                  <a:pt x="541" y="261"/>
                </a:cubicBezTo>
                <a:cubicBezTo>
                  <a:pt x="541" y="247"/>
                  <a:pt x="541" y="247"/>
                  <a:pt x="541" y="247"/>
                </a:cubicBezTo>
                <a:cubicBezTo>
                  <a:pt x="493" y="247"/>
                  <a:pt x="493" y="247"/>
                  <a:pt x="493" y="247"/>
                </a:cubicBezTo>
                <a:cubicBezTo>
                  <a:pt x="493" y="211"/>
                  <a:pt x="493" y="211"/>
                  <a:pt x="493" y="211"/>
                </a:cubicBezTo>
                <a:cubicBezTo>
                  <a:pt x="535" y="211"/>
                  <a:pt x="535" y="211"/>
                  <a:pt x="535" y="211"/>
                </a:cubicBezTo>
                <a:cubicBezTo>
                  <a:pt x="535" y="198"/>
                  <a:pt x="535" y="198"/>
                  <a:pt x="535" y="198"/>
                </a:cubicBezTo>
                <a:cubicBezTo>
                  <a:pt x="493" y="198"/>
                  <a:pt x="493" y="198"/>
                  <a:pt x="493" y="198"/>
                </a:cubicBezTo>
                <a:cubicBezTo>
                  <a:pt x="493" y="171"/>
                  <a:pt x="493" y="171"/>
                  <a:pt x="493" y="171"/>
                </a:cubicBezTo>
                <a:cubicBezTo>
                  <a:pt x="541" y="171"/>
                  <a:pt x="541" y="171"/>
                  <a:pt x="541" y="171"/>
                </a:cubicBezTo>
                <a:cubicBezTo>
                  <a:pt x="541" y="157"/>
                  <a:pt x="541" y="157"/>
                  <a:pt x="541" y="157"/>
                </a:cubicBezTo>
                <a:cubicBezTo>
                  <a:pt x="479" y="157"/>
                  <a:pt x="479" y="157"/>
                  <a:pt x="479" y="157"/>
                </a:cubicBezTo>
                <a:lnTo>
                  <a:pt x="479" y="261"/>
                </a:lnTo>
                <a:close/>
                <a:moveTo>
                  <a:pt x="805" y="261"/>
                </a:moveTo>
                <a:cubicBezTo>
                  <a:pt x="866" y="261"/>
                  <a:pt x="866" y="261"/>
                  <a:pt x="866" y="261"/>
                </a:cubicBezTo>
                <a:cubicBezTo>
                  <a:pt x="866" y="247"/>
                  <a:pt x="866" y="247"/>
                  <a:pt x="866" y="247"/>
                </a:cubicBezTo>
                <a:cubicBezTo>
                  <a:pt x="819" y="247"/>
                  <a:pt x="819" y="247"/>
                  <a:pt x="819" y="247"/>
                </a:cubicBezTo>
                <a:cubicBezTo>
                  <a:pt x="819" y="211"/>
                  <a:pt x="819" y="211"/>
                  <a:pt x="819" y="211"/>
                </a:cubicBezTo>
                <a:cubicBezTo>
                  <a:pt x="860" y="211"/>
                  <a:pt x="860" y="211"/>
                  <a:pt x="860" y="211"/>
                </a:cubicBezTo>
                <a:cubicBezTo>
                  <a:pt x="860" y="198"/>
                  <a:pt x="860" y="198"/>
                  <a:pt x="860" y="198"/>
                </a:cubicBezTo>
                <a:cubicBezTo>
                  <a:pt x="819" y="198"/>
                  <a:pt x="819" y="198"/>
                  <a:pt x="819" y="198"/>
                </a:cubicBezTo>
                <a:cubicBezTo>
                  <a:pt x="819" y="171"/>
                  <a:pt x="819" y="171"/>
                  <a:pt x="819" y="171"/>
                </a:cubicBezTo>
                <a:cubicBezTo>
                  <a:pt x="866" y="171"/>
                  <a:pt x="866" y="171"/>
                  <a:pt x="866" y="171"/>
                </a:cubicBezTo>
                <a:cubicBezTo>
                  <a:pt x="866" y="157"/>
                  <a:pt x="866" y="157"/>
                  <a:pt x="866" y="157"/>
                </a:cubicBezTo>
                <a:cubicBezTo>
                  <a:pt x="805" y="157"/>
                  <a:pt x="805" y="157"/>
                  <a:pt x="805" y="157"/>
                </a:cubicBezTo>
                <a:lnTo>
                  <a:pt x="805" y="261"/>
                </a:lnTo>
                <a:close/>
                <a:moveTo>
                  <a:pt x="634" y="235"/>
                </a:moveTo>
                <a:cubicBezTo>
                  <a:pt x="595" y="149"/>
                  <a:pt x="595" y="149"/>
                  <a:pt x="595" y="149"/>
                </a:cubicBezTo>
                <a:cubicBezTo>
                  <a:pt x="578" y="261"/>
                  <a:pt x="578" y="261"/>
                  <a:pt x="578" y="261"/>
                </a:cubicBezTo>
                <a:cubicBezTo>
                  <a:pt x="592" y="261"/>
                  <a:pt x="592" y="261"/>
                  <a:pt x="592" y="261"/>
                </a:cubicBezTo>
                <a:cubicBezTo>
                  <a:pt x="601" y="194"/>
                  <a:pt x="601" y="194"/>
                  <a:pt x="601" y="194"/>
                </a:cubicBezTo>
                <a:cubicBezTo>
                  <a:pt x="634" y="267"/>
                  <a:pt x="634" y="267"/>
                  <a:pt x="634" y="267"/>
                </a:cubicBezTo>
                <a:cubicBezTo>
                  <a:pt x="668" y="194"/>
                  <a:pt x="668" y="194"/>
                  <a:pt x="668" y="194"/>
                </a:cubicBezTo>
                <a:cubicBezTo>
                  <a:pt x="677" y="261"/>
                  <a:pt x="677" y="261"/>
                  <a:pt x="677" y="261"/>
                </a:cubicBezTo>
                <a:cubicBezTo>
                  <a:pt x="691" y="261"/>
                  <a:pt x="691" y="261"/>
                  <a:pt x="691" y="261"/>
                </a:cubicBezTo>
                <a:cubicBezTo>
                  <a:pt x="674" y="148"/>
                  <a:pt x="674" y="148"/>
                  <a:pt x="674" y="148"/>
                </a:cubicBezTo>
                <a:lnTo>
                  <a:pt x="634" y="235"/>
                </a:lnTo>
                <a:close/>
                <a:moveTo>
                  <a:pt x="737" y="261"/>
                </a:moveTo>
                <a:cubicBezTo>
                  <a:pt x="751" y="261"/>
                  <a:pt x="751" y="261"/>
                  <a:pt x="751" y="261"/>
                </a:cubicBezTo>
                <a:cubicBezTo>
                  <a:pt x="751" y="157"/>
                  <a:pt x="751" y="157"/>
                  <a:pt x="751" y="157"/>
                </a:cubicBezTo>
                <a:cubicBezTo>
                  <a:pt x="737" y="157"/>
                  <a:pt x="737" y="157"/>
                  <a:pt x="737" y="157"/>
                </a:cubicBezTo>
                <a:lnTo>
                  <a:pt x="737" y="261"/>
                </a:lnTo>
                <a:close/>
                <a:moveTo>
                  <a:pt x="955" y="211"/>
                </a:moveTo>
                <a:cubicBezTo>
                  <a:pt x="950" y="207"/>
                  <a:pt x="945" y="204"/>
                  <a:pt x="939" y="201"/>
                </a:cubicBezTo>
                <a:cubicBezTo>
                  <a:pt x="929" y="197"/>
                  <a:pt x="929" y="197"/>
                  <a:pt x="929" y="197"/>
                </a:cubicBezTo>
                <a:cubicBezTo>
                  <a:pt x="925" y="195"/>
                  <a:pt x="922" y="194"/>
                  <a:pt x="919" y="191"/>
                </a:cubicBezTo>
                <a:cubicBezTo>
                  <a:pt x="916" y="189"/>
                  <a:pt x="916" y="187"/>
                  <a:pt x="916" y="183"/>
                </a:cubicBezTo>
                <a:cubicBezTo>
                  <a:pt x="916" y="175"/>
                  <a:pt x="922" y="169"/>
                  <a:pt x="931" y="169"/>
                </a:cubicBezTo>
                <a:cubicBezTo>
                  <a:pt x="936" y="169"/>
                  <a:pt x="940" y="171"/>
                  <a:pt x="942" y="172"/>
                </a:cubicBezTo>
                <a:cubicBezTo>
                  <a:pt x="944" y="174"/>
                  <a:pt x="946" y="177"/>
                  <a:pt x="947" y="179"/>
                </a:cubicBezTo>
                <a:cubicBezTo>
                  <a:pt x="948" y="181"/>
                  <a:pt x="948" y="181"/>
                  <a:pt x="948" y="181"/>
                </a:cubicBezTo>
                <a:cubicBezTo>
                  <a:pt x="959" y="173"/>
                  <a:pt x="959" y="173"/>
                  <a:pt x="959" y="173"/>
                </a:cubicBezTo>
                <a:cubicBezTo>
                  <a:pt x="958" y="172"/>
                  <a:pt x="958" y="172"/>
                  <a:pt x="958" y="172"/>
                </a:cubicBezTo>
                <a:cubicBezTo>
                  <a:pt x="956" y="167"/>
                  <a:pt x="952" y="163"/>
                  <a:pt x="948" y="161"/>
                </a:cubicBezTo>
                <a:cubicBezTo>
                  <a:pt x="943" y="157"/>
                  <a:pt x="938" y="156"/>
                  <a:pt x="931" y="156"/>
                </a:cubicBezTo>
                <a:cubicBezTo>
                  <a:pt x="914" y="156"/>
                  <a:pt x="902" y="167"/>
                  <a:pt x="902" y="183"/>
                </a:cubicBezTo>
                <a:cubicBezTo>
                  <a:pt x="902" y="190"/>
                  <a:pt x="904" y="195"/>
                  <a:pt x="909" y="200"/>
                </a:cubicBezTo>
                <a:cubicBezTo>
                  <a:pt x="913" y="205"/>
                  <a:pt x="918" y="207"/>
                  <a:pt x="922" y="209"/>
                </a:cubicBezTo>
                <a:cubicBezTo>
                  <a:pt x="932" y="213"/>
                  <a:pt x="932" y="213"/>
                  <a:pt x="932" y="213"/>
                </a:cubicBezTo>
                <a:cubicBezTo>
                  <a:pt x="937" y="215"/>
                  <a:pt x="941" y="217"/>
                  <a:pt x="944" y="220"/>
                </a:cubicBezTo>
                <a:cubicBezTo>
                  <a:pt x="947" y="223"/>
                  <a:pt x="948" y="226"/>
                  <a:pt x="948" y="231"/>
                </a:cubicBezTo>
                <a:cubicBezTo>
                  <a:pt x="948" y="240"/>
                  <a:pt x="942" y="249"/>
                  <a:pt x="929" y="249"/>
                </a:cubicBezTo>
                <a:cubicBezTo>
                  <a:pt x="924" y="249"/>
                  <a:pt x="919" y="247"/>
                  <a:pt x="916" y="244"/>
                </a:cubicBezTo>
                <a:cubicBezTo>
                  <a:pt x="913" y="241"/>
                  <a:pt x="911" y="236"/>
                  <a:pt x="910" y="232"/>
                </a:cubicBezTo>
                <a:cubicBezTo>
                  <a:pt x="910" y="230"/>
                  <a:pt x="910" y="230"/>
                  <a:pt x="910" y="230"/>
                </a:cubicBezTo>
                <a:cubicBezTo>
                  <a:pt x="896" y="234"/>
                  <a:pt x="896" y="234"/>
                  <a:pt x="896" y="234"/>
                </a:cubicBezTo>
                <a:cubicBezTo>
                  <a:pt x="897" y="235"/>
                  <a:pt x="897" y="235"/>
                  <a:pt x="897" y="235"/>
                </a:cubicBezTo>
                <a:cubicBezTo>
                  <a:pt x="898" y="243"/>
                  <a:pt x="902" y="249"/>
                  <a:pt x="906" y="254"/>
                </a:cubicBezTo>
                <a:cubicBezTo>
                  <a:pt x="912" y="260"/>
                  <a:pt x="920" y="262"/>
                  <a:pt x="929" y="262"/>
                </a:cubicBezTo>
                <a:cubicBezTo>
                  <a:pt x="948" y="262"/>
                  <a:pt x="962" y="249"/>
                  <a:pt x="962" y="230"/>
                </a:cubicBezTo>
                <a:cubicBezTo>
                  <a:pt x="962" y="222"/>
                  <a:pt x="960" y="216"/>
                  <a:pt x="955" y="211"/>
                </a:cubicBezTo>
                <a:close/>
                <a:moveTo>
                  <a:pt x="0" y="261"/>
                </a:moveTo>
                <a:cubicBezTo>
                  <a:pt x="15" y="261"/>
                  <a:pt x="15" y="261"/>
                  <a:pt x="15" y="261"/>
                </a:cubicBezTo>
                <a:cubicBezTo>
                  <a:pt x="48" y="184"/>
                  <a:pt x="48" y="184"/>
                  <a:pt x="48" y="184"/>
                </a:cubicBezTo>
                <a:cubicBezTo>
                  <a:pt x="79" y="260"/>
                  <a:pt x="79" y="260"/>
                  <a:pt x="79" y="260"/>
                </a:cubicBezTo>
                <a:cubicBezTo>
                  <a:pt x="80" y="261"/>
                  <a:pt x="80" y="261"/>
                  <a:pt x="80" y="261"/>
                </a:cubicBezTo>
                <a:cubicBezTo>
                  <a:pt x="95" y="261"/>
                  <a:pt x="95" y="261"/>
                  <a:pt x="95" y="261"/>
                </a:cubicBezTo>
                <a:cubicBezTo>
                  <a:pt x="48" y="151"/>
                  <a:pt x="48" y="151"/>
                  <a:pt x="48" y="151"/>
                </a:cubicBezTo>
                <a:lnTo>
                  <a:pt x="0" y="261"/>
                </a:lnTo>
                <a:close/>
                <a:moveTo>
                  <a:pt x="229" y="261"/>
                </a:moveTo>
                <a:cubicBezTo>
                  <a:pt x="244" y="261"/>
                  <a:pt x="244" y="261"/>
                  <a:pt x="244" y="261"/>
                </a:cubicBezTo>
                <a:cubicBezTo>
                  <a:pt x="277" y="184"/>
                  <a:pt x="277" y="184"/>
                  <a:pt x="277" y="184"/>
                </a:cubicBezTo>
                <a:cubicBezTo>
                  <a:pt x="309" y="260"/>
                  <a:pt x="309" y="260"/>
                  <a:pt x="309" y="260"/>
                </a:cubicBezTo>
                <a:cubicBezTo>
                  <a:pt x="309" y="261"/>
                  <a:pt x="309" y="261"/>
                  <a:pt x="309" y="261"/>
                </a:cubicBezTo>
                <a:cubicBezTo>
                  <a:pt x="324" y="261"/>
                  <a:pt x="324" y="261"/>
                  <a:pt x="324" y="261"/>
                </a:cubicBezTo>
                <a:cubicBezTo>
                  <a:pt x="277" y="151"/>
                  <a:pt x="277" y="151"/>
                  <a:pt x="277" y="151"/>
                </a:cubicBezTo>
                <a:lnTo>
                  <a:pt x="229" y="261"/>
                </a:lnTo>
                <a:close/>
                <a:moveTo>
                  <a:pt x="1071" y="11"/>
                </a:moveTo>
                <a:cubicBezTo>
                  <a:pt x="1071" y="18"/>
                  <a:pt x="1071" y="18"/>
                  <a:pt x="1071" y="18"/>
                </a:cubicBezTo>
                <a:cubicBezTo>
                  <a:pt x="1075" y="18"/>
                  <a:pt x="1075" y="18"/>
                  <a:pt x="1075" y="18"/>
                </a:cubicBezTo>
                <a:cubicBezTo>
                  <a:pt x="1077" y="9"/>
                  <a:pt x="1077" y="9"/>
                  <a:pt x="1077" y="9"/>
                </a:cubicBezTo>
                <a:cubicBezTo>
                  <a:pt x="1076" y="8"/>
                  <a:pt x="1074" y="7"/>
                  <a:pt x="1072" y="6"/>
                </a:cubicBezTo>
                <a:cubicBezTo>
                  <a:pt x="1070" y="6"/>
                  <a:pt x="1067" y="6"/>
                  <a:pt x="1064" y="6"/>
                </a:cubicBezTo>
                <a:cubicBezTo>
                  <a:pt x="1061" y="6"/>
                  <a:pt x="1058" y="6"/>
                  <a:pt x="1056" y="7"/>
                </a:cubicBezTo>
                <a:cubicBezTo>
                  <a:pt x="1053" y="9"/>
                  <a:pt x="1051" y="10"/>
                  <a:pt x="1049" y="12"/>
                </a:cubicBezTo>
                <a:cubicBezTo>
                  <a:pt x="1048" y="14"/>
                  <a:pt x="1047" y="17"/>
                  <a:pt x="1047" y="20"/>
                </a:cubicBezTo>
                <a:cubicBezTo>
                  <a:pt x="1047" y="22"/>
                  <a:pt x="1048" y="24"/>
                  <a:pt x="1049" y="26"/>
                </a:cubicBezTo>
                <a:cubicBezTo>
                  <a:pt x="1050" y="28"/>
                  <a:pt x="1051" y="30"/>
                  <a:pt x="1053" y="31"/>
                </a:cubicBezTo>
                <a:cubicBezTo>
                  <a:pt x="1055" y="32"/>
                  <a:pt x="1057" y="34"/>
                  <a:pt x="1059" y="35"/>
                </a:cubicBezTo>
                <a:cubicBezTo>
                  <a:pt x="1062" y="37"/>
                  <a:pt x="1064" y="39"/>
                  <a:pt x="1066" y="40"/>
                </a:cubicBezTo>
                <a:cubicBezTo>
                  <a:pt x="1067" y="42"/>
                  <a:pt x="1068" y="44"/>
                  <a:pt x="1068" y="47"/>
                </a:cubicBezTo>
                <a:cubicBezTo>
                  <a:pt x="1068" y="49"/>
                  <a:pt x="1067" y="52"/>
                  <a:pt x="1065" y="53"/>
                </a:cubicBezTo>
                <a:cubicBezTo>
                  <a:pt x="1062" y="55"/>
                  <a:pt x="1060" y="56"/>
                  <a:pt x="1057" y="56"/>
                </a:cubicBezTo>
                <a:cubicBezTo>
                  <a:pt x="1055" y="56"/>
                  <a:pt x="1053" y="56"/>
                  <a:pt x="1052" y="55"/>
                </a:cubicBezTo>
                <a:cubicBezTo>
                  <a:pt x="1050" y="55"/>
                  <a:pt x="1049" y="54"/>
                  <a:pt x="1048" y="54"/>
                </a:cubicBezTo>
                <a:cubicBezTo>
                  <a:pt x="1048" y="46"/>
                  <a:pt x="1048" y="46"/>
                  <a:pt x="1048" y="46"/>
                </a:cubicBezTo>
                <a:cubicBezTo>
                  <a:pt x="1044" y="46"/>
                  <a:pt x="1044" y="46"/>
                  <a:pt x="1044" y="46"/>
                </a:cubicBezTo>
                <a:cubicBezTo>
                  <a:pt x="1042" y="56"/>
                  <a:pt x="1042" y="56"/>
                  <a:pt x="1042" y="56"/>
                </a:cubicBezTo>
                <a:cubicBezTo>
                  <a:pt x="1043" y="57"/>
                  <a:pt x="1045" y="58"/>
                  <a:pt x="1048" y="58"/>
                </a:cubicBezTo>
                <a:cubicBezTo>
                  <a:pt x="1051" y="59"/>
                  <a:pt x="1054" y="59"/>
                  <a:pt x="1057" y="59"/>
                </a:cubicBezTo>
                <a:cubicBezTo>
                  <a:pt x="1060" y="59"/>
                  <a:pt x="1063" y="59"/>
                  <a:pt x="1066" y="57"/>
                </a:cubicBezTo>
                <a:cubicBezTo>
                  <a:pt x="1069" y="56"/>
                  <a:pt x="1071" y="54"/>
                  <a:pt x="1073" y="52"/>
                </a:cubicBezTo>
                <a:cubicBezTo>
                  <a:pt x="1074" y="50"/>
                  <a:pt x="1075" y="47"/>
                  <a:pt x="1075" y="44"/>
                </a:cubicBezTo>
                <a:cubicBezTo>
                  <a:pt x="1075" y="42"/>
                  <a:pt x="1074" y="40"/>
                  <a:pt x="1073" y="38"/>
                </a:cubicBezTo>
                <a:cubicBezTo>
                  <a:pt x="1072" y="36"/>
                  <a:pt x="1071" y="35"/>
                  <a:pt x="1069" y="34"/>
                </a:cubicBezTo>
                <a:cubicBezTo>
                  <a:pt x="1068" y="32"/>
                  <a:pt x="1066" y="31"/>
                  <a:pt x="1064" y="29"/>
                </a:cubicBezTo>
                <a:cubicBezTo>
                  <a:pt x="1060" y="27"/>
                  <a:pt x="1058" y="25"/>
                  <a:pt x="1056" y="24"/>
                </a:cubicBezTo>
                <a:cubicBezTo>
                  <a:pt x="1055" y="22"/>
                  <a:pt x="1054" y="20"/>
                  <a:pt x="1054" y="17"/>
                </a:cubicBezTo>
                <a:cubicBezTo>
                  <a:pt x="1054" y="15"/>
                  <a:pt x="1055" y="13"/>
                  <a:pt x="1057" y="11"/>
                </a:cubicBezTo>
                <a:cubicBezTo>
                  <a:pt x="1059" y="10"/>
                  <a:pt x="1061" y="9"/>
                  <a:pt x="1064" y="9"/>
                </a:cubicBezTo>
                <a:cubicBezTo>
                  <a:pt x="1065" y="9"/>
                  <a:pt x="1067" y="9"/>
                  <a:pt x="1068" y="10"/>
                </a:cubicBezTo>
                <a:cubicBezTo>
                  <a:pt x="1069" y="10"/>
                  <a:pt x="1070" y="10"/>
                  <a:pt x="1071" y="11"/>
                </a:cubicBezTo>
                <a:close/>
                <a:moveTo>
                  <a:pt x="1107" y="27"/>
                </a:moveTo>
                <a:cubicBezTo>
                  <a:pt x="1108" y="27"/>
                  <a:pt x="1108" y="27"/>
                  <a:pt x="1108" y="27"/>
                </a:cubicBezTo>
                <a:cubicBezTo>
                  <a:pt x="1110" y="20"/>
                  <a:pt x="1110" y="20"/>
                  <a:pt x="1110" y="20"/>
                </a:cubicBezTo>
                <a:cubicBezTo>
                  <a:pt x="1109" y="20"/>
                  <a:pt x="1108" y="19"/>
                  <a:pt x="1107" y="19"/>
                </a:cubicBezTo>
                <a:cubicBezTo>
                  <a:pt x="1105" y="19"/>
                  <a:pt x="1104" y="19"/>
                  <a:pt x="1102" y="19"/>
                </a:cubicBezTo>
                <a:cubicBezTo>
                  <a:pt x="1098" y="19"/>
                  <a:pt x="1094" y="20"/>
                  <a:pt x="1091" y="22"/>
                </a:cubicBezTo>
                <a:cubicBezTo>
                  <a:pt x="1088" y="25"/>
                  <a:pt x="1086" y="28"/>
                  <a:pt x="1084" y="32"/>
                </a:cubicBezTo>
                <a:cubicBezTo>
                  <a:pt x="1083" y="36"/>
                  <a:pt x="1082" y="40"/>
                  <a:pt x="1082" y="43"/>
                </a:cubicBezTo>
                <a:cubicBezTo>
                  <a:pt x="1082" y="48"/>
                  <a:pt x="1083" y="52"/>
                  <a:pt x="1085" y="55"/>
                </a:cubicBezTo>
                <a:cubicBezTo>
                  <a:pt x="1087" y="58"/>
                  <a:pt x="1091" y="59"/>
                  <a:pt x="1094" y="59"/>
                </a:cubicBezTo>
                <a:cubicBezTo>
                  <a:pt x="1098" y="59"/>
                  <a:pt x="1100" y="59"/>
                  <a:pt x="1102" y="57"/>
                </a:cubicBezTo>
                <a:cubicBezTo>
                  <a:pt x="1105" y="56"/>
                  <a:pt x="1106" y="54"/>
                  <a:pt x="1108" y="53"/>
                </a:cubicBezTo>
                <a:cubicBezTo>
                  <a:pt x="1106" y="50"/>
                  <a:pt x="1106" y="50"/>
                  <a:pt x="1106" y="50"/>
                </a:cubicBezTo>
                <a:cubicBezTo>
                  <a:pt x="1105" y="52"/>
                  <a:pt x="1103" y="53"/>
                  <a:pt x="1102" y="54"/>
                </a:cubicBezTo>
                <a:cubicBezTo>
                  <a:pt x="1100" y="54"/>
                  <a:pt x="1099" y="55"/>
                  <a:pt x="1097" y="55"/>
                </a:cubicBezTo>
                <a:cubicBezTo>
                  <a:pt x="1094" y="55"/>
                  <a:pt x="1092" y="54"/>
                  <a:pt x="1091" y="52"/>
                </a:cubicBezTo>
                <a:cubicBezTo>
                  <a:pt x="1090" y="50"/>
                  <a:pt x="1089" y="47"/>
                  <a:pt x="1089" y="43"/>
                </a:cubicBezTo>
                <a:cubicBezTo>
                  <a:pt x="1089" y="39"/>
                  <a:pt x="1090" y="35"/>
                  <a:pt x="1091" y="32"/>
                </a:cubicBezTo>
                <a:cubicBezTo>
                  <a:pt x="1092" y="30"/>
                  <a:pt x="1093" y="27"/>
                  <a:pt x="1095" y="26"/>
                </a:cubicBezTo>
                <a:cubicBezTo>
                  <a:pt x="1097" y="24"/>
                  <a:pt x="1099" y="23"/>
                  <a:pt x="1101" y="23"/>
                </a:cubicBezTo>
                <a:cubicBezTo>
                  <a:pt x="1102" y="23"/>
                  <a:pt x="1105" y="24"/>
                  <a:pt x="1107" y="27"/>
                </a:cubicBezTo>
                <a:close/>
                <a:moveTo>
                  <a:pt x="1124" y="52"/>
                </a:moveTo>
                <a:cubicBezTo>
                  <a:pt x="1129" y="19"/>
                  <a:pt x="1129" y="19"/>
                  <a:pt x="1129" y="19"/>
                </a:cubicBezTo>
                <a:cubicBezTo>
                  <a:pt x="1128" y="19"/>
                  <a:pt x="1128" y="19"/>
                  <a:pt x="1128" y="19"/>
                </a:cubicBezTo>
                <a:cubicBezTo>
                  <a:pt x="1118" y="20"/>
                  <a:pt x="1118" y="20"/>
                  <a:pt x="1118" y="20"/>
                </a:cubicBezTo>
                <a:cubicBezTo>
                  <a:pt x="1117" y="23"/>
                  <a:pt x="1117" y="23"/>
                  <a:pt x="1117" y="23"/>
                </a:cubicBezTo>
                <a:cubicBezTo>
                  <a:pt x="1122" y="24"/>
                  <a:pt x="1122" y="24"/>
                  <a:pt x="1122" y="24"/>
                </a:cubicBezTo>
                <a:cubicBezTo>
                  <a:pt x="1121" y="31"/>
                  <a:pt x="1120" y="37"/>
                  <a:pt x="1119" y="41"/>
                </a:cubicBezTo>
                <a:cubicBezTo>
                  <a:pt x="1118" y="49"/>
                  <a:pt x="1117" y="54"/>
                  <a:pt x="1117" y="55"/>
                </a:cubicBezTo>
                <a:cubicBezTo>
                  <a:pt x="1117" y="56"/>
                  <a:pt x="1118" y="57"/>
                  <a:pt x="1118" y="58"/>
                </a:cubicBezTo>
                <a:cubicBezTo>
                  <a:pt x="1119" y="59"/>
                  <a:pt x="1120" y="59"/>
                  <a:pt x="1122" y="59"/>
                </a:cubicBezTo>
                <a:cubicBezTo>
                  <a:pt x="1124" y="59"/>
                  <a:pt x="1125" y="59"/>
                  <a:pt x="1127" y="58"/>
                </a:cubicBezTo>
                <a:cubicBezTo>
                  <a:pt x="1128" y="57"/>
                  <a:pt x="1129" y="55"/>
                  <a:pt x="1130" y="54"/>
                </a:cubicBezTo>
                <a:cubicBezTo>
                  <a:pt x="1129" y="53"/>
                  <a:pt x="1129" y="53"/>
                  <a:pt x="1129" y="53"/>
                </a:cubicBezTo>
                <a:cubicBezTo>
                  <a:pt x="1128" y="54"/>
                  <a:pt x="1128" y="54"/>
                  <a:pt x="1127" y="54"/>
                </a:cubicBezTo>
                <a:cubicBezTo>
                  <a:pt x="1126" y="55"/>
                  <a:pt x="1126" y="55"/>
                  <a:pt x="1125" y="55"/>
                </a:cubicBezTo>
                <a:cubicBezTo>
                  <a:pt x="1125" y="55"/>
                  <a:pt x="1125" y="55"/>
                  <a:pt x="1125" y="54"/>
                </a:cubicBezTo>
                <a:cubicBezTo>
                  <a:pt x="1124" y="54"/>
                  <a:pt x="1124" y="54"/>
                  <a:pt x="1124" y="53"/>
                </a:cubicBezTo>
                <a:lnTo>
                  <a:pt x="1124" y="52"/>
                </a:lnTo>
                <a:close/>
                <a:moveTo>
                  <a:pt x="1127" y="11"/>
                </a:moveTo>
                <a:cubicBezTo>
                  <a:pt x="1128" y="11"/>
                  <a:pt x="1129" y="11"/>
                  <a:pt x="1130" y="10"/>
                </a:cubicBezTo>
                <a:cubicBezTo>
                  <a:pt x="1131" y="9"/>
                  <a:pt x="1131" y="7"/>
                  <a:pt x="1131" y="6"/>
                </a:cubicBezTo>
                <a:cubicBezTo>
                  <a:pt x="1131" y="5"/>
                  <a:pt x="1131" y="4"/>
                  <a:pt x="1130" y="3"/>
                </a:cubicBezTo>
                <a:cubicBezTo>
                  <a:pt x="1130" y="3"/>
                  <a:pt x="1129" y="2"/>
                  <a:pt x="1128" y="2"/>
                </a:cubicBezTo>
                <a:cubicBezTo>
                  <a:pt x="1126" y="2"/>
                  <a:pt x="1125" y="3"/>
                  <a:pt x="1124" y="4"/>
                </a:cubicBezTo>
                <a:cubicBezTo>
                  <a:pt x="1123" y="5"/>
                  <a:pt x="1123" y="6"/>
                  <a:pt x="1123" y="7"/>
                </a:cubicBezTo>
                <a:cubicBezTo>
                  <a:pt x="1123" y="8"/>
                  <a:pt x="1123" y="9"/>
                  <a:pt x="1124" y="10"/>
                </a:cubicBezTo>
                <a:cubicBezTo>
                  <a:pt x="1125" y="11"/>
                  <a:pt x="1126" y="11"/>
                  <a:pt x="1127" y="11"/>
                </a:cubicBezTo>
                <a:close/>
                <a:moveTo>
                  <a:pt x="1166" y="52"/>
                </a:moveTo>
                <a:cubicBezTo>
                  <a:pt x="1165" y="49"/>
                  <a:pt x="1165" y="49"/>
                  <a:pt x="1165" y="49"/>
                </a:cubicBezTo>
                <a:cubicBezTo>
                  <a:pt x="1163" y="51"/>
                  <a:pt x="1161" y="52"/>
                  <a:pt x="1159" y="53"/>
                </a:cubicBezTo>
                <a:cubicBezTo>
                  <a:pt x="1157" y="54"/>
                  <a:pt x="1155" y="55"/>
                  <a:pt x="1153" y="55"/>
                </a:cubicBezTo>
                <a:cubicBezTo>
                  <a:pt x="1150" y="55"/>
                  <a:pt x="1148" y="54"/>
                  <a:pt x="1147" y="51"/>
                </a:cubicBezTo>
                <a:cubicBezTo>
                  <a:pt x="1145" y="49"/>
                  <a:pt x="1145" y="46"/>
                  <a:pt x="1145" y="43"/>
                </a:cubicBezTo>
                <a:cubicBezTo>
                  <a:pt x="1148" y="43"/>
                  <a:pt x="1151" y="42"/>
                  <a:pt x="1155" y="41"/>
                </a:cubicBezTo>
                <a:cubicBezTo>
                  <a:pt x="1158" y="40"/>
                  <a:pt x="1162" y="38"/>
                  <a:pt x="1164" y="36"/>
                </a:cubicBezTo>
                <a:cubicBezTo>
                  <a:pt x="1167" y="33"/>
                  <a:pt x="1168" y="31"/>
                  <a:pt x="1168" y="27"/>
                </a:cubicBezTo>
                <a:cubicBezTo>
                  <a:pt x="1168" y="25"/>
                  <a:pt x="1167" y="23"/>
                  <a:pt x="1166" y="21"/>
                </a:cubicBezTo>
                <a:cubicBezTo>
                  <a:pt x="1164" y="19"/>
                  <a:pt x="1162" y="19"/>
                  <a:pt x="1158" y="19"/>
                </a:cubicBezTo>
                <a:cubicBezTo>
                  <a:pt x="1154" y="19"/>
                  <a:pt x="1151" y="20"/>
                  <a:pt x="1148" y="22"/>
                </a:cubicBezTo>
                <a:cubicBezTo>
                  <a:pt x="1145" y="24"/>
                  <a:pt x="1142" y="28"/>
                  <a:pt x="1140" y="31"/>
                </a:cubicBezTo>
                <a:cubicBezTo>
                  <a:pt x="1138" y="35"/>
                  <a:pt x="1138" y="40"/>
                  <a:pt x="1138" y="44"/>
                </a:cubicBezTo>
                <a:cubicBezTo>
                  <a:pt x="1138" y="47"/>
                  <a:pt x="1138" y="49"/>
                  <a:pt x="1139" y="52"/>
                </a:cubicBezTo>
                <a:cubicBezTo>
                  <a:pt x="1140" y="54"/>
                  <a:pt x="1142" y="56"/>
                  <a:pt x="1144" y="57"/>
                </a:cubicBezTo>
                <a:cubicBezTo>
                  <a:pt x="1146" y="59"/>
                  <a:pt x="1148" y="59"/>
                  <a:pt x="1151" y="59"/>
                </a:cubicBezTo>
                <a:cubicBezTo>
                  <a:pt x="1155" y="59"/>
                  <a:pt x="1158" y="58"/>
                  <a:pt x="1160" y="57"/>
                </a:cubicBezTo>
                <a:cubicBezTo>
                  <a:pt x="1163" y="55"/>
                  <a:pt x="1165" y="54"/>
                  <a:pt x="1166" y="52"/>
                </a:cubicBezTo>
                <a:close/>
                <a:moveTo>
                  <a:pt x="1157" y="22"/>
                </a:moveTo>
                <a:cubicBezTo>
                  <a:pt x="1158" y="22"/>
                  <a:pt x="1159" y="23"/>
                  <a:pt x="1160" y="24"/>
                </a:cubicBezTo>
                <a:cubicBezTo>
                  <a:pt x="1161" y="25"/>
                  <a:pt x="1161" y="26"/>
                  <a:pt x="1161" y="28"/>
                </a:cubicBezTo>
                <a:cubicBezTo>
                  <a:pt x="1161" y="30"/>
                  <a:pt x="1161" y="32"/>
                  <a:pt x="1159" y="34"/>
                </a:cubicBezTo>
                <a:cubicBezTo>
                  <a:pt x="1157" y="35"/>
                  <a:pt x="1155" y="37"/>
                  <a:pt x="1152" y="38"/>
                </a:cubicBezTo>
                <a:cubicBezTo>
                  <a:pt x="1150" y="39"/>
                  <a:pt x="1147" y="39"/>
                  <a:pt x="1145" y="39"/>
                </a:cubicBezTo>
                <a:cubicBezTo>
                  <a:pt x="1145" y="37"/>
                  <a:pt x="1146" y="34"/>
                  <a:pt x="1147" y="32"/>
                </a:cubicBezTo>
                <a:cubicBezTo>
                  <a:pt x="1148" y="29"/>
                  <a:pt x="1149" y="27"/>
                  <a:pt x="1151" y="25"/>
                </a:cubicBezTo>
                <a:cubicBezTo>
                  <a:pt x="1152" y="23"/>
                  <a:pt x="1154" y="22"/>
                  <a:pt x="1157" y="22"/>
                </a:cubicBezTo>
                <a:close/>
                <a:moveTo>
                  <a:pt x="1187" y="28"/>
                </a:moveTo>
                <a:cubicBezTo>
                  <a:pt x="1188" y="19"/>
                  <a:pt x="1188" y="19"/>
                  <a:pt x="1188" y="19"/>
                </a:cubicBezTo>
                <a:cubicBezTo>
                  <a:pt x="1186" y="19"/>
                  <a:pt x="1186" y="19"/>
                  <a:pt x="1186" y="19"/>
                </a:cubicBezTo>
                <a:cubicBezTo>
                  <a:pt x="1178" y="20"/>
                  <a:pt x="1178" y="20"/>
                  <a:pt x="1178" y="20"/>
                </a:cubicBezTo>
                <a:cubicBezTo>
                  <a:pt x="1177" y="23"/>
                  <a:pt x="1177" y="23"/>
                  <a:pt x="1177" y="23"/>
                </a:cubicBezTo>
                <a:cubicBezTo>
                  <a:pt x="1180" y="25"/>
                  <a:pt x="1180" y="25"/>
                  <a:pt x="1180" y="25"/>
                </a:cubicBezTo>
                <a:cubicBezTo>
                  <a:pt x="1176" y="58"/>
                  <a:pt x="1176" y="58"/>
                  <a:pt x="1176" y="58"/>
                </a:cubicBezTo>
                <a:cubicBezTo>
                  <a:pt x="1183" y="58"/>
                  <a:pt x="1183" y="58"/>
                  <a:pt x="1183" y="58"/>
                </a:cubicBezTo>
                <a:cubicBezTo>
                  <a:pt x="1186" y="33"/>
                  <a:pt x="1186" y="33"/>
                  <a:pt x="1186" y="33"/>
                </a:cubicBezTo>
                <a:cubicBezTo>
                  <a:pt x="1188" y="31"/>
                  <a:pt x="1190" y="28"/>
                  <a:pt x="1192" y="26"/>
                </a:cubicBezTo>
                <a:cubicBezTo>
                  <a:pt x="1194" y="25"/>
                  <a:pt x="1196" y="24"/>
                  <a:pt x="1198" y="24"/>
                </a:cubicBezTo>
                <a:cubicBezTo>
                  <a:pt x="1200" y="24"/>
                  <a:pt x="1201" y="24"/>
                  <a:pt x="1202" y="25"/>
                </a:cubicBezTo>
                <a:cubicBezTo>
                  <a:pt x="1202" y="26"/>
                  <a:pt x="1203" y="27"/>
                  <a:pt x="1203" y="29"/>
                </a:cubicBezTo>
                <a:cubicBezTo>
                  <a:pt x="1203" y="31"/>
                  <a:pt x="1202" y="33"/>
                  <a:pt x="1202" y="35"/>
                </a:cubicBezTo>
                <a:cubicBezTo>
                  <a:pt x="1202" y="37"/>
                  <a:pt x="1201" y="39"/>
                  <a:pt x="1201" y="41"/>
                </a:cubicBezTo>
                <a:cubicBezTo>
                  <a:pt x="1201" y="43"/>
                  <a:pt x="1201" y="43"/>
                  <a:pt x="1201" y="43"/>
                </a:cubicBezTo>
                <a:cubicBezTo>
                  <a:pt x="1200" y="46"/>
                  <a:pt x="1200" y="46"/>
                  <a:pt x="1200" y="46"/>
                </a:cubicBezTo>
                <a:cubicBezTo>
                  <a:pt x="1199" y="51"/>
                  <a:pt x="1199" y="54"/>
                  <a:pt x="1199" y="55"/>
                </a:cubicBezTo>
                <a:cubicBezTo>
                  <a:pt x="1199" y="58"/>
                  <a:pt x="1200" y="59"/>
                  <a:pt x="1203" y="59"/>
                </a:cubicBezTo>
                <a:cubicBezTo>
                  <a:pt x="1205" y="59"/>
                  <a:pt x="1206" y="59"/>
                  <a:pt x="1207" y="58"/>
                </a:cubicBezTo>
                <a:cubicBezTo>
                  <a:pt x="1208" y="58"/>
                  <a:pt x="1209" y="57"/>
                  <a:pt x="1210" y="57"/>
                </a:cubicBezTo>
                <a:cubicBezTo>
                  <a:pt x="1210" y="56"/>
                  <a:pt x="1211" y="55"/>
                  <a:pt x="1211" y="55"/>
                </a:cubicBezTo>
                <a:cubicBezTo>
                  <a:pt x="1210" y="53"/>
                  <a:pt x="1210" y="53"/>
                  <a:pt x="1210" y="53"/>
                </a:cubicBezTo>
                <a:cubicBezTo>
                  <a:pt x="1209" y="54"/>
                  <a:pt x="1208" y="55"/>
                  <a:pt x="1207" y="55"/>
                </a:cubicBezTo>
                <a:cubicBezTo>
                  <a:pt x="1206" y="55"/>
                  <a:pt x="1206" y="54"/>
                  <a:pt x="1206" y="53"/>
                </a:cubicBezTo>
                <a:cubicBezTo>
                  <a:pt x="1206" y="51"/>
                  <a:pt x="1206" y="48"/>
                  <a:pt x="1207" y="45"/>
                </a:cubicBezTo>
                <a:cubicBezTo>
                  <a:pt x="1208" y="41"/>
                  <a:pt x="1208" y="41"/>
                  <a:pt x="1208" y="41"/>
                </a:cubicBezTo>
                <a:cubicBezTo>
                  <a:pt x="1208" y="40"/>
                  <a:pt x="1208" y="40"/>
                  <a:pt x="1208" y="40"/>
                </a:cubicBezTo>
                <a:cubicBezTo>
                  <a:pt x="1209" y="34"/>
                  <a:pt x="1210" y="31"/>
                  <a:pt x="1210" y="29"/>
                </a:cubicBezTo>
                <a:cubicBezTo>
                  <a:pt x="1210" y="25"/>
                  <a:pt x="1209" y="23"/>
                  <a:pt x="1207" y="21"/>
                </a:cubicBezTo>
                <a:cubicBezTo>
                  <a:pt x="1206" y="19"/>
                  <a:pt x="1204" y="19"/>
                  <a:pt x="1201" y="19"/>
                </a:cubicBezTo>
                <a:cubicBezTo>
                  <a:pt x="1199" y="19"/>
                  <a:pt x="1196" y="19"/>
                  <a:pt x="1193" y="21"/>
                </a:cubicBezTo>
                <a:cubicBezTo>
                  <a:pt x="1191" y="23"/>
                  <a:pt x="1189" y="25"/>
                  <a:pt x="1187" y="28"/>
                </a:cubicBezTo>
                <a:close/>
                <a:moveTo>
                  <a:pt x="1243" y="27"/>
                </a:moveTo>
                <a:cubicBezTo>
                  <a:pt x="1245" y="27"/>
                  <a:pt x="1245" y="27"/>
                  <a:pt x="1245" y="27"/>
                </a:cubicBezTo>
                <a:cubicBezTo>
                  <a:pt x="1247" y="20"/>
                  <a:pt x="1247" y="20"/>
                  <a:pt x="1247" y="20"/>
                </a:cubicBezTo>
                <a:cubicBezTo>
                  <a:pt x="1246" y="20"/>
                  <a:pt x="1244" y="19"/>
                  <a:pt x="1243" y="19"/>
                </a:cubicBezTo>
                <a:cubicBezTo>
                  <a:pt x="1241" y="19"/>
                  <a:pt x="1240" y="19"/>
                  <a:pt x="1239" y="19"/>
                </a:cubicBezTo>
                <a:cubicBezTo>
                  <a:pt x="1234" y="19"/>
                  <a:pt x="1231" y="20"/>
                  <a:pt x="1228" y="22"/>
                </a:cubicBezTo>
                <a:cubicBezTo>
                  <a:pt x="1224" y="25"/>
                  <a:pt x="1222" y="28"/>
                  <a:pt x="1220" y="32"/>
                </a:cubicBezTo>
                <a:cubicBezTo>
                  <a:pt x="1219" y="36"/>
                  <a:pt x="1218" y="40"/>
                  <a:pt x="1218" y="43"/>
                </a:cubicBezTo>
                <a:cubicBezTo>
                  <a:pt x="1218" y="48"/>
                  <a:pt x="1219" y="52"/>
                  <a:pt x="1221" y="55"/>
                </a:cubicBezTo>
                <a:cubicBezTo>
                  <a:pt x="1224" y="58"/>
                  <a:pt x="1227" y="59"/>
                  <a:pt x="1231" y="59"/>
                </a:cubicBezTo>
                <a:cubicBezTo>
                  <a:pt x="1234" y="59"/>
                  <a:pt x="1236" y="59"/>
                  <a:pt x="1239" y="57"/>
                </a:cubicBezTo>
                <a:cubicBezTo>
                  <a:pt x="1241" y="56"/>
                  <a:pt x="1243" y="54"/>
                  <a:pt x="1244" y="53"/>
                </a:cubicBezTo>
                <a:cubicBezTo>
                  <a:pt x="1242" y="50"/>
                  <a:pt x="1242" y="50"/>
                  <a:pt x="1242" y="50"/>
                </a:cubicBezTo>
                <a:cubicBezTo>
                  <a:pt x="1241" y="52"/>
                  <a:pt x="1239" y="53"/>
                  <a:pt x="1238" y="54"/>
                </a:cubicBezTo>
                <a:cubicBezTo>
                  <a:pt x="1236" y="54"/>
                  <a:pt x="1235" y="55"/>
                  <a:pt x="1233" y="55"/>
                </a:cubicBezTo>
                <a:cubicBezTo>
                  <a:pt x="1230" y="55"/>
                  <a:pt x="1228" y="54"/>
                  <a:pt x="1227" y="52"/>
                </a:cubicBezTo>
                <a:cubicBezTo>
                  <a:pt x="1226" y="50"/>
                  <a:pt x="1225" y="47"/>
                  <a:pt x="1225" y="43"/>
                </a:cubicBezTo>
                <a:cubicBezTo>
                  <a:pt x="1225" y="39"/>
                  <a:pt x="1226" y="35"/>
                  <a:pt x="1227" y="32"/>
                </a:cubicBezTo>
                <a:cubicBezTo>
                  <a:pt x="1228" y="30"/>
                  <a:pt x="1229" y="27"/>
                  <a:pt x="1231" y="26"/>
                </a:cubicBezTo>
                <a:cubicBezTo>
                  <a:pt x="1233" y="24"/>
                  <a:pt x="1235" y="23"/>
                  <a:pt x="1237" y="23"/>
                </a:cubicBezTo>
                <a:cubicBezTo>
                  <a:pt x="1239" y="23"/>
                  <a:pt x="1241" y="24"/>
                  <a:pt x="1243" y="27"/>
                </a:cubicBezTo>
                <a:close/>
                <a:moveTo>
                  <a:pt x="1279" y="52"/>
                </a:moveTo>
                <a:cubicBezTo>
                  <a:pt x="1277" y="49"/>
                  <a:pt x="1277" y="49"/>
                  <a:pt x="1277" y="49"/>
                </a:cubicBezTo>
                <a:cubicBezTo>
                  <a:pt x="1276" y="51"/>
                  <a:pt x="1274" y="52"/>
                  <a:pt x="1272" y="53"/>
                </a:cubicBezTo>
                <a:cubicBezTo>
                  <a:pt x="1270" y="54"/>
                  <a:pt x="1268" y="55"/>
                  <a:pt x="1266" y="55"/>
                </a:cubicBezTo>
                <a:cubicBezTo>
                  <a:pt x="1263" y="55"/>
                  <a:pt x="1261" y="54"/>
                  <a:pt x="1259" y="51"/>
                </a:cubicBezTo>
                <a:cubicBezTo>
                  <a:pt x="1258" y="49"/>
                  <a:pt x="1257" y="46"/>
                  <a:pt x="1258" y="43"/>
                </a:cubicBezTo>
                <a:cubicBezTo>
                  <a:pt x="1260" y="43"/>
                  <a:pt x="1264" y="42"/>
                  <a:pt x="1267" y="41"/>
                </a:cubicBezTo>
                <a:cubicBezTo>
                  <a:pt x="1271" y="40"/>
                  <a:pt x="1274" y="38"/>
                  <a:pt x="1277" y="36"/>
                </a:cubicBezTo>
                <a:cubicBezTo>
                  <a:pt x="1280" y="33"/>
                  <a:pt x="1281" y="31"/>
                  <a:pt x="1281" y="27"/>
                </a:cubicBezTo>
                <a:cubicBezTo>
                  <a:pt x="1281" y="25"/>
                  <a:pt x="1280" y="23"/>
                  <a:pt x="1278" y="21"/>
                </a:cubicBezTo>
                <a:cubicBezTo>
                  <a:pt x="1277" y="19"/>
                  <a:pt x="1274" y="19"/>
                  <a:pt x="1271" y="19"/>
                </a:cubicBezTo>
                <a:cubicBezTo>
                  <a:pt x="1267" y="19"/>
                  <a:pt x="1264" y="20"/>
                  <a:pt x="1260" y="22"/>
                </a:cubicBezTo>
                <a:cubicBezTo>
                  <a:pt x="1257" y="24"/>
                  <a:pt x="1255" y="28"/>
                  <a:pt x="1253" y="31"/>
                </a:cubicBezTo>
                <a:cubicBezTo>
                  <a:pt x="1251" y="35"/>
                  <a:pt x="1250" y="40"/>
                  <a:pt x="1250" y="44"/>
                </a:cubicBezTo>
                <a:cubicBezTo>
                  <a:pt x="1250" y="47"/>
                  <a:pt x="1251" y="49"/>
                  <a:pt x="1252" y="52"/>
                </a:cubicBezTo>
                <a:cubicBezTo>
                  <a:pt x="1253" y="54"/>
                  <a:pt x="1254" y="56"/>
                  <a:pt x="1256" y="57"/>
                </a:cubicBezTo>
                <a:cubicBezTo>
                  <a:pt x="1258" y="59"/>
                  <a:pt x="1261" y="59"/>
                  <a:pt x="1264" y="59"/>
                </a:cubicBezTo>
                <a:cubicBezTo>
                  <a:pt x="1267" y="59"/>
                  <a:pt x="1270" y="58"/>
                  <a:pt x="1273" y="57"/>
                </a:cubicBezTo>
                <a:cubicBezTo>
                  <a:pt x="1276" y="55"/>
                  <a:pt x="1278" y="54"/>
                  <a:pt x="1279" y="52"/>
                </a:cubicBezTo>
                <a:close/>
                <a:moveTo>
                  <a:pt x="1269" y="22"/>
                </a:moveTo>
                <a:cubicBezTo>
                  <a:pt x="1271" y="22"/>
                  <a:pt x="1272" y="23"/>
                  <a:pt x="1273" y="24"/>
                </a:cubicBezTo>
                <a:cubicBezTo>
                  <a:pt x="1274" y="25"/>
                  <a:pt x="1274" y="26"/>
                  <a:pt x="1274" y="28"/>
                </a:cubicBezTo>
                <a:cubicBezTo>
                  <a:pt x="1274" y="30"/>
                  <a:pt x="1273" y="32"/>
                  <a:pt x="1272" y="34"/>
                </a:cubicBezTo>
                <a:cubicBezTo>
                  <a:pt x="1270" y="35"/>
                  <a:pt x="1268" y="37"/>
                  <a:pt x="1265" y="38"/>
                </a:cubicBezTo>
                <a:cubicBezTo>
                  <a:pt x="1263" y="39"/>
                  <a:pt x="1260" y="39"/>
                  <a:pt x="1258" y="39"/>
                </a:cubicBezTo>
                <a:cubicBezTo>
                  <a:pt x="1258" y="37"/>
                  <a:pt x="1259" y="34"/>
                  <a:pt x="1259" y="32"/>
                </a:cubicBezTo>
                <a:cubicBezTo>
                  <a:pt x="1260" y="29"/>
                  <a:pt x="1262" y="27"/>
                  <a:pt x="1263" y="25"/>
                </a:cubicBezTo>
                <a:cubicBezTo>
                  <a:pt x="1265" y="23"/>
                  <a:pt x="1267" y="22"/>
                  <a:pt x="1269" y="22"/>
                </a:cubicBezTo>
                <a:close/>
                <a:moveTo>
                  <a:pt x="1310" y="25"/>
                </a:moveTo>
                <a:cubicBezTo>
                  <a:pt x="1311" y="20"/>
                  <a:pt x="1311" y="20"/>
                  <a:pt x="1311" y="20"/>
                </a:cubicBezTo>
                <a:cubicBezTo>
                  <a:pt x="1311" y="20"/>
                  <a:pt x="1309" y="19"/>
                  <a:pt x="1308" y="19"/>
                </a:cubicBezTo>
                <a:cubicBezTo>
                  <a:pt x="1306" y="19"/>
                  <a:pt x="1304" y="19"/>
                  <a:pt x="1303" y="19"/>
                </a:cubicBezTo>
                <a:cubicBezTo>
                  <a:pt x="1300" y="19"/>
                  <a:pt x="1298" y="19"/>
                  <a:pt x="1296" y="20"/>
                </a:cubicBezTo>
                <a:cubicBezTo>
                  <a:pt x="1293" y="21"/>
                  <a:pt x="1292" y="22"/>
                  <a:pt x="1291" y="24"/>
                </a:cubicBezTo>
                <a:cubicBezTo>
                  <a:pt x="1289" y="26"/>
                  <a:pt x="1289" y="27"/>
                  <a:pt x="1289" y="30"/>
                </a:cubicBezTo>
                <a:cubicBezTo>
                  <a:pt x="1289" y="34"/>
                  <a:pt x="1291" y="38"/>
                  <a:pt x="1296" y="41"/>
                </a:cubicBezTo>
                <a:cubicBezTo>
                  <a:pt x="1298" y="43"/>
                  <a:pt x="1300" y="44"/>
                  <a:pt x="1301" y="45"/>
                </a:cubicBezTo>
                <a:cubicBezTo>
                  <a:pt x="1302" y="46"/>
                  <a:pt x="1303" y="48"/>
                  <a:pt x="1303" y="50"/>
                </a:cubicBezTo>
                <a:cubicBezTo>
                  <a:pt x="1303" y="51"/>
                  <a:pt x="1302" y="53"/>
                  <a:pt x="1301" y="54"/>
                </a:cubicBezTo>
                <a:cubicBezTo>
                  <a:pt x="1299" y="55"/>
                  <a:pt x="1297" y="55"/>
                  <a:pt x="1295" y="55"/>
                </a:cubicBezTo>
                <a:cubicBezTo>
                  <a:pt x="1293" y="55"/>
                  <a:pt x="1292" y="55"/>
                  <a:pt x="1290" y="54"/>
                </a:cubicBezTo>
                <a:cubicBezTo>
                  <a:pt x="1288" y="53"/>
                  <a:pt x="1287" y="53"/>
                  <a:pt x="1286" y="52"/>
                </a:cubicBezTo>
                <a:cubicBezTo>
                  <a:pt x="1285" y="57"/>
                  <a:pt x="1285" y="57"/>
                  <a:pt x="1285" y="57"/>
                </a:cubicBezTo>
                <a:cubicBezTo>
                  <a:pt x="1285" y="58"/>
                  <a:pt x="1287" y="58"/>
                  <a:pt x="1289" y="58"/>
                </a:cubicBezTo>
                <a:cubicBezTo>
                  <a:pt x="1291" y="59"/>
                  <a:pt x="1293" y="59"/>
                  <a:pt x="1295" y="59"/>
                </a:cubicBezTo>
                <a:cubicBezTo>
                  <a:pt x="1299" y="59"/>
                  <a:pt x="1303" y="58"/>
                  <a:pt x="1305" y="56"/>
                </a:cubicBezTo>
                <a:cubicBezTo>
                  <a:pt x="1308" y="54"/>
                  <a:pt x="1309" y="52"/>
                  <a:pt x="1309" y="48"/>
                </a:cubicBezTo>
                <a:cubicBezTo>
                  <a:pt x="1309" y="46"/>
                  <a:pt x="1309" y="45"/>
                  <a:pt x="1308" y="43"/>
                </a:cubicBezTo>
                <a:cubicBezTo>
                  <a:pt x="1307" y="42"/>
                  <a:pt x="1306" y="41"/>
                  <a:pt x="1305" y="40"/>
                </a:cubicBezTo>
                <a:cubicBezTo>
                  <a:pt x="1304" y="39"/>
                  <a:pt x="1303" y="38"/>
                  <a:pt x="1301" y="36"/>
                </a:cubicBezTo>
                <a:cubicBezTo>
                  <a:pt x="1299" y="35"/>
                  <a:pt x="1298" y="34"/>
                  <a:pt x="1297" y="32"/>
                </a:cubicBezTo>
                <a:cubicBezTo>
                  <a:pt x="1296" y="31"/>
                  <a:pt x="1295" y="30"/>
                  <a:pt x="1295" y="28"/>
                </a:cubicBezTo>
                <a:cubicBezTo>
                  <a:pt x="1295" y="26"/>
                  <a:pt x="1296" y="25"/>
                  <a:pt x="1297" y="24"/>
                </a:cubicBezTo>
                <a:cubicBezTo>
                  <a:pt x="1299" y="23"/>
                  <a:pt x="1300" y="23"/>
                  <a:pt x="1303" y="23"/>
                </a:cubicBezTo>
                <a:cubicBezTo>
                  <a:pt x="1304" y="23"/>
                  <a:pt x="1306" y="23"/>
                  <a:pt x="1307" y="24"/>
                </a:cubicBezTo>
                <a:cubicBezTo>
                  <a:pt x="1309" y="24"/>
                  <a:pt x="1310" y="25"/>
                  <a:pt x="1310" y="25"/>
                </a:cubicBezTo>
                <a:close/>
                <a:moveTo>
                  <a:pt x="1047" y="110"/>
                </a:moveTo>
                <a:cubicBezTo>
                  <a:pt x="1052" y="111"/>
                  <a:pt x="1052" y="111"/>
                  <a:pt x="1052" y="111"/>
                </a:cubicBezTo>
                <a:cubicBezTo>
                  <a:pt x="1046" y="156"/>
                  <a:pt x="1046" y="156"/>
                  <a:pt x="1046" y="156"/>
                </a:cubicBezTo>
                <a:cubicBezTo>
                  <a:pt x="1041" y="157"/>
                  <a:pt x="1041" y="157"/>
                  <a:pt x="1041" y="157"/>
                </a:cubicBezTo>
                <a:cubicBezTo>
                  <a:pt x="1041" y="159"/>
                  <a:pt x="1041" y="159"/>
                  <a:pt x="1041" y="159"/>
                </a:cubicBezTo>
                <a:cubicBezTo>
                  <a:pt x="1078" y="159"/>
                  <a:pt x="1078" y="159"/>
                  <a:pt x="1078" y="159"/>
                </a:cubicBezTo>
                <a:cubicBezTo>
                  <a:pt x="1081" y="147"/>
                  <a:pt x="1081" y="147"/>
                  <a:pt x="1081" y="147"/>
                </a:cubicBezTo>
                <a:cubicBezTo>
                  <a:pt x="1077" y="146"/>
                  <a:pt x="1077" y="146"/>
                  <a:pt x="1077" y="146"/>
                </a:cubicBezTo>
                <a:cubicBezTo>
                  <a:pt x="1073" y="155"/>
                  <a:pt x="1073" y="155"/>
                  <a:pt x="1073" y="155"/>
                </a:cubicBezTo>
                <a:cubicBezTo>
                  <a:pt x="1053" y="156"/>
                  <a:pt x="1053" y="156"/>
                  <a:pt x="1053" y="156"/>
                </a:cubicBezTo>
                <a:cubicBezTo>
                  <a:pt x="1056" y="134"/>
                  <a:pt x="1056" y="134"/>
                  <a:pt x="1056" y="134"/>
                </a:cubicBezTo>
                <a:cubicBezTo>
                  <a:pt x="1072" y="135"/>
                  <a:pt x="1072" y="135"/>
                  <a:pt x="1072" y="135"/>
                </a:cubicBezTo>
                <a:cubicBezTo>
                  <a:pt x="1073" y="130"/>
                  <a:pt x="1073" y="130"/>
                  <a:pt x="1073" y="130"/>
                </a:cubicBezTo>
                <a:cubicBezTo>
                  <a:pt x="1057" y="130"/>
                  <a:pt x="1057" y="130"/>
                  <a:pt x="1057" y="130"/>
                </a:cubicBezTo>
                <a:cubicBezTo>
                  <a:pt x="1059" y="110"/>
                  <a:pt x="1059" y="110"/>
                  <a:pt x="1059" y="110"/>
                </a:cubicBezTo>
                <a:cubicBezTo>
                  <a:pt x="1075" y="111"/>
                  <a:pt x="1075" y="111"/>
                  <a:pt x="1075" y="111"/>
                </a:cubicBezTo>
                <a:cubicBezTo>
                  <a:pt x="1076" y="118"/>
                  <a:pt x="1076" y="118"/>
                  <a:pt x="1076" y="118"/>
                </a:cubicBezTo>
                <a:cubicBezTo>
                  <a:pt x="1080" y="118"/>
                  <a:pt x="1080" y="118"/>
                  <a:pt x="1080" y="118"/>
                </a:cubicBezTo>
                <a:cubicBezTo>
                  <a:pt x="1081" y="107"/>
                  <a:pt x="1081" y="107"/>
                  <a:pt x="1081" y="107"/>
                </a:cubicBezTo>
                <a:cubicBezTo>
                  <a:pt x="1048" y="107"/>
                  <a:pt x="1048" y="107"/>
                  <a:pt x="1048" y="107"/>
                </a:cubicBezTo>
                <a:lnTo>
                  <a:pt x="1047" y="110"/>
                </a:lnTo>
                <a:close/>
                <a:moveTo>
                  <a:pt x="1100" y="129"/>
                </a:moveTo>
                <a:cubicBezTo>
                  <a:pt x="1100" y="120"/>
                  <a:pt x="1100" y="120"/>
                  <a:pt x="1100" y="120"/>
                </a:cubicBezTo>
                <a:cubicBezTo>
                  <a:pt x="1099" y="119"/>
                  <a:pt x="1099" y="119"/>
                  <a:pt x="1099" y="119"/>
                </a:cubicBezTo>
                <a:cubicBezTo>
                  <a:pt x="1090" y="121"/>
                  <a:pt x="1090" y="121"/>
                  <a:pt x="1090" y="121"/>
                </a:cubicBezTo>
                <a:cubicBezTo>
                  <a:pt x="1090" y="124"/>
                  <a:pt x="1090" y="124"/>
                  <a:pt x="1090" y="124"/>
                </a:cubicBezTo>
                <a:cubicBezTo>
                  <a:pt x="1093" y="125"/>
                  <a:pt x="1093" y="125"/>
                  <a:pt x="1093" y="125"/>
                </a:cubicBezTo>
                <a:cubicBezTo>
                  <a:pt x="1089" y="159"/>
                  <a:pt x="1089" y="159"/>
                  <a:pt x="1089" y="159"/>
                </a:cubicBezTo>
                <a:cubicBezTo>
                  <a:pt x="1095" y="159"/>
                  <a:pt x="1095" y="159"/>
                  <a:pt x="1095" y="159"/>
                </a:cubicBezTo>
                <a:cubicBezTo>
                  <a:pt x="1099" y="134"/>
                  <a:pt x="1099" y="134"/>
                  <a:pt x="1099" y="134"/>
                </a:cubicBezTo>
                <a:cubicBezTo>
                  <a:pt x="1101" y="131"/>
                  <a:pt x="1103" y="129"/>
                  <a:pt x="1105" y="127"/>
                </a:cubicBezTo>
                <a:cubicBezTo>
                  <a:pt x="1107" y="125"/>
                  <a:pt x="1109" y="124"/>
                  <a:pt x="1111" y="124"/>
                </a:cubicBezTo>
                <a:cubicBezTo>
                  <a:pt x="1113" y="124"/>
                  <a:pt x="1114" y="125"/>
                  <a:pt x="1114" y="126"/>
                </a:cubicBezTo>
                <a:cubicBezTo>
                  <a:pt x="1115" y="127"/>
                  <a:pt x="1115" y="128"/>
                  <a:pt x="1115" y="130"/>
                </a:cubicBezTo>
                <a:cubicBezTo>
                  <a:pt x="1115" y="132"/>
                  <a:pt x="1115" y="134"/>
                  <a:pt x="1115" y="135"/>
                </a:cubicBezTo>
                <a:cubicBezTo>
                  <a:pt x="1115" y="137"/>
                  <a:pt x="1114" y="140"/>
                  <a:pt x="1114" y="142"/>
                </a:cubicBezTo>
                <a:cubicBezTo>
                  <a:pt x="1114" y="144"/>
                  <a:pt x="1114" y="144"/>
                  <a:pt x="1114" y="144"/>
                </a:cubicBezTo>
                <a:cubicBezTo>
                  <a:pt x="1113" y="147"/>
                  <a:pt x="1113" y="147"/>
                  <a:pt x="1113" y="147"/>
                </a:cubicBezTo>
                <a:cubicBezTo>
                  <a:pt x="1112" y="151"/>
                  <a:pt x="1112" y="154"/>
                  <a:pt x="1112" y="156"/>
                </a:cubicBezTo>
                <a:cubicBezTo>
                  <a:pt x="1112" y="159"/>
                  <a:pt x="1113" y="160"/>
                  <a:pt x="1116" y="160"/>
                </a:cubicBezTo>
                <a:cubicBezTo>
                  <a:pt x="1117" y="160"/>
                  <a:pt x="1119" y="160"/>
                  <a:pt x="1120" y="159"/>
                </a:cubicBezTo>
                <a:cubicBezTo>
                  <a:pt x="1121" y="159"/>
                  <a:pt x="1122" y="158"/>
                  <a:pt x="1123" y="157"/>
                </a:cubicBezTo>
                <a:cubicBezTo>
                  <a:pt x="1123" y="157"/>
                  <a:pt x="1124" y="156"/>
                  <a:pt x="1124" y="156"/>
                </a:cubicBezTo>
                <a:cubicBezTo>
                  <a:pt x="1123" y="154"/>
                  <a:pt x="1123" y="154"/>
                  <a:pt x="1123" y="154"/>
                </a:cubicBezTo>
                <a:cubicBezTo>
                  <a:pt x="1122" y="155"/>
                  <a:pt x="1121" y="156"/>
                  <a:pt x="1120" y="156"/>
                </a:cubicBezTo>
                <a:cubicBezTo>
                  <a:pt x="1119" y="156"/>
                  <a:pt x="1119" y="155"/>
                  <a:pt x="1119" y="154"/>
                </a:cubicBezTo>
                <a:cubicBezTo>
                  <a:pt x="1119" y="152"/>
                  <a:pt x="1119" y="149"/>
                  <a:pt x="1120" y="145"/>
                </a:cubicBezTo>
                <a:cubicBezTo>
                  <a:pt x="1121" y="142"/>
                  <a:pt x="1121" y="142"/>
                  <a:pt x="1121" y="142"/>
                </a:cubicBezTo>
                <a:cubicBezTo>
                  <a:pt x="1121" y="140"/>
                  <a:pt x="1121" y="140"/>
                  <a:pt x="1121" y="140"/>
                </a:cubicBezTo>
                <a:cubicBezTo>
                  <a:pt x="1122" y="135"/>
                  <a:pt x="1122" y="132"/>
                  <a:pt x="1122" y="130"/>
                </a:cubicBezTo>
                <a:cubicBezTo>
                  <a:pt x="1122" y="126"/>
                  <a:pt x="1122" y="123"/>
                  <a:pt x="1120" y="122"/>
                </a:cubicBezTo>
                <a:cubicBezTo>
                  <a:pt x="1119" y="120"/>
                  <a:pt x="1117" y="119"/>
                  <a:pt x="1114" y="119"/>
                </a:cubicBezTo>
                <a:cubicBezTo>
                  <a:pt x="1112" y="119"/>
                  <a:pt x="1109" y="120"/>
                  <a:pt x="1106" y="122"/>
                </a:cubicBezTo>
                <a:cubicBezTo>
                  <a:pt x="1104" y="124"/>
                  <a:pt x="1102" y="126"/>
                  <a:pt x="1100" y="129"/>
                </a:cubicBezTo>
                <a:close/>
                <a:moveTo>
                  <a:pt x="1159" y="162"/>
                </a:moveTo>
                <a:cubicBezTo>
                  <a:pt x="1165" y="119"/>
                  <a:pt x="1165" y="119"/>
                  <a:pt x="1165" y="119"/>
                </a:cubicBezTo>
                <a:cubicBezTo>
                  <a:pt x="1160" y="121"/>
                  <a:pt x="1160" y="121"/>
                  <a:pt x="1160" y="121"/>
                </a:cubicBezTo>
                <a:cubicBezTo>
                  <a:pt x="1159" y="121"/>
                  <a:pt x="1158" y="120"/>
                  <a:pt x="1157" y="120"/>
                </a:cubicBezTo>
                <a:cubicBezTo>
                  <a:pt x="1155" y="120"/>
                  <a:pt x="1154" y="119"/>
                  <a:pt x="1153" y="119"/>
                </a:cubicBezTo>
                <a:cubicBezTo>
                  <a:pt x="1148" y="119"/>
                  <a:pt x="1144" y="121"/>
                  <a:pt x="1141" y="123"/>
                </a:cubicBezTo>
                <a:cubicBezTo>
                  <a:pt x="1137" y="126"/>
                  <a:pt x="1135" y="129"/>
                  <a:pt x="1133" y="133"/>
                </a:cubicBezTo>
                <a:cubicBezTo>
                  <a:pt x="1131" y="137"/>
                  <a:pt x="1130" y="141"/>
                  <a:pt x="1130" y="145"/>
                </a:cubicBezTo>
                <a:cubicBezTo>
                  <a:pt x="1130" y="150"/>
                  <a:pt x="1131" y="153"/>
                  <a:pt x="1133" y="156"/>
                </a:cubicBezTo>
                <a:cubicBezTo>
                  <a:pt x="1135" y="159"/>
                  <a:pt x="1138" y="160"/>
                  <a:pt x="1142" y="160"/>
                </a:cubicBezTo>
                <a:cubicBezTo>
                  <a:pt x="1144" y="160"/>
                  <a:pt x="1146" y="159"/>
                  <a:pt x="1148" y="158"/>
                </a:cubicBezTo>
                <a:cubicBezTo>
                  <a:pt x="1150" y="157"/>
                  <a:pt x="1152" y="156"/>
                  <a:pt x="1153" y="155"/>
                </a:cubicBezTo>
                <a:cubicBezTo>
                  <a:pt x="1151" y="164"/>
                  <a:pt x="1151" y="164"/>
                  <a:pt x="1151" y="164"/>
                </a:cubicBezTo>
                <a:cubicBezTo>
                  <a:pt x="1151" y="167"/>
                  <a:pt x="1150" y="169"/>
                  <a:pt x="1149" y="170"/>
                </a:cubicBezTo>
                <a:cubicBezTo>
                  <a:pt x="1147" y="172"/>
                  <a:pt x="1145" y="172"/>
                  <a:pt x="1142" y="172"/>
                </a:cubicBezTo>
                <a:cubicBezTo>
                  <a:pt x="1140" y="172"/>
                  <a:pt x="1139" y="172"/>
                  <a:pt x="1137" y="171"/>
                </a:cubicBezTo>
                <a:cubicBezTo>
                  <a:pt x="1136" y="171"/>
                  <a:pt x="1134" y="170"/>
                  <a:pt x="1133" y="170"/>
                </a:cubicBezTo>
                <a:cubicBezTo>
                  <a:pt x="1132" y="175"/>
                  <a:pt x="1132" y="175"/>
                  <a:pt x="1132" y="175"/>
                </a:cubicBezTo>
                <a:cubicBezTo>
                  <a:pt x="1132" y="176"/>
                  <a:pt x="1134" y="176"/>
                  <a:pt x="1135" y="176"/>
                </a:cubicBezTo>
                <a:cubicBezTo>
                  <a:pt x="1137" y="177"/>
                  <a:pt x="1138" y="177"/>
                  <a:pt x="1140" y="177"/>
                </a:cubicBezTo>
                <a:cubicBezTo>
                  <a:pt x="1142" y="177"/>
                  <a:pt x="1145" y="176"/>
                  <a:pt x="1148" y="175"/>
                </a:cubicBezTo>
                <a:cubicBezTo>
                  <a:pt x="1150" y="174"/>
                  <a:pt x="1153" y="173"/>
                  <a:pt x="1155" y="170"/>
                </a:cubicBezTo>
                <a:cubicBezTo>
                  <a:pt x="1157" y="168"/>
                  <a:pt x="1158" y="165"/>
                  <a:pt x="1159" y="162"/>
                </a:cubicBezTo>
                <a:close/>
                <a:moveTo>
                  <a:pt x="1157" y="125"/>
                </a:moveTo>
                <a:cubicBezTo>
                  <a:pt x="1154" y="150"/>
                  <a:pt x="1154" y="150"/>
                  <a:pt x="1154" y="150"/>
                </a:cubicBezTo>
                <a:cubicBezTo>
                  <a:pt x="1152" y="151"/>
                  <a:pt x="1151" y="153"/>
                  <a:pt x="1149" y="154"/>
                </a:cubicBezTo>
                <a:cubicBezTo>
                  <a:pt x="1148" y="155"/>
                  <a:pt x="1146" y="155"/>
                  <a:pt x="1144" y="155"/>
                </a:cubicBezTo>
                <a:cubicBezTo>
                  <a:pt x="1142" y="155"/>
                  <a:pt x="1140" y="155"/>
                  <a:pt x="1139" y="153"/>
                </a:cubicBezTo>
                <a:cubicBezTo>
                  <a:pt x="1138" y="151"/>
                  <a:pt x="1138" y="148"/>
                  <a:pt x="1138" y="145"/>
                </a:cubicBezTo>
                <a:cubicBezTo>
                  <a:pt x="1138" y="142"/>
                  <a:pt x="1138" y="138"/>
                  <a:pt x="1139" y="135"/>
                </a:cubicBezTo>
                <a:cubicBezTo>
                  <a:pt x="1140" y="132"/>
                  <a:pt x="1142" y="129"/>
                  <a:pt x="1144" y="127"/>
                </a:cubicBezTo>
                <a:cubicBezTo>
                  <a:pt x="1146" y="124"/>
                  <a:pt x="1149" y="123"/>
                  <a:pt x="1152" y="123"/>
                </a:cubicBezTo>
                <a:cubicBezTo>
                  <a:pt x="1154" y="123"/>
                  <a:pt x="1156" y="124"/>
                  <a:pt x="1157" y="125"/>
                </a:cubicBezTo>
                <a:close/>
                <a:moveTo>
                  <a:pt x="1181" y="153"/>
                </a:moveTo>
                <a:cubicBezTo>
                  <a:pt x="1185" y="120"/>
                  <a:pt x="1185" y="120"/>
                  <a:pt x="1185" y="120"/>
                </a:cubicBezTo>
                <a:cubicBezTo>
                  <a:pt x="1184" y="119"/>
                  <a:pt x="1184" y="119"/>
                  <a:pt x="1184" y="119"/>
                </a:cubicBezTo>
                <a:cubicBezTo>
                  <a:pt x="1174" y="121"/>
                  <a:pt x="1174" y="121"/>
                  <a:pt x="1174" y="121"/>
                </a:cubicBezTo>
                <a:cubicBezTo>
                  <a:pt x="1173" y="123"/>
                  <a:pt x="1173" y="123"/>
                  <a:pt x="1173" y="123"/>
                </a:cubicBezTo>
                <a:cubicBezTo>
                  <a:pt x="1178" y="125"/>
                  <a:pt x="1178" y="125"/>
                  <a:pt x="1178" y="125"/>
                </a:cubicBezTo>
                <a:cubicBezTo>
                  <a:pt x="1177" y="132"/>
                  <a:pt x="1176" y="138"/>
                  <a:pt x="1175" y="142"/>
                </a:cubicBezTo>
                <a:cubicBezTo>
                  <a:pt x="1174" y="150"/>
                  <a:pt x="1174" y="154"/>
                  <a:pt x="1173" y="156"/>
                </a:cubicBezTo>
                <a:cubicBezTo>
                  <a:pt x="1173" y="157"/>
                  <a:pt x="1174" y="158"/>
                  <a:pt x="1174" y="159"/>
                </a:cubicBezTo>
                <a:cubicBezTo>
                  <a:pt x="1175" y="160"/>
                  <a:pt x="1176" y="160"/>
                  <a:pt x="1178" y="160"/>
                </a:cubicBezTo>
                <a:cubicBezTo>
                  <a:pt x="1180" y="160"/>
                  <a:pt x="1182" y="159"/>
                  <a:pt x="1183" y="158"/>
                </a:cubicBezTo>
                <a:cubicBezTo>
                  <a:pt x="1184" y="157"/>
                  <a:pt x="1185" y="156"/>
                  <a:pt x="1186" y="155"/>
                </a:cubicBezTo>
                <a:cubicBezTo>
                  <a:pt x="1185" y="154"/>
                  <a:pt x="1185" y="154"/>
                  <a:pt x="1185" y="154"/>
                </a:cubicBezTo>
                <a:cubicBezTo>
                  <a:pt x="1184" y="154"/>
                  <a:pt x="1184" y="155"/>
                  <a:pt x="1183" y="155"/>
                </a:cubicBezTo>
                <a:cubicBezTo>
                  <a:pt x="1183" y="156"/>
                  <a:pt x="1182" y="156"/>
                  <a:pt x="1182" y="156"/>
                </a:cubicBezTo>
                <a:cubicBezTo>
                  <a:pt x="1181" y="156"/>
                  <a:pt x="1181" y="156"/>
                  <a:pt x="1181" y="155"/>
                </a:cubicBezTo>
                <a:cubicBezTo>
                  <a:pt x="1181" y="155"/>
                  <a:pt x="1180" y="155"/>
                  <a:pt x="1180" y="154"/>
                </a:cubicBezTo>
                <a:lnTo>
                  <a:pt x="1181" y="153"/>
                </a:lnTo>
                <a:close/>
                <a:moveTo>
                  <a:pt x="1183" y="112"/>
                </a:moveTo>
                <a:cubicBezTo>
                  <a:pt x="1184" y="112"/>
                  <a:pt x="1185" y="111"/>
                  <a:pt x="1186" y="110"/>
                </a:cubicBezTo>
                <a:cubicBezTo>
                  <a:pt x="1187" y="109"/>
                  <a:pt x="1188" y="108"/>
                  <a:pt x="1188" y="107"/>
                </a:cubicBezTo>
                <a:cubicBezTo>
                  <a:pt x="1188" y="106"/>
                  <a:pt x="1187" y="105"/>
                  <a:pt x="1187" y="104"/>
                </a:cubicBezTo>
                <a:cubicBezTo>
                  <a:pt x="1186" y="103"/>
                  <a:pt x="1185" y="103"/>
                  <a:pt x="1184" y="103"/>
                </a:cubicBezTo>
                <a:cubicBezTo>
                  <a:pt x="1182" y="103"/>
                  <a:pt x="1181" y="103"/>
                  <a:pt x="1180" y="104"/>
                </a:cubicBezTo>
                <a:cubicBezTo>
                  <a:pt x="1180" y="105"/>
                  <a:pt x="1179" y="107"/>
                  <a:pt x="1179" y="108"/>
                </a:cubicBezTo>
                <a:cubicBezTo>
                  <a:pt x="1179" y="109"/>
                  <a:pt x="1179" y="110"/>
                  <a:pt x="1180" y="111"/>
                </a:cubicBezTo>
                <a:cubicBezTo>
                  <a:pt x="1181" y="111"/>
                  <a:pt x="1182" y="112"/>
                  <a:pt x="1183" y="112"/>
                </a:cubicBezTo>
                <a:close/>
                <a:moveTo>
                  <a:pt x="1207" y="129"/>
                </a:moveTo>
                <a:cubicBezTo>
                  <a:pt x="1208" y="120"/>
                  <a:pt x="1208" y="120"/>
                  <a:pt x="1208" y="120"/>
                </a:cubicBezTo>
                <a:cubicBezTo>
                  <a:pt x="1207" y="119"/>
                  <a:pt x="1207" y="119"/>
                  <a:pt x="1207" y="119"/>
                </a:cubicBezTo>
                <a:cubicBezTo>
                  <a:pt x="1198" y="121"/>
                  <a:pt x="1198" y="121"/>
                  <a:pt x="1198" y="121"/>
                </a:cubicBezTo>
                <a:cubicBezTo>
                  <a:pt x="1198" y="124"/>
                  <a:pt x="1198" y="124"/>
                  <a:pt x="1198" y="124"/>
                </a:cubicBezTo>
                <a:cubicBezTo>
                  <a:pt x="1201" y="125"/>
                  <a:pt x="1201" y="125"/>
                  <a:pt x="1201" y="125"/>
                </a:cubicBezTo>
                <a:cubicBezTo>
                  <a:pt x="1196" y="159"/>
                  <a:pt x="1196" y="159"/>
                  <a:pt x="1196" y="159"/>
                </a:cubicBezTo>
                <a:cubicBezTo>
                  <a:pt x="1203" y="159"/>
                  <a:pt x="1203" y="159"/>
                  <a:pt x="1203" y="159"/>
                </a:cubicBezTo>
                <a:cubicBezTo>
                  <a:pt x="1207" y="134"/>
                  <a:pt x="1207" y="134"/>
                  <a:pt x="1207" y="134"/>
                </a:cubicBezTo>
                <a:cubicBezTo>
                  <a:pt x="1208" y="131"/>
                  <a:pt x="1210" y="129"/>
                  <a:pt x="1213" y="127"/>
                </a:cubicBezTo>
                <a:cubicBezTo>
                  <a:pt x="1215" y="125"/>
                  <a:pt x="1217" y="124"/>
                  <a:pt x="1219" y="124"/>
                </a:cubicBezTo>
                <a:cubicBezTo>
                  <a:pt x="1220" y="124"/>
                  <a:pt x="1221" y="125"/>
                  <a:pt x="1222" y="126"/>
                </a:cubicBezTo>
                <a:cubicBezTo>
                  <a:pt x="1223" y="127"/>
                  <a:pt x="1223" y="128"/>
                  <a:pt x="1223" y="130"/>
                </a:cubicBezTo>
                <a:cubicBezTo>
                  <a:pt x="1223" y="132"/>
                  <a:pt x="1223" y="134"/>
                  <a:pt x="1223" y="135"/>
                </a:cubicBezTo>
                <a:cubicBezTo>
                  <a:pt x="1222" y="137"/>
                  <a:pt x="1222" y="140"/>
                  <a:pt x="1222" y="142"/>
                </a:cubicBezTo>
                <a:cubicBezTo>
                  <a:pt x="1221" y="144"/>
                  <a:pt x="1221" y="144"/>
                  <a:pt x="1221" y="144"/>
                </a:cubicBezTo>
                <a:cubicBezTo>
                  <a:pt x="1221" y="147"/>
                  <a:pt x="1221" y="147"/>
                  <a:pt x="1221" y="147"/>
                </a:cubicBezTo>
                <a:cubicBezTo>
                  <a:pt x="1220" y="151"/>
                  <a:pt x="1219" y="154"/>
                  <a:pt x="1219" y="156"/>
                </a:cubicBezTo>
                <a:cubicBezTo>
                  <a:pt x="1219" y="159"/>
                  <a:pt x="1221" y="160"/>
                  <a:pt x="1224" y="160"/>
                </a:cubicBezTo>
                <a:cubicBezTo>
                  <a:pt x="1225" y="160"/>
                  <a:pt x="1226" y="160"/>
                  <a:pt x="1227" y="159"/>
                </a:cubicBezTo>
                <a:cubicBezTo>
                  <a:pt x="1228" y="159"/>
                  <a:pt x="1229" y="158"/>
                  <a:pt x="1230" y="157"/>
                </a:cubicBezTo>
                <a:cubicBezTo>
                  <a:pt x="1231" y="157"/>
                  <a:pt x="1231" y="156"/>
                  <a:pt x="1232" y="156"/>
                </a:cubicBezTo>
                <a:cubicBezTo>
                  <a:pt x="1231" y="154"/>
                  <a:pt x="1231" y="154"/>
                  <a:pt x="1231" y="154"/>
                </a:cubicBezTo>
                <a:cubicBezTo>
                  <a:pt x="1229" y="155"/>
                  <a:pt x="1228" y="156"/>
                  <a:pt x="1227" y="156"/>
                </a:cubicBezTo>
                <a:cubicBezTo>
                  <a:pt x="1227" y="156"/>
                  <a:pt x="1227" y="155"/>
                  <a:pt x="1227" y="154"/>
                </a:cubicBezTo>
                <a:cubicBezTo>
                  <a:pt x="1227" y="152"/>
                  <a:pt x="1227" y="149"/>
                  <a:pt x="1228" y="145"/>
                </a:cubicBezTo>
                <a:cubicBezTo>
                  <a:pt x="1228" y="142"/>
                  <a:pt x="1228" y="142"/>
                  <a:pt x="1228" y="142"/>
                </a:cubicBezTo>
                <a:cubicBezTo>
                  <a:pt x="1229" y="140"/>
                  <a:pt x="1229" y="140"/>
                  <a:pt x="1229" y="140"/>
                </a:cubicBezTo>
                <a:cubicBezTo>
                  <a:pt x="1230" y="135"/>
                  <a:pt x="1230" y="132"/>
                  <a:pt x="1230" y="130"/>
                </a:cubicBezTo>
                <a:cubicBezTo>
                  <a:pt x="1230" y="126"/>
                  <a:pt x="1229" y="123"/>
                  <a:pt x="1228" y="122"/>
                </a:cubicBezTo>
                <a:cubicBezTo>
                  <a:pt x="1227" y="120"/>
                  <a:pt x="1225" y="119"/>
                  <a:pt x="1222" y="119"/>
                </a:cubicBezTo>
                <a:cubicBezTo>
                  <a:pt x="1219" y="119"/>
                  <a:pt x="1217" y="120"/>
                  <a:pt x="1214" y="122"/>
                </a:cubicBezTo>
                <a:cubicBezTo>
                  <a:pt x="1211" y="124"/>
                  <a:pt x="1209" y="126"/>
                  <a:pt x="1207" y="129"/>
                </a:cubicBezTo>
                <a:close/>
                <a:moveTo>
                  <a:pt x="1267" y="153"/>
                </a:moveTo>
                <a:cubicBezTo>
                  <a:pt x="1266" y="150"/>
                  <a:pt x="1266" y="150"/>
                  <a:pt x="1266" y="150"/>
                </a:cubicBezTo>
                <a:cubicBezTo>
                  <a:pt x="1264" y="152"/>
                  <a:pt x="1262" y="153"/>
                  <a:pt x="1260" y="154"/>
                </a:cubicBezTo>
                <a:cubicBezTo>
                  <a:pt x="1258" y="155"/>
                  <a:pt x="1256" y="156"/>
                  <a:pt x="1254" y="156"/>
                </a:cubicBezTo>
                <a:cubicBezTo>
                  <a:pt x="1251" y="156"/>
                  <a:pt x="1249" y="154"/>
                  <a:pt x="1248" y="152"/>
                </a:cubicBezTo>
                <a:cubicBezTo>
                  <a:pt x="1246" y="150"/>
                  <a:pt x="1246" y="147"/>
                  <a:pt x="1246" y="143"/>
                </a:cubicBezTo>
                <a:cubicBezTo>
                  <a:pt x="1249" y="143"/>
                  <a:pt x="1252" y="143"/>
                  <a:pt x="1256" y="142"/>
                </a:cubicBezTo>
                <a:cubicBezTo>
                  <a:pt x="1259" y="140"/>
                  <a:pt x="1263" y="139"/>
                  <a:pt x="1265" y="136"/>
                </a:cubicBezTo>
                <a:cubicBezTo>
                  <a:pt x="1268" y="134"/>
                  <a:pt x="1269" y="131"/>
                  <a:pt x="1269" y="128"/>
                </a:cubicBezTo>
                <a:cubicBezTo>
                  <a:pt x="1269" y="125"/>
                  <a:pt x="1268" y="123"/>
                  <a:pt x="1267" y="122"/>
                </a:cubicBezTo>
                <a:cubicBezTo>
                  <a:pt x="1265" y="120"/>
                  <a:pt x="1263" y="119"/>
                  <a:pt x="1259" y="119"/>
                </a:cubicBezTo>
                <a:cubicBezTo>
                  <a:pt x="1255" y="119"/>
                  <a:pt x="1252" y="121"/>
                  <a:pt x="1249" y="123"/>
                </a:cubicBezTo>
                <a:cubicBezTo>
                  <a:pt x="1246" y="125"/>
                  <a:pt x="1243" y="128"/>
                  <a:pt x="1241" y="132"/>
                </a:cubicBezTo>
                <a:cubicBezTo>
                  <a:pt x="1240" y="136"/>
                  <a:pt x="1239" y="140"/>
                  <a:pt x="1239" y="145"/>
                </a:cubicBezTo>
                <a:cubicBezTo>
                  <a:pt x="1239" y="147"/>
                  <a:pt x="1239" y="150"/>
                  <a:pt x="1240" y="152"/>
                </a:cubicBezTo>
                <a:cubicBezTo>
                  <a:pt x="1241" y="155"/>
                  <a:pt x="1243" y="156"/>
                  <a:pt x="1245" y="158"/>
                </a:cubicBezTo>
                <a:cubicBezTo>
                  <a:pt x="1247" y="159"/>
                  <a:pt x="1249" y="160"/>
                  <a:pt x="1253" y="160"/>
                </a:cubicBezTo>
                <a:cubicBezTo>
                  <a:pt x="1256" y="160"/>
                  <a:pt x="1259" y="159"/>
                  <a:pt x="1261" y="158"/>
                </a:cubicBezTo>
                <a:cubicBezTo>
                  <a:pt x="1264" y="156"/>
                  <a:pt x="1266" y="154"/>
                  <a:pt x="1267" y="153"/>
                </a:cubicBezTo>
                <a:close/>
                <a:moveTo>
                  <a:pt x="1258" y="123"/>
                </a:moveTo>
                <a:cubicBezTo>
                  <a:pt x="1259" y="123"/>
                  <a:pt x="1260" y="124"/>
                  <a:pt x="1261" y="125"/>
                </a:cubicBezTo>
                <a:cubicBezTo>
                  <a:pt x="1262" y="125"/>
                  <a:pt x="1263" y="127"/>
                  <a:pt x="1263" y="129"/>
                </a:cubicBezTo>
                <a:cubicBezTo>
                  <a:pt x="1263" y="131"/>
                  <a:pt x="1262" y="133"/>
                  <a:pt x="1260" y="135"/>
                </a:cubicBezTo>
                <a:cubicBezTo>
                  <a:pt x="1258" y="136"/>
                  <a:pt x="1256" y="138"/>
                  <a:pt x="1253" y="139"/>
                </a:cubicBezTo>
                <a:cubicBezTo>
                  <a:pt x="1251" y="139"/>
                  <a:pt x="1248" y="140"/>
                  <a:pt x="1246" y="140"/>
                </a:cubicBezTo>
                <a:cubicBezTo>
                  <a:pt x="1246" y="138"/>
                  <a:pt x="1247" y="135"/>
                  <a:pt x="1248" y="132"/>
                </a:cubicBezTo>
                <a:cubicBezTo>
                  <a:pt x="1249" y="130"/>
                  <a:pt x="1250" y="127"/>
                  <a:pt x="1252" y="126"/>
                </a:cubicBezTo>
                <a:cubicBezTo>
                  <a:pt x="1254" y="124"/>
                  <a:pt x="1255" y="123"/>
                  <a:pt x="1258" y="123"/>
                </a:cubicBezTo>
                <a:close/>
                <a:moveTo>
                  <a:pt x="1303" y="153"/>
                </a:moveTo>
                <a:cubicBezTo>
                  <a:pt x="1302" y="150"/>
                  <a:pt x="1302" y="150"/>
                  <a:pt x="1302" y="150"/>
                </a:cubicBezTo>
                <a:cubicBezTo>
                  <a:pt x="1300" y="152"/>
                  <a:pt x="1298" y="153"/>
                  <a:pt x="1296" y="154"/>
                </a:cubicBezTo>
                <a:cubicBezTo>
                  <a:pt x="1294" y="155"/>
                  <a:pt x="1292" y="156"/>
                  <a:pt x="1290" y="156"/>
                </a:cubicBezTo>
                <a:cubicBezTo>
                  <a:pt x="1287" y="156"/>
                  <a:pt x="1285" y="154"/>
                  <a:pt x="1284" y="152"/>
                </a:cubicBezTo>
                <a:cubicBezTo>
                  <a:pt x="1282" y="150"/>
                  <a:pt x="1282" y="147"/>
                  <a:pt x="1282" y="143"/>
                </a:cubicBezTo>
                <a:cubicBezTo>
                  <a:pt x="1285" y="143"/>
                  <a:pt x="1288" y="143"/>
                  <a:pt x="1292" y="142"/>
                </a:cubicBezTo>
                <a:cubicBezTo>
                  <a:pt x="1295" y="140"/>
                  <a:pt x="1299" y="139"/>
                  <a:pt x="1301" y="136"/>
                </a:cubicBezTo>
                <a:cubicBezTo>
                  <a:pt x="1304" y="134"/>
                  <a:pt x="1305" y="131"/>
                  <a:pt x="1305" y="128"/>
                </a:cubicBezTo>
                <a:cubicBezTo>
                  <a:pt x="1305" y="125"/>
                  <a:pt x="1304" y="123"/>
                  <a:pt x="1303" y="122"/>
                </a:cubicBezTo>
                <a:cubicBezTo>
                  <a:pt x="1301" y="120"/>
                  <a:pt x="1299" y="119"/>
                  <a:pt x="1295" y="119"/>
                </a:cubicBezTo>
                <a:cubicBezTo>
                  <a:pt x="1291" y="119"/>
                  <a:pt x="1288" y="121"/>
                  <a:pt x="1285" y="123"/>
                </a:cubicBezTo>
                <a:cubicBezTo>
                  <a:pt x="1282" y="125"/>
                  <a:pt x="1279" y="128"/>
                  <a:pt x="1277" y="132"/>
                </a:cubicBezTo>
                <a:cubicBezTo>
                  <a:pt x="1275" y="136"/>
                  <a:pt x="1275" y="140"/>
                  <a:pt x="1275" y="145"/>
                </a:cubicBezTo>
                <a:cubicBezTo>
                  <a:pt x="1275" y="147"/>
                  <a:pt x="1275" y="150"/>
                  <a:pt x="1276" y="152"/>
                </a:cubicBezTo>
                <a:cubicBezTo>
                  <a:pt x="1277" y="155"/>
                  <a:pt x="1279" y="156"/>
                  <a:pt x="1281" y="158"/>
                </a:cubicBezTo>
                <a:cubicBezTo>
                  <a:pt x="1283" y="159"/>
                  <a:pt x="1285" y="160"/>
                  <a:pt x="1288" y="160"/>
                </a:cubicBezTo>
                <a:cubicBezTo>
                  <a:pt x="1292" y="160"/>
                  <a:pt x="1295" y="159"/>
                  <a:pt x="1297" y="158"/>
                </a:cubicBezTo>
                <a:cubicBezTo>
                  <a:pt x="1300" y="156"/>
                  <a:pt x="1302" y="154"/>
                  <a:pt x="1303" y="153"/>
                </a:cubicBezTo>
                <a:close/>
                <a:moveTo>
                  <a:pt x="1294" y="123"/>
                </a:moveTo>
                <a:cubicBezTo>
                  <a:pt x="1295" y="123"/>
                  <a:pt x="1296" y="124"/>
                  <a:pt x="1297" y="125"/>
                </a:cubicBezTo>
                <a:cubicBezTo>
                  <a:pt x="1298" y="125"/>
                  <a:pt x="1298" y="127"/>
                  <a:pt x="1298" y="129"/>
                </a:cubicBezTo>
                <a:cubicBezTo>
                  <a:pt x="1298" y="131"/>
                  <a:pt x="1298" y="133"/>
                  <a:pt x="1296" y="135"/>
                </a:cubicBezTo>
                <a:cubicBezTo>
                  <a:pt x="1294" y="136"/>
                  <a:pt x="1292" y="138"/>
                  <a:pt x="1289" y="139"/>
                </a:cubicBezTo>
                <a:cubicBezTo>
                  <a:pt x="1287" y="139"/>
                  <a:pt x="1284" y="140"/>
                  <a:pt x="1282" y="140"/>
                </a:cubicBezTo>
                <a:cubicBezTo>
                  <a:pt x="1282" y="138"/>
                  <a:pt x="1283" y="135"/>
                  <a:pt x="1284" y="132"/>
                </a:cubicBezTo>
                <a:cubicBezTo>
                  <a:pt x="1285" y="130"/>
                  <a:pt x="1286" y="127"/>
                  <a:pt x="1288" y="126"/>
                </a:cubicBezTo>
                <a:cubicBezTo>
                  <a:pt x="1289" y="124"/>
                  <a:pt x="1291" y="123"/>
                  <a:pt x="1294" y="123"/>
                </a:cubicBezTo>
                <a:close/>
                <a:moveTo>
                  <a:pt x="1322" y="129"/>
                </a:moveTo>
                <a:cubicBezTo>
                  <a:pt x="1323" y="127"/>
                  <a:pt x="1323" y="127"/>
                  <a:pt x="1323" y="127"/>
                </a:cubicBezTo>
                <a:cubicBezTo>
                  <a:pt x="1323" y="120"/>
                  <a:pt x="1323" y="120"/>
                  <a:pt x="1323" y="120"/>
                </a:cubicBezTo>
                <a:cubicBezTo>
                  <a:pt x="1322" y="119"/>
                  <a:pt x="1322" y="119"/>
                  <a:pt x="1322" y="119"/>
                </a:cubicBezTo>
                <a:cubicBezTo>
                  <a:pt x="1314" y="121"/>
                  <a:pt x="1314" y="121"/>
                  <a:pt x="1314" y="121"/>
                </a:cubicBezTo>
                <a:cubicBezTo>
                  <a:pt x="1313" y="124"/>
                  <a:pt x="1313" y="124"/>
                  <a:pt x="1313" y="124"/>
                </a:cubicBezTo>
                <a:cubicBezTo>
                  <a:pt x="1317" y="125"/>
                  <a:pt x="1317" y="125"/>
                  <a:pt x="1317" y="125"/>
                </a:cubicBezTo>
                <a:cubicBezTo>
                  <a:pt x="1312" y="159"/>
                  <a:pt x="1312" y="159"/>
                  <a:pt x="1312" y="159"/>
                </a:cubicBezTo>
                <a:cubicBezTo>
                  <a:pt x="1319" y="159"/>
                  <a:pt x="1319" y="159"/>
                  <a:pt x="1319" y="159"/>
                </a:cubicBezTo>
                <a:cubicBezTo>
                  <a:pt x="1322" y="134"/>
                  <a:pt x="1322" y="134"/>
                  <a:pt x="1322" y="134"/>
                </a:cubicBezTo>
                <a:cubicBezTo>
                  <a:pt x="1323" y="132"/>
                  <a:pt x="1325" y="130"/>
                  <a:pt x="1327" y="129"/>
                </a:cubicBezTo>
                <a:cubicBezTo>
                  <a:pt x="1329" y="127"/>
                  <a:pt x="1331" y="127"/>
                  <a:pt x="1333" y="127"/>
                </a:cubicBezTo>
                <a:cubicBezTo>
                  <a:pt x="1334" y="127"/>
                  <a:pt x="1335" y="127"/>
                  <a:pt x="1336" y="127"/>
                </a:cubicBezTo>
                <a:cubicBezTo>
                  <a:pt x="1338" y="120"/>
                  <a:pt x="1338" y="120"/>
                  <a:pt x="1338" y="120"/>
                </a:cubicBezTo>
                <a:cubicBezTo>
                  <a:pt x="1337" y="120"/>
                  <a:pt x="1336" y="119"/>
                  <a:pt x="1335" y="119"/>
                </a:cubicBezTo>
                <a:cubicBezTo>
                  <a:pt x="1333" y="119"/>
                  <a:pt x="1331" y="120"/>
                  <a:pt x="1330" y="121"/>
                </a:cubicBezTo>
                <a:cubicBezTo>
                  <a:pt x="1328" y="122"/>
                  <a:pt x="1326" y="123"/>
                  <a:pt x="1325" y="125"/>
                </a:cubicBezTo>
                <a:cubicBezTo>
                  <a:pt x="1324" y="126"/>
                  <a:pt x="1323" y="128"/>
                  <a:pt x="1322" y="129"/>
                </a:cubicBezTo>
                <a:close/>
                <a:moveTo>
                  <a:pt x="1349" y="153"/>
                </a:moveTo>
                <a:cubicBezTo>
                  <a:pt x="1354" y="120"/>
                  <a:pt x="1354" y="120"/>
                  <a:pt x="1354" y="120"/>
                </a:cubicBezTo>
                <a:cubicBezTo>
                  <a:pt x="1352" y="119"/>
                  <a:pt x="1352" y="119"/>
                  <a:pt x="1352" y="119"/>
                </a:cubicBezTo>
                <a:cubicBezTo>
                  <a:pt x="1342" y="121"/>
                  <a:pt x="1342" y="121"/>
                  <a:pt x="1342" y="121"/>
                </a:cubicBezTo>
                <a:cubicBezTo>
                  <a:pt x="1342" y="123"/>
                  <a:pt x="1342" y="123"/>
                  <a:pt x="1342" y="123"/>
                </a:cubicBezTo>
                <a:cubicBezTo>
                  <a:pt x="1346" y="125"/>
                  <a:pt x="1346" y="125"/>
                  <a:pt x="1346" y="125"/>
                </a:cubicBezTo>
                <a:cubicBezTo>
                  <a:pt x="1345" y="132"/>
                  <a:pt x="1345" y="138"/>
                  <a:pt x="1344" y="142"/>
                </a:cubicBezTo>
                <a:cubicBezTo>
                  <a:pt x="1343" y="150"/>
                  <a:pt x="1342" y="154"/>
                  <a:pt x="1342" y="156"/>
                </a:cubicBezTo>
                <a:cubicBezTo>
                  <a:pt x="1342" y="157"/>
                  <a:pt x="1342" y="158"/>
                  <a:pt x="1343" y="159"/>
                </a:cubicBezTo>
                <a:cubicBezTo>
                  <a:pt x="1344" y="160"/>
                  <a:pt x="1345" y="160"/>
                  <a:pt x="1347" y="160"/>
                </a:cubicBezTo>
                <a:cubicBezTo>
                  <a:pt x="1349" y="160"/>
                  <a:pt x="1350" y="159"/>
                  <a:pt x="1352" y="158"/>
                </a:cubicBezTo>
                <a:cubicBezTo>
                  <a:pt x="1353" y="157"/>
                  <a:pt x="1354" y="156"/>
                  <a:pt x="1355" y="155"/>
                </a:cubicBezTo>
                <a:cubicBezTo>
                  <a:pt x="1354" y="154"/>
                  <a:pt x="1354" y="154"/>
                  <a:pt x="1354" y="154"/>
                </a:cubicBezTo>
                <a:cubicBezTo>
                  <a:pt x="1353" y="154"/>
                  <a:pt x="1352" y="155"/>
                  <a:pt x="1352" y="155"/>
                </a:cubicBezTo>
                <a:cubicBezTo>
                  <a:pt x="1351" y="156"/>
                  <a:pt x="1351" y="156"/>
                  <a:pt x="1350" y="156"/>
                </a:cubicBezTo>
                <a:cubicBezTo>
                  <a:pt x="1350" y="156"/>
                  <a:pt x="1350" y="156"/>
                  <a:pt x="1349" y="155"/>
                </a:cubicBezTo>
                <a:cubicBezTo>
                  <a:pt x="1349" y="155"/>
                  <a:pt x="1349" y="155"/>
                  <a:pt x="1349" y="154"/>
                </a:cubicBezTo>
                <a:lnTo>
                  <a:pt x="1349" y="153"/>
                </a:lnTo>
                <a:close/>
                <a:moveTo>
                  <a:pt x="1351" y="112"/>
                </a:moveTo>
                <a:cubicBezTo>
                  <a:pt x="1353" y="112"/>
                  <a:pt x="1354" y="111"/>
                  <a:pt x="1355" y="110"/>
                </a:cubicBezTo>
                <a:cubicBezTo>
                  <a:pt x="1356" y="109"/>
                  <a:pt x="1356" y="108"/>
                  <a:pt x="1356" y="107"/>
                </a:cubicBezTo>
                <a:cubicBezTo>
                  <a:pt x="1356" y="106"/>
                  <a:pt x="1356" y="105"/>
                  <a:pt x="1355" y="104"/>
                </a:cubicBezTo>
                <a:cubicBezTo>
                  <a:pt x="1354" y="103"/>
                  <a:pt x="1353" y="103"/>
                  <a:pt x="1352" y="103"/>
                </a:cubicBezTo>
                <a:cubicBezTo>
                  <a:pt x="1351" y="103"/>
                  <a:pt x="1350" y="103"/>
                  <a:pt x="1349" y="104"/>
                </a:cubicBezTo>
                <a:cubicBezTo>
                  <a:pt x="1348" y="105"/>
                  <a:pt x="1348" y="107"/>
                  <a:pt x="1348" y="108"/>
                </a:cubicBezTo>
                <a:cubicBezTo>
                  <a:pt x="1348" y="109"/>
                  <a:pt x="1348" y="110"/>
                  <a:pt x="1349" y="111"/>
                </a:cubicBezTo>
                <a:cubicBezTo>
                  <a:pt x="1350" y="111"/>
                  <a:pt x="1350" y="112"/>
                  <a:pt x="1351" y="112"/>
                </a:cubicBezTo>
                <a:close/>
                <a:moveTo>
                  <a:pt x="1374" y="129"/>
                </a:moveTo>
                <a:cubicBezTo>
                  <a:pt x="1375" y="120"/>
                  <a:pt x="1375" y="120"/>
                  <a:pt x="1375" y="120"/>
                </a:cubicBezTo>
                <a:cubicBezTo>
                  <a:pt x="1374" y="119"/>
                  <a:pt x="1374" y="119"/>
                  <a:pt x="1374" y="119"/>
                </a:cubicBezTo>
                <a:cubicBezTo>
                  <a:pt x="1365" y="121"/>
                  <a:pt x="1365" y="121"/>
                  <a:pt x="1365" y="121"/>
                </a:cubicBezTo>
                <a:cubicBezTo>
                  <a:pt x="1365" y="124"/>
                  <a:pt x="1365" y="124"/>
                  <a:pt x="1365" y="124"/>
                </a:cubicBezTo>
                <a:cubicBezTo>
                  <a:pt x="1368" y="125"/>
                  <a:pt x="1368" y="125"/>
                  <a:pt x="1368" y="125"/>
                </a:cubicBezTo>
                <a:cubicBezTo>
                  <a:pt x="1364" y="159"/>
                  <a:pt x="1364" y="159"/>
                  <a:pt x="1364" y="159"/>
                </a:cubicBezTo>
                <a:cubicBezTo>
                  <a:pt x="1370" y="159"/>
                  <a:pt x="1370" y="159"/>
                  <a:pt x="1370" y="159"/>
                </a:cubicBezTo>
                <a:cubicBezTo>
                  <a:pt x="1374" y="134"/>
                  <a:pt x="1374" y="134"/>
                  <a:pt x="1374" y="134"/>
                </a:cubicBezTo>
                <a:cubicBezTo>
                  <a:pt x="1375" y="131"/>
                  <a:pt x="1377" y="129"/>
                  <a:pt x="1380" y="127"/>
                </a:cubicBezTo>
                <a:cubicBezTo>
                  <a:pt x="1382" y="125"/>
                  <a:pt x="1384" y="124"/>
                  <a:pt x="1386" y="124"/>
                </a:cubicBezTo>
                <a:cubicBezTo>
                  <a:pt x="1388" y="124"/>
                  <a:pt x="1389" y="125"/>
                  <a:pt x="1389" y="126"/>
                </a:cubicBezTo>
                <a:cubicBezTo>
                  <a:pt x="1390" y="127"/>
                  <a:pt x="1390" y="128"/>
                  <a:pt x="1390" y="130"/>
                </a:cubicBezTo>
                <a:cubicBezTo>
                  <a:pt x="1390" y="132"/>
                  <a:pt x="1390" y="134"/>
                  <a:pt x="1390" y="135"/>
                </a:cubicBezTo>
                <a:cubicBezTo>
                  <a:pt x="1390" y="137"/>
                  <a:pt x="1389" y="140"/>
                  <a:pt x="1389" y="142"/>
                </a:cubicBezTo>
                <a:cubicBezTo>
                  <a:pt x="1388" y="144"/>
                  <a:pt x="1388" y="144"/>
                  <a:pt x="1388" y="144"/>
                </a:cubicBezTo>
                <a:cubicBezTo>
                  <a:pt x="1388" y="147"/>
                  <a:pt x="1388" y="147"/>
                  <a:pt x="1388" y="147"/>
                </a:cubicBezTo>
                <a:cubicBezTo>
                  <a:pt x="1387" y="151"/>
                  <a:pt x="1387" y="154"/>
                  <a:pt x="1387" y="156"/>
                </a:cubicBezTo>
                <a:cubicBezTo>
                  <a:pt x="1387" y="159"/>
                  <a:pt x="1388" y="160"/>
                  <a:pt x="1391" y="160"/>
                </a:cubicBezTo>
                <a:cubicBezTo>
                  <a:pt x="1392" y="160"/>
                  <a:pt x="1394" y="160"/>
                  <a:pt x="1395" y="159"/>
                </a:cubicBezTo>
                <a:cubicBezTo>
                  <a:pt x="1396" y="159"/>
                  <a:pt x="1397" y="158"/>
                  <a:pt x="1397" y="157"/>
                </a:cubicBezTo>
                <a:cubicBezTo>
                  <a:pt x="1398" y="157"/>
                  <a:pt x="1399" y="156"/>
                  <a:pt x="1399" y="156"/>
                </a:cubicBezTo>
                <a:cubicBezTo>
                  <a:pt x="1398" y="154"/>
                  <a:pt x="1398" y="154"/>
                  <a:pt x="1398" y="154"/>
                </a:cubicBezTo>
                <a:cubicBezTo>
                  <a:pt x="1397" y="155"/>
                  <a:pt x="1396" y="156"/>
                  <a:pt x="1395" y="156"/>
                </a:cubicBezTo>
                <a:cubicBezTo>
                  <a:pt x="1394" y="156"/>
                  <a:pt x="1394" y="155"/>
                  <a:pt x="1394" y="154"/>
                </a:cubicBezTo>
                <a:cubicBezTo>
                  <a:pt x="1394" y="152"/>
                  <a:pt x="1394" y="149"/>
                  <a:pt x="1395" y="145"/>
                </a:cubicBezTo>
                <a:cubicBezTo>
                  <a:pt x="1395" y="142"/>
                  <a:pt x="1395" y="142"/>
                  <a:pt x="1395" y="142"/>
                </a:cubicBezTo>
                <a:cubicBezTo>
                  <a:pt x="1396" y="140"/>
                  <a:pt x="1396" y="140"/>
                  <a:pt x="1396" y="140"/>
                </a:cubicBezTo>
                <a:cubicBezTo>
                  <a:pt x="1397" y="135"/>
                  <a:pt x="1397" y="132"/>
                  <a:pt x="1397" y="130"/>
                </a:cubicBezTo>
                <a:cubicBezTo>
                  <a:pt x="1397" y="126"/>
                  <a:pt x="1397" y="123"/>
                  <a:pt x="1395" y="122"/>
                </a:cubicBezTo>
                <a:cubicBezTo>
                  <a:pt x="1394" y="120"/>
                  <a:pt x="1392" y="119"/>
                  <a:pt x="1389" y="119"/>
                </a:cubicBezTo>
                <a:cubicBezTo>
                  <a:pt x="1386" y="119"/>
                  <a:pt x="1384" y="120"/>
                  <a:pt x="1381" y="122"/>
                </a:cubicBezTo>
                <a:cubicBezTo>
                  <a:pt x="1379" y="124"/>
                  <a:pt x="1376" y="126"/>
                  <a:pt x="1374" y="129"/>
                </a:cubicBezTo>
                <a:close/>
                <a:moveTo>
                  <a:pt x="1433" y="162"/>
                </a:moveTo>
                <a:cubicBezTo>
                  <a:pt x="1440" y="119"/>
                  <a:pt x="1440" y="119"/>
                  <a:pt x="1440" y="119"/>
                </a:cubicBezTo>
                <a:cubicBezTo>
                  <a:pt x="1435" y="121"/>
                  <a:pt x="1435" y="121"/>
                  <a:pt x="1435" y="121"/>
                </a:cubicBezTo>
                <a:cubicBezTo>
                  <a:pt x="1434" y="121"/>
                  <a:pt x="1433" y="120"/>
                  <a:pt x="1432" y="120"/>
                </a:cubicBezTo>
                <a:cubicBezTo>
                  <a:pt x="1430" y="120"/>
                  <a:pt x="1429" y="119"/>
                  <a:pt x="1428" y="119"/>
                </a:cubicBezTo>
                <a:cubicBezTo>
                  <a:pt x="1423" y="119"/>
                  <a:pt x="1419" y="121"/>
                  <a:pt x="1416" y="123"/>
                </a:cubicBezTo>
                <a:cubicBezTo>
                  <a:pt x="1412" y="126"/>
                  <a:pt x="1410" y="129"/>
                  <a:pt x="1408" y="133"/>
                </a:cubicBezTo>
                <a:cubicBezTo>
                  <a:pt x="1406" y="137"/>
                  <a:pt x="1405" y="141"/>
                  <a:pt x="1405" y="145"/>
                </a:cubicBezTo>
                <a:cubicBezTo>
                  <a:pt x="1405" y="150"/>
                  <a:pt x="1406" y="153"/>
                  <a:pt x="1408" y="156"/>
                </a:cubicBezTo>
                <a:cubicBezTo>
                  <a:pt x="1410" y="159"/>
                  <a:pt x="1413" y="160"/>
                  <a:pt x="1417" y="160"/>
                </a:cubicBezTo>
                <a:cubicBezTo>
                  <a:pt x="1419" y="160"/>
                  <a:pt x="1421" y="159"/>
                  <a:pt x="1423" y="158"/>
                </a:cubicBezTo>
                <a:cubicBezTo>
                  <a:pt x="1425" y="157"/>
                  <a:pt x="1426" y="156"/>
                  <a:pt x="1428" y="155"/>
                </a:cubicBezTo>
                <a:cubicBezTo>
                  <a:pt x="1426" y="164"/>
                  <a:pt x="1426" y="164"/>
                  <a:pt x="1426" y="164"/>
                </a:cubicBezTo>
                <a:cubicBezTo>
                  <a:pt x="1426" y="167"/>
                  <a:pt x="1425" y="169"/>
                  <a:pt x="1424" y="170"/>
                </a:cubicBezTo>
                <a:cubicBezTo>
                  <a:pt x="1422" y="172"/>
                  <a:pt x="1420" y="172"/>
                  <a:pt x="1417" y="172"/>
                </a:cubicBezTo>
                <a:cubicBezTo>
                  <a:pt x="1415" y="172"/>
                  <a:pt x="1414" y="172"/>
                  <a:pt x="1412" y="171"/>
                </a:cubicBezTo>
                <a:cubicBezTo>
                  <a:pt x="1410" y="171"/>
                  <a:pt x="1409" y="170"/>
                  <a:pt x="1408" y="170"/>
                </a:cubicBezTo>
                <a:cubicBezTo>
                  <a:pt x="1406" y="175"/>
                  <a:pt x="1406" y="175"/>
                  <a:pt x="1406" y="175"/>
                </a:cubicBezTo>
                <a:cubicBezTo>
                  <a:pt x="1407" y="176"/>
                  <a:pt x="1408" y="176"/>
                  <a:pt x="1410" y="176"/>
                </a:cubicBezTo>
                <a:cubicBezTo>
                  <a:pt x="1411" y="177"/>
                  <a:pt x="1413" y="177"/>
                  <a:pt x="1414" y="177"/>
                </a:cubicBezTo>
                <a:cubicBezTo>
                  <a:pt x="1417" y="177"/>
                  <a:pt x="1420" y="176"/>
                  <a:pt x="1423" y="175"/>
                </a:cubicBezTo>
                <a:cubicBezTo>
                  <a:pt x="1425" y="174"/>
                  <a:pt x="1428" y="173"/>
                  <a:pt x="1430" y="170"/>
                </a:cubicBezTo>
                <a:cubicBezTo>
                  <a:pt x="1432" y="168"/>
                  <a:pt x="1433" y="165"/>
                  <a:pt x="1433" y="162"/>
                </a:cubicBezTo>
                <a:close/>
                <a:moveTo>
                  <a:pt x="1432" y="125"/>
                </a:moveTo>
                <a:cubicBezTo>
                  <a:pt x="1428" y="150"/>
                  <a:pt x="1428" y="150"/>
                  <a:pt x="1428" y="150"/>
                </a:cubicBezTo>
                <a:cubicBezTo>
                  <a:pt x="1427" y="151"/>
                  <a:pt x="1426" y="153"/>
                  <a:pt x="1424" y="154"/>
                </a:cubicBezTo>
                <a:cubicBezTo>
                  <a:pt x="1423" y="155"/>
                  <a:pt x="1421" y="155"/>
                  <a:pt x="1419" y="155"/>
                </a:cubicBezTo>
                <a:cubicBezTo>
                  <a:pt x="1417" y="155"/>
                  <a:pt x="1415" y="155"/>
                  <a:pt x="1414" y="153"/>
                </a:cubicBezTo>
                <a:cubicBezTo>
                  <a:pt x="1413" y="151"/>
                  <a:pt x="1412" y="148"/>
                  <a:pt x="1412" y="145"/>
                </a:cubicBezTo>
                <a:cubicBezTo>
                  <a:pt x="1412" y="142"/>
                  <a:pt x="1413" y="138"/>
                  <a:pt x="1414" y="135"/>
                </a:cubicBezTo>
                <a:cubicBezTo>
                  <a:pt x="1415" y="132"/>
                  <a:pt x="1417" y="129"/>
                  <a:pt x="1419" y="127"/>
                </a:cubicBezTo>
                <a:cubicBezTo>
                  <a:pt x="1421" y="124"/>
                  <a:pt x="1424" y="123"/>
                  <a:pt x="1427" y="123"/>
                </a:cubicBezTo>
                <a:cubicBezTo>
                  <a:pt x="1429" y="123"/>
                  <a:pt x="1431" y="124"/>
                  <a:pt x="1432" y="125"/>
                </a:cubicBezTo>
                <a:close/>
                <a:moveTo>
                  <a:pt x="1076" y="242"/>
                </a:moveTo>
                <a:cubicBezTo>
                  <a:pt x="1072" y="249"/>
                  <a:pt x="1072" y="249"/>
                  <a:pt x="1072" y="249"/>
                </a:cubicBezTo>
                <a:cubicBezTo>
                  <a:pt x="1072" y="242"/>
                  <a:pt x="1072" y="242"/>
                  <a:pt x="1072" y="242"/>
                </a:cubicBezTo>
                <a:cubicBezTo>
                  <a:pt x="1066" y="208"/>
                  <a:pt x="1066" y="208"/>
                  <a:pt x="1066" y="208"/>
                </a:cubicBezTo>
                <a:cubicBezTo>
                  <a:pt x="1050" y="208"/>
                  <a:pt x="1050" y="208"/>
                  <a:pt x="1050" y="208"/>
                </a:cubicBezTo>
                <a:cubicBezTo>
                  <a:pt x="1049" y="211"/>
                  <a:pt x="1049" y="211"/>
                  <a:pt x="1049" y="211"/>
                </a:cubicBezTo>
                <a:cubicBezTo>
                  <a:pt x="1056" y="212"/>
                  <a:pt x="1056" y="212"/>
                  <a:pt x="1056" y="212"/>
                </a:cubicBezTo>
                <a:cubicBezTo>
                  <a:pt x="1045" y="256"/>
                  <a:pt x="1045" y="256"/>
                  <a:pt x="1045" y="256"/>
                </a:cubicBezTo>
                <a:cubicBezTo>
                  <a:pt x="1039" y="257"/>
                  <a:pt x="1039" y="257"/>
                  <a:pt x="1039" y="257"/>
                </a:cubicBezTo>
                <a:cubicBezTo>
                  <a:pt x="1039" y="260"/>
                  <a:pt x="1039" y="260"/>
                  <a:pt x="1039" y="260"/>
                </a:cubicBezTo>
                <a:cubicBezTo>
                  <a:pt x="1057" y="260"/>
                  <a:pt x="1057" y="260"/>
                  <a:pt x="1057" y="260"/>
                </a:cubicBezTo>
                <a:cubicBezTo>
                  <a:pt x="1057" y="257"/>
                  <a:pt x="1057" y="257"/>
                  <a:pt x="1057" y="257"/>
                </a:cubicBezTo>
                <a:cubicBezTo>
                  <a:pt x="1050" y="256"/>
                  <a:pt x="1050" y="256"/>
                  <a:pt x="1050" y="256"/>
                </a:cubicBezTo>
                <a:cubicBezTo>
                  <a:pt x="1057" y="225"/>
                  <a:pt x="1057" y="225"/>
                  <a:pt x="1057" y="225"/>
                </a:cubicBezTo>
                <a:cubicBezTo>
                  <a:pt x="1060" y="211"/>
                  <a:pt x="1060" y="211"/>
                  <a:pt x="1060" y="211"/>
                </a:cubicBezTo>
                <a:cubicBezTo>
                  <a:pt x="1062" y="225"/>
                  <a:pt x="1062" y="225"/>
                  <a:pt x="1062" y="225"/>
                </a:cubicBezTo>
                <a:cubicBezTo>
                  <a:pt x="1068" y="261"/>
                  <a:pt x="1068" y="261"/>
                  <a:pt x="1068" y="261"/>
                </a:cubicBezTo>
                <a:cubicBezTo>
                  <a:pt x="1072" y="260"/>
                  <a:pt x="1072" y="260"/>
                  <a:pt x="1072" y="260"/>
                </a:cubicBezTo>
                <a:cubicBezTo>
                  <a:pt x="1088" y="224"/>
                  <a:pt x="1088" y="224"/>
                  <a:pt x="1088" y="224"/>
                </a:cubicBezTo>
                <a:cubicBezTo>
                  <a:pt x="1094" y="211"/>
                  <a:pt x="1094" y="211"/>
                  <a:pt x="1094" y="211"/>
                </a:cubicBezTo>
                <a:cubicBezTo>
                  <a:pt x="1093" y="225"/>
                  <a:pt x="1093" y="225"/>
                  <a:pt x="1093" y="225"/>
                </a:cubicBezTo>
                <a:cubicBezTo>
                  <a:pt x="1091" y="256"/>
                  <a:pt x="1091" y="256"/>
                  <a:pt x="1091" y="256"/>
                </a:cubicBezTo>
                <a:cubicBezTo>
                  <a:pt x="1085" y="257"/>
                  <a:pt x="1085" y="257"/>
                  <a:pt x="1085" y="257"/>
                </a:cubicBezTo>
                <a:cubicBezTo>
                  <a:pt x="1084" y="260"/>
                  <a:pt x="1084" y="260"/>
                  <a:pt x="1084" y="260"/>
                </a:cubicBezTo>
                <a:cubicBezTo>
                  <a:pt x="1104" y="260"/>
                  <a:pt x="1104" y="260"/>
                  <a:pt x="1104" y="260"/>
                </a:cubicBezTo>
                <a:cubicBezTo>
                  <a:pt x="1104" y="257"/>
                  <a:pt x="1104" y="257"/>
                  <a:pt x="1104" y="257"/>
                </a:cubicBezTo>
                <a:cubicBezTo>
                  <a:pt x="1098" y="256"/>
                  <a:pt x="1098" y="256"/>
                  <a:pt x="1098" y="256"/>
                </a:cubicBezTo>
                <a:cubicBezTo>
                  <a:pt x="1099" y="212"/>
                  <a:pt x="1099" y="212"/>
                  <a:pt x="1099" y="212"/>
                </a:cubicBezTo>
                <a:cubicBezTo>
                  <a:pt x="1106" y="211"/>
                  <a:pt x="1106" y="211"/>
                  <a:pt x="1106" y="211"/>
                </a:cubicBezTo>
                <a:cubicBezTo>
                  <a:pt x="1106" y="208"/>
                  <a:pt x="1106" y="208"/>
                  <a:pt x="1106" y="208"/>
                </a:cubicBezTo>
                <a:cubicBezTo>
                  <a:pt x="1091" y="208"/>
                  <a:pt x="1091" y="208"/>
                  <a:pt x="1091" y="208"/>
                </a:cubicBezTo>
                <a:cubicBezTo>
                  <a:pt x="1090" y="211"/>
                  <a:pt x="1087" y="217"/>
                  <a:pt x="1083" y="225"/>
                </a:cubicBezTo>
                <a:cubicBezTo>
                  <a:pt x="1079" y="233"/>
                  <a:pt x="1077" y="239"/>
                  <a:pt x="1076" y="242"/>
                </a:cubicBezTo>
                <a:close/>
                <a:moveTo>
                  <a:pt x="1138" y="253"/>
                </a:moveTo>
                <a:cubicBezTo>
                  <a:pt x="1136" y="251"/>
                  <a:pt x="1136" y="251"/>
                  <a:pt x="1136" y="251"/>
                </a:cubicBezTo>
                <a:cubicBezTo>
                  <a:pt x="1134" y="253"/>
                  <a:pt x="1133" y="254"/>
                  <a:pt x="1131" y="255"/>
                </a:cubicBezTo>
                <a:cubicBezTo>
                  <a:pt x="1129" y="256"/>
                  <a:pt x="1126" y="256"/>
                  <a:pt x="1124" y="256"/>
                </a:cubicBezTo>
                <a:cubicBezTo>
                  <a:pt x="1121" y="256"/>
                  <a:pt x="1119" y="255"/>
                  <a:pt x="1118" y="253"/>
                </a:cubicBezTo>
                <a:cubicBezTo>
                  <a:pt x="1117" y="250"/>
                  <a:pt x="1116" y="247"/>
                  <a:pt x="1116" y="244"/>
                </a:cubicBezTo>
                <a:cubicBezTo>
                  <a:pt x="1119" y="244"/>
                  <a:pt x="1123" y="244"/>
                  <a:pt x="1126" y="242"/>
                </a:cubicBezTo>
                <a:cubicBezTo>
                  <a:pt x="1130" y="241"/>
                  <a:pt x="1133" y="240"/>
                  <a:pt x="1136" y="237"/>
                </a:cubicBezTo>
                <a:cubicBezTo>
                  <a:pt x="1138" y="235"/>
                  <a:pt x="1140" y="232"/>
                  <a:pt x="1140" y="229"/>
                </a:cubicBezTo>
                <a:cubicBezTo>
                  <a:pt x="1140" y="226"/>
                  <a:pt x="1139" y="224"/>
                  <a:pt x="1137" y="223"/>
                </a:cubicBezTo>
                <a:cubicBezTo>
                  <a:pt x="1135" y="221"/>
                  <a:pt x="1133" y="220"/>
                  <a:pt x="1130" y="220"/>
                </a:cubicBezTo>
                <a:cubicBezTo>
                  <a:pt x="1126" y="220"/>
                  <a:pt x="1122" y="221"/>
                  <a:pt x="1119" y="224"/>
                </a:cubicBezTo>
                <a:cubicBezTo>
                  <a:pt x="1116" y="226"/>
                  <a:pt x="1114" y="229"/>
                  <a:pt x="1112" y="233"/>
                </a:cubicBezTo>
                <a:cubicBezTo>
                  <a:pt x="1110" y="237"/>
                  <a:pt x="1109" y="241"/>
                  <a:pt x="1109" y="246"/>
                </a:cubicBezTo>
                <a:cubicBezTo>
                  <a:pt x="1109" y="248"/>
                  <a:pt x="1110" y="251"/>
                  <a:pt x="1111" y="253"/>
                </a:cubicBezTo>
                <a:cubicBezTo>
                  <a:pt x="1111" y="255"/>
                  <a:pt x="1113" y="257"/>
                  <a:pt x="1115" y="259"/>
                </a:cubicBezTo>
                <a:cubicBezTo>
                  <a:pt x="1117" y="260"/>
                  <a:pt x="1120" y="261"/>
                  <a:pt x="1123" y="261"/>
                </a:cubicBezTo>
                <a:cubicBezTo>
                  <a:pt x="1126" y="261"/>
                  <a:pt x="1129" y="260"/>
                  <a:pt x="1132" y="258"/>
                </a:cubicBezTo>
                <a:cubicBezTo>
                  <a:pt x="1135" y="257"/>
                  <a:pt x="1136" y="255"/>
                  <a:pt x="1138" y="253"/>
                </a:cubicBezTo>
                <a:close/>
                <a:moveTo>
                  <a:pt x="1128" y="224"/>
                </a:moveTo>
                <a:cubicBezTo>
                  <a:pt x="1130" y="224"/>
                  <a:pt x="1131" y="224"/>
                  <a:pt x="1132" y="225"/>
                </a:cubicBezTo>
                <a:cubicBezTo>
                  <a:pt x="1132" y="226"/>
                  <a:pt x="1133" y="228"/>
                  <a:pt x="1133" y="229"/>
                </a:cubicBezTo>
                <a:cubicBezTo>
                  <a:pt x="1133" y="232"/>
                  <a:pt x="1132" y="234"/>
                  <a:pt x="1130" y="235"/>
                </a:cubicBezTo>
                <a:cubicBezTo>
                  <a:pt x="1129" y="237"/>
                  <a:pt x="1126" y="238"/>
                  <a:pt x="1124" y="239"/>
                </a:cubicBezTo>
                <a:cubicBezTo>
                  <a:pt x="1121" y="240"/>
                  <a:pt x="1119" y="241"/>
                  <a:pt x="1116" y="241"/>
                </a:cubicBezTo>
                <a:cubicBezTo>
                  <a:pt x="1117" y="238"/>
                  <a:pt x="1117" y="236"/>
                  <a:pt x="1118" y="233"/>
                </a:cubicBezTo>
                <a:cubicBezTo>
                  <a:pt x="1119" y="230"/>
                  <a:pt x="1121" y="228"/>
                  <a:pt x="1122" y="226"/>
                </a:cubicBezTo>
                <a:cubicBezTo>
                  <a:pt x="1124" y="225"/>
                  <a:pt x="1126" y="224"/>
                  <a:pt x="1128" y="224"/>
                </a:cubicBezTo>
                <a:close/>
                <a:moveTo>
                  <a:pt x="1175" y="254"/>
                </a:moveTo>
                <a:cubicBezTo>
                  <a:pt x="1182" y="204"/>
                  <a:pt x="1182" y="204"/>
                  <a:pt x="1182" y="204"/>
                </a:cubicBezTo>
                <a:cubicBezTo>
                  <a:pt x="1181" y="204"/>
                  <a:pt x="1181" y="204"/>
                  <a:pt x="1181" y="204"/>
                </a:cubicBezTo>
                <a:cubicBezTo>
                  <a:pt x="1171" y="205"/>
                  <a:pt x="1171" y="205"/>
                  <a:pt x="1171" y="205"/>
                </a:cubicBezTo>
                <a:cubicBezTo>
                  <a:pt x="1170" y="207"/>
                  <a:pt x="1170" y="207"/>
                  <a:pt x="1170" y="207"/>
                </a:cubicBezTo>
                <a:cubicBezTo>
                  <a:pt x="1175" y="208"/>
                  <a:pt x="1175" y="208"/>
                  <a:pt x="1175" y="208"/>
                </a:cubicBezTo>
                <a:cubicBezTo>
                  <a:pt x="1173" y="221"/>
                  <a:pt x="1173" y="221"/>
                  <a:pt x="1173" y="221"/>
                </a:cubicBezTo>
                <a:cubicBezTo>
                  <a:pt x="1171" y="220"/>
                  <a:pt x="1169" y="220"/>
                  <a:pt x="1168" y="220"/>
                </a:cubicBezTo>
                <a:cubicBezTo>
                  <a:pt x="1163" y="220"/>
                  <a:pt x="1159" y="222"/>
                  <a:pt x="1156" y="224"/>
                </a:cubicBezTo>
                <a:cubicBezTo>
                  <a:pt x="1152" y="227"/>
                  <a:pt x="1150" y="230"/>
                  <a:pt x="1148" y="234"/>
                </a:cubicBezTo>
                <a:cubicBezTo>
                  <a:pt x="1146" y="238"/>
                  <a:pt x="1145" y="242"/>
                  <a:pt x="1145" y="246"/>
                </a:cubicBezTo>
                <a:cubicBezTo>
                  <a:pt x="1145" y="250"/>
                  <a:pt x="1146" y="254"/>
                  <a:pt x="1148" y="257"/>
                </a:cubicBezTo>
                <a:cubicBezTo>
                  <a:pt x="1150" y="259"/>
                  <a:pt x="1153" y="261"/>
                  <a:pt x="1157" y="261"/>
                </a:cubicBezTo>
                <a:cubicBezTo>
                  <a:pt x="1159" y="261"/>
                  <a:pt x="1162" y="260"/>
                  <a:pt x="1163" y="259"/>
                </a:cubicBezTo>
                <a:cubicBezTo>
                  <a:pt x="1165" y="258"/>
                  <a:pt x="1167" y="256"/>
                  <a:pt x="1168" y="255"/>
                </a:cubicBezTo>
                <a:cubicBezTo>
                  <a:pt x="1168" y="256"/>
                  <a:pt x="1168" y="256"/>
                  <a:pt x="1168" y="256"/>
                </a:cubicBezTo>
                <a:cubicBezTo>
                  <a:pt x="1168" y="259"/>
                  <a:pt x="1170" y="261"/>
                  <a:pt x="1173" y="261"/>
                </a:cubicBezTo>
                <a:cubicBezTo>
                  <a:pt x="1174" y="261"/>
                  <a:pt x="1176" y="260"/>
                  <a:pt x="1177" y="259"/>
                </a:cubicBezTo>
                <a:cubicBezTo>
                  <a:pt x="1178" y="258"/>
                  <a:pt x="1179" y="257"/>
                  <a:pt x="1180" y="256"/>
                </a:cubicBezTo>
                <a:cubicBezTo>
                  <a:pt x="1179" y="255"/>
                  <a:pt x="1179" y="255"/>
                  <a:pt x="1179" y="255"/>
                </a:cubicBezTo>
                <a:cubicBezTo>
                  <a:pt x="1178" y="256"/>
                  <a:pt x="1177" y="256"/>
                  <a:pt x="1176" y="256"/>
                </a:cubicBezTo>
                <a:cubicBezTo>
                  <a:pt x="1175" y="256"/>
                  <a:pt x="1175" y="256"/>
                  <a:pt x="1175" y="255"/>
                </a:cubicBezTo>
                <a:cubicBezTo>
                  <a:pt x="1175" y="254"/>
                  <a:pt x="1175" y="254"/>
                  <a:pt x="1175" y="254"/>
                </a:cubicBezTo>
                <a:close/>
                <a:moveTo>
                  <a:pt x="1172" y="225"/>
                </a:moveTo>
                <a:cubicBezTo>
                  <a:pt x="1169" y="250"/>
                  <a:pt x="1169" y="250"/>
                  <a:pt x="1169" y="250"/>
                </a:cubicBezTo>
                <a:cubicBezTo>
                  <a:pt x="1168" y="252"/>
                  <a:pt x="1166" y="253"/>
                  <a:pt x="1164" y="254"/>
                </a:cubicBezTo>
                <a:cubicBezTo>
                  <a:pt x="1163" y="256"/>
                  <a:pt x="1161" y="256"/>
                  <a:pt x="1159" y="256"/>
                </a:cubicBezTo>
                <a:cubicBezTo>
                  <a:pt x="1157" y="256"/>
                  <a:pt x="1155" y="255"/>
                  <a:pt x="1154" y="253"/>
                </a:cubicBezTo>
                <a:cubicBezTo>
                  <a:pt x="1153" y="252"/>
                  <a:pt x="1153" y="249"/>
                  <a:pt x="1153" y="246"/>
                </a:cubicBezTo>
                <a:cubicBezTo>
                  <a:pt x="1153" y="242"/>
                  <a:pt x="1153" y="239"/>
                  <a:pt x="1154" y="236"/>
                </a:cubicBezTo>
                <a:cubicBezTo>
                  <a:pt x="1155" y="232"/>
                  <a:pt x="1157" y="230"/>
                  <a:pt x="1159" y="227"/>
                </a:cubicBezTo>
                <a:cubicBezTo>
                  <a:pt x="1161" y="225"/>
                  <a:pt x="1164" y="224"/>
                  <a:pt x="1167" y="224"/>
                </a:cubicBezTo>
                <a:cubicBezTo>
                  <a:pt x="1169" y="224"/>
                  <a:pt x="1171" y="224"/>
                  <a:pt x="1172" y="225"/>
                </a:cubicBezTo>
                <a:close/>
                <a:moveTo>
                  <a:pt x="1198" y="254"/>
                </a:moveTo>
                <a:cubicBezTo>
                  <a:pt x="1202" y="221"/>
                  <a:pt x="1202" y="221"/>
                  <a:pt x="1202" y="221"/>
                </a:cubicBezTo>
                <a:cubicBezTo>
                  <a:pt x="1201" y="220"/>
                  <a:pt x="1201" y="220"/>
                  <a:pt x="1201" y="220"/>
                </a:cubicBezTo>
                <a:cubicBezTo>
                  <a:pt x="1191" y="222"/>
                  <a:pt x="1191" y="222"/>
                  <a:pt x="1191" y="222"/>
                </a:cubicBezTo>
                <a:cubicBezTo>
                  <a:pt x="1190" y="224"/>
                  <a:pt x="1190" y="224"/>
                  <a:pt x="1190" y="224"/>
                </a:cubicBezTo>
                <a:cubicBezTo>
                  <a:pt x="1195" y="226"/>
                  <a:pt x="1195" y="226"/>
                  <a:pt x="1195" y="226"/>
                </a:cubicBezTo>
                <a:cubicBezTo>
                  <a:pt x="1194" y="233"/>
                  <a:pt x="1193" y="239"/>
                  <a:pt x="1192" y="243"/>
                </a:cubicBezTo>
                <a:cubicBezTo>
                  <a:pt x="1191" y="251"/>
                  <a:pt x="1191" y="255"/>
                  <a:pt x="1191" y="256"/>
                </a:cubicBezTo>
                <a:cubicBezTo>
                  <a:pt x="1190" y="258"/>
                  <a:pt x="1191" y="259"/>
                  <a:pt x="1192" y="260"/>
                </a:cubicBezTo>
                <a:cubicBezTo>
                  <a:pt x="1192" y="260"/>
                  <a:pt x="1194" y="261"/>
                  <a:pt x="1195" y="261"/>
                </a:cubicBezTo>
                <a:cubicBezTo>
                  <a:pt x="1197" y="261"/>
                  <a:pt x="1199" y="260"/>
                  <a:pt x="1200" y="259"/>
                </a:cubicBezTo>
                <a:cubicBezTo>
                  <a:pt x="1202" y="258"/>
                  <a:pt x="1203" y="257"/>
                  <a:pt x="1203" y="256"/>
                </a:cubicBezTo>
                <a:cubicBezTo>
                  <a:pt x="1202" y="254"/>
                  <a:pt x="1202" y="254"/>
                  <a:pt x="1202" y="254"/>
                </a:cubicBezTo>
                <a:cubicBezTo>
                  <a:pt x="1202" y="255"/>
                  <a:pt x="1201" y="256"/>
                  <a:pt x="1200" y="256"/>
                </a:cubicBezTo>
                <a:cubicBezTo>
                  <a:pt x="1200" y="256"/>
                  <a:pt x="1199" y="256"/>
                  <a:pt x="1199" y="256"/>
                </a:cubicBezTo>
                <a:cubicBezTo>
                  <a:pt x="1198" y="256"/>
                  <a:pt x="1198" y="256"/>
                  <a:pt x="1198" y="256"/>
                </a:cubicBezTo>
                <a:cubicBezTo>
                  <a:pt x="1198" y="256"/>
                  <a:pt x="1198" y="255"/>
                  <a:pt x="1198" y="255"/>
                </a:cubicBezTo>
                <a:lnTo>
                  <a:pt x="1198" y="254"/>
                </a:lnTo>
                <a:close/>
                <a:moveTo>
                  <a:pt x="1200" y="213"/>
                </a:moveTo>
                <a:cubicBezTo>
                  <a:pt x="1201" y="213"/>
                  <a:pt x="1202" y="212"/>
                  <a:pt x="1203" y="211"/>
                </a:cubicBezTo>
                <a:cubicBezTo>
                  <a:pt x="1204" y="210"/>
                  <a:pt x="1205" y="209"/>
                  <a:pt x="1205" y="207"/>
                </a:cubicBezTo>
                <a:cubicBezTo>
                  <a:pt x="1205" y="206"/>
                  <a:pt x="1204" y="206"/>
                  <a:pt x="1204" y="205"/>
                </a:cubicBezTo>
                <a:cubicBezTo>
                  <a:pt x="1203" y="204"/>
                  <a:pt x="1202" y="204"/>
                  <a:pt x="1201" y="204"/>
                </a:cubicBezTo>
                <a:cubicBezTo>
                  <a:pt x="1200" y="204"/>
                  <a:pt x="1198" y="204"/>
                  <a:pt x="1198" y="205"/>
                </a:cubicBezTo>
                <a:cubicBezTo>
                  <a:pt x="1197" y="206"/>
                  <a:pt x="1196" y="207"/>
                  <a:pt x="1196" y="209"/>
                </a:cubicBezTo>
                <a:cubicBezTo>
                  <a:pt x="1196" y="210"/>
                  <a:pt x="1197" y="211"/>
                  <a:pt x="1197" y="212"/>
                </a:cubicBezTo>
                <a:cubicBezTo>
                  <a:pt x="1198" y="212"/>
                  <a:pt x="1199" y="213"/>
                  <a:pt x="1200" y="213"/>
                </a:cubicBezTo>
                <a:close/>
                <a:moveTo>
                  <a:pt x="1237" y="228"/>
                </a:moveTo>
                <a:cubicBezTo>
                  <a:pt x="1238" y="229"/>
                  <a:pt x="1238" y="229"/>
                  <a:pt x="1238" y="229"/>
                </a:cubicBezTo>
                <a:cubicBezTo>
                  <a:pt x="1240" y="222"/>
                  <a:pt x="1240" y="222"/>
                  <a:pt x="1240" y="222"/>
                </a:cubicBezTo>
                <a:cubicBezTo>
                  <a:pt x="1239" y="221"/>
                  <a:pt x="1238" y="221"/>
                  <a:pt x="1237" y="221"/>
                </a:cubicBezTo>
                <a:cubicBezTo>
                  <a:pt x="1235" y="220"/>
                  <a:pt x="1234" y="220"/>
                  <a:pt x="1232" y="220"/>
                </a:cubicBezTo>
                <a:cubicBezTo>
                  <a:pt x="1228" y="220"/>
                  <a:pt x="1224" y="221"/>
                  <a:pt x="1221" y="224"/>
                </a:cubicBezTo>
                <a:cubicBezTo>
                  <a:pt x="1218" y="227"/>
                  <a:pt x="1216" y="230"/>
                  <a:pt x="1214" y="234"/>
                </a:cubicBezTo>
                <a:cubicBezTo>
                  <a:pt x="1213" y="237"/>
                  <a:pt x="1212" y="241"/>
                  <a:pt x="1212" y="245"/>
                </a:cubicBezTo>
                <a:cubicBezTo>
                  <a:pt x="1212" y="250"/>
                  <a:pt x="1213" y="254"/>
                  <a:pt x="1215" y="257"/>
                </a:cubicBezTo>
                <a:cubicBezTo>
                  <a:pt x="1217" y="259"/>
                  <a:pt x="1220" y="261"/>
                  <a:pt x="1224" y="261"/>
                </a:cubicBezTo>
                <a:cubicBezTo>
                  <a:pt x="1227" y="261"/>
                  <a:pt x="1230" y="260"/>
                  <a:pt x="1232" y="259"/>
                </a:cubicBezTo>
                <a:cubicBezTo>
                  <a:pt x="1235" y="257"/>
                  <a:pt x="1236" y="256"/>
                  <a:pt x="1238" y="254"/>
                </a:cubicBezTo>
                <a:cubicBezTo>
                  <a:pt x="1236" y="252"/>
                  <a:pt x="1236" y="252"/>
                  <a:pt x="1236" y="252"/>
                </a:cubicBezTo>
                <a:cubicBezTo>
                  <a:pt x="1235" y="253"/>
                  <a:pt x="1233" y="254"/>
                  <a:pt x="1232" y="255"/>
                </a:cubicBezTo>
                <a:cubicBezTo>
                  <a:pt x="1230" y="256"/>
                  <a:pt x="1229" y="256"/>
                  <a:pt x="1227" y="256"/>
                </a:cubicBezTo>
                <a:cubicBezTo>
                  <a:pt x="1224" y="256"/>
                  <a:pt x="1222" y="255"/>
                  <a:pt x="1221" y="253"/>
                </a:cubicBezTo>
                <a:cubicBezTo>
                  <a:pt x="1220" y="251"/>
                  <a:pt x="1219" y="248"/>
                  <a:pt x="1219" y="244"/>
                </a:cubicBezTo>
                <a:cubicBezTo>
                  <a:pt x="1219" y="240"/>
                  <a:pt x="1219" y="237"/>
                  <a:pt x="1221" y="234"/>
                </a:cubicBezTo>
                <a:cubicBezTo>
                  <a:pt x="1222" y="231"/>
                  <a:pt x="1223" y="229"/>
                  <a:pt x="1225" y="227"/>
                </a:cubicBezTo>
                <a:cubicBezTo>
                  <a:pt x="1227" y="225"/>
                  <a:pt x="1229" y="225"/>
                  <a:pt x="1231" y="225"/>
                </a:cubicBezTo>
                <a:cubicBezTo>
                  <a:pt x="1232" y="225"/>
                  <a:pt x="1235" y="226"/>
                  <a:pt x="1237" y="228"/>
                </a:cubicBezTo>
                <a:close/>
                <a:moveTo>
                  <a:pt x="1255" y="254"/>
                </a:moveTo>
                <a:cubicBezTo>
                  <a:pt x="1260" y="221"/>
                  <a:pt x="1260" y="221"/>
                  <a:pt x="1260" y="221"/>
                </a:cubicBezTo>
                <a:cubicBezTo>
                  <a:pt x="1259" y="220"/>
                  <a:pt x="1259" y="220"/>
                  <a:pt x="1259" y="220"/>
                </a:cubicBezTo>
                <a:cubicBezTo>
                  <a:pt x="1249" y="222"/>
                  <a:pt x="1249" y="222"/>
                  <a:pt x="1249" y="222"/>
                </a:cubicBezTo>
                <a:cubicBezTo>
                  <a:pt x="1248" y="224"/>
                  <a:pt x="1248" y="224"/>
                  <a:pt x="1248" y="224"/>
                </a:cubicBezTo>
                <a:cubicBezTo>
                  <a:pt x="1253" y="226"/>
                  <a:pt x="1253" y="226"/>
                  <a:pt x="1253" y="226"/>
                </a:cubicBezTo>
                <a:cubicBezTo>
                  <a:pt x="1252" y="233"/>
                  <a:pt x="1251" y="239"/>
                  <a:pt x="1250" y="243"/>
                </a:cubicBezTo>
                <a:cubicBezTo>
                  <a:pt x="1249" y="251"/>
                  <a:pt x="1248" y="255"/>
                  <a:pt x="1248" y="256"/>
                </a:cubicBezTo>
                <a:cubicBezTo>
                  <a:pt x="1248" y="258"/>
                  <a:pt x="1249" y="259"/>
                  <a:pt x="1249" y="260"/>
                </a:cubicBezTo>
                <a:cubicBezTo>
                  <a:pt x="1250" y="260"/>
                  <a:pt x="1251" y="261"/>
                  <a:pt x="1253" y="261"/>
                </a:cubicBezTo>
                <a:cubicBezTo>
                  <a:pt x="1255" y="261"/>
                  <a:pt x="1256" y="260"/>
                  <a:pt x="1258" y="259"/>
                </a:cubicBezTo>
                <a:cubicBezTo>
                  <a:pt x="1259" y="258"/>
                  <a:pt x="1260" y="257"/>
                  <a:pt x="1261" y="256"/>
                </a:cubicBezTo>
                <a:cubicBezTo>
                  <a:pt x="1260" y="254"/>
                  <a:pt x="1260" y="254"/>
                  <a:pt x="1260" y="254"/>
                </a:cubicBezTo>
                <a:cubicBezTo>
                  <a:pt x="1259" y="255"/>
                  <a:pt x="1259" y="256"/>
                  <a:pt x="1258" y="256"/>
                </a:cubicBezTo>
                <a:cubicBezTo>
                  <a:pt x="1258" y="256"/>
                  <a:pt x="1257" y="256"/>
                  <a:pt x="1256" y="256"/>
                </a:cubicBezTo>
                <a:cubicBezTo>
                  <a:pt x="1256" y="256"/>
                  <a:pt x="1256" y="256"/>
                  <a:pt x="1256" y="256"/>
                </a:cubicBezTo>
                <a:cubicBezTo>
                  <a:pt x="1255" y="256"/>
                  <a:pt x="1255" y="255"/>
                  <a:pt x="1255" y="255"/>
                </a:cubicBezTo>
                <a:lnTo>
                  <a:pt x="1255" y="254"/>
                </a:lnTo>
                <a:close/>
                <a:moveTo>
                  <a:pt x="1258" y="213"/>
                </a:moveTo>
                <a:cubicBezTo>
                  <a:pt x="1259" y="213"/>
                  <a:pt x="1260" y="212"/>
                  <a:pt x="1261" y="211"/>
                </a:cubicBezTo>
                <a:cubicBezTo>
                  <a:pt x="1262" y="210"/>
                  <a:pt x="1262" y="209"/>
                  <a:pt x="1262" y="207"/>
                </a:cubicBezTo>
                <a:cubicBezTo>
                  <a:pt x="1262" y="206"/>
                  <a:pt x="1262" y="206"/>
                  <a:pt x="1261" y="205"/>
                </a:cubicBezTo>
                <a:cubicBezTo>
                  <a:pt x="1261" y="204"/>
                  <a:pt x="1260" y="204"/>
                  <a:pt x="1259" y="204"/>
                </a:cubicBezTo>
                <a:cubicBezTo>
                  <a:pt x="1257" y="204"/>
                  <a:pt x="1256" y="204"/>
                  <a:pt x="1255" y="205"/>
                </a:cubicBezTo>
                <a:cubicBezTo>
                  <a:pt x="1254" y="206"/>
                  <a:pt x="1254" y="207"/>
                  <a:pt x="1254" y="209"/>
                </a:cubicBezTo>
                <a:cubicBezTo>
                  <a:pt x="1254" y="210"/>
                  <a:pt x="1254" y="211"/>
                  <a:pt x="1255" y="212"/>
                </a:cubicBezTo>
                <a:cubicBezTo>
                  <a:pt x="1256" y="212"/>
                  <a:pt x="1257" y="213"/>
                  <a:pt x="1258" y="213"/>
                </a:cubicBezTo>
                <a:close/>
                <a:moveTo>
                  <a:pt x="1282" y="229"/>
                </a:moveTo>
                <a:cubicBezTo>
                  <a:pt x="1283" y="221"/>
                  <a:pt x="1283" y="221"/>
                  <a:pt x="1283" y="221"/>
                </a:cubicBezTo>
                <a:cubicBezTo>
                  <a:pt x="1281" y="220"/>
                  <a:pt x="1281" y="220"/>
                  <a:pt x="1281" y="220"/>
                </a:cubicBezTo>
                <a:cubicBezTo>
                  <a:pt x="1273" y="222"/>
                  <a:pt x="1273" y="222"/>
                  <a:pt x="1273" y="222"/>
                </a:cubicBezTo>
                <a:cubicBezTo>
                  <a:pt x="1272" y="224"/>
                  <a:pt x="1272" y="224"/>
                  <a:pt x="1272" y="224"/>
                </a:cubicBezTo>
                <a:cubicBezTo>
                  <a:pt x="1275" y="226"/>
                  <a:pt x="1275" y="226"/>
                  <a:pt x="1275" y="226"/>
                </a:cubicBezTo>
                <a:cubicBezTo>
                  <a:pt x="1271" y="260"/>
                  <a:pt x="1271" y="260"/>
                  <a:pt x="1271" y="260"/>
                </a:cubicBezTo>
                <a:cubicBezTo>
                  <a:pt x="1278" y="260"/>
                  <a:pt x="1278" y="260"/>
                  <a:pt x="1278" y="260"/>
                </a:cubicBezTo>
                <a:cubicBezTo>
                  <a:pt x="1281" y="235"/>
                  <a:pt x="1281" y="235"/>
                  <a:pt x="1281" y="235"/>
                </a:cubicBezTo>
                <a:cubicBezTo>
                  <a:pt x="1283" y="232"/>
                  <a:pt x="1285" y="230"/>
                  <a:pt x="1287" y="228"/>
                </a:cubicBezTo>
                <a:cubicBezTo>
                  <a:pt x="1289" y="226"/>
                  <a:pt x="1291" y="225"/>
                  <a:pt x="1293" y="225"/>
                </a:cubicBezTo>
                <a:cubicBezTo>
                  <a:pt x="1295" y="225"/>
                  <a:pt x="1296" y="226"/>
                  <a:pt x="1297" y="226"/>
                </a:cubicBezTo>
                <a:cubicBezTo>
                  <a:pt x="1297" y="227"/>
                  <a:pt x="1298" y="229"/>
                  <a:pt x="1298" y="231"/>
                </a:cubicBezTo>
                <a:cubicBezTo>
                  <a:pt x="1298" y="233"/>
                  <a:pt x="1297" y="234"/>
                  <a:pt x="1297" y="236"/>
                </a:cubicBezTo>
                <a:cubicBezTo>
                  <a:pt x="1297" y="238"/>
                  <a:pt x="1297" y="240"/>
                  <a:pt x="1296" y="243"/>
                </a:cubicBezTo>
                <a:cubicBezTo>
                  <a:pt x="1296" y="245"/>
                  <a:pt x="1296" y="245"/>
                  <a:pt x="1296" y="245"/>
                </a:cubicBezTo>
                <a:cubicBezTo>
                  <a:pt x="1295" y="248"/>
                  <a:pt x="1295" y="248"/>
                  <a:pt x="1295" y="248"/>
                </a:cubicBezTo>
                <a:cubicBezTo>
                  <a:pt x="1294" y="252"/>
                  <a:pt x="1294" y="255"/>
                  <a:pt x="1294" y="256"/>
                </a:cubicBezTo>
                <a:cubicBezTo>
                  <a:pt x="1294" y="259"/>
                  <a:pt x="1295" y="261"/>
                  <a:pt x="1298" y="261"/>
                </a:cubicBezTo>
                <a:cubicBezTo>
                  <a:pt x="1300" y="261"/>
                  <a:pt x="1301" y="260"/>
                  <a:pt x="1302" y="260"/>
                </a:cubicBezTo>
                <a:cubicBezTo>
                  <a:pt x="1303" y="259"/>
                  <a:pt x="1304" y="259"/>
                  <a:pt x="1305" y="258"/>
                </a:cubicBezTo>
                <a:cubicBezTo>
                  <a:pt x="1305" y="258"/>
                  <a:pt x="1306" y="257"/>
                  <a:pt x="1306" y="257"/>
                </a:cubicBezTo>
                <a:cubicBezTo>
                  <a:pt x="1305" y="255"/>
                  <a:pt x="1305" y="255"/>
                  <a:pt x="1305" y="255"/>
                </a:cubicBezTo>
                <a:cubicBezTo>
                  <a:pt x="1304" y="256"/>
                  <a:pt x="1303" y="256"/>
                  <a:pt x="1302" y="256"/>
                </a:cubicBezTo>
                <a:cubicBezTo>
                  <a:pt x="1301" y="256"/>
                  <a:pt x="1301" y="256"/>
                  <a:pt x="1301" y="255"/>
                </a:cubicBezTo>
                <a:cubicBezTo>
                  <a:pt x="1301" y="253"/>
                  <a:pt x="1301" y="250"/>
                  <a:pt x="1302" y="246"/>
                </a:cubicBezTo>
                <a:cubicBezTo>
                  <a:pt x="1303" y="243"/>
                  <a:pt x="1303" y="243"/>
                  <a:pt x="1303" y="243"/>
                </a:cubicBezTo>
                <a:cubicBezTo>
                  <a:pt x="1303" y="241"/>
                  <a:pt x="1303" y="241"/>
                  <a:pt x="1303" y="241"/>
                </a:cubicBezTo>
                <a:cubicBezTo>
                  <a:pt x="1304" y="236"/>
                  <a:pt x="1305" y="232"/>
                  <a:pt x="1305" y="230"/>
                </a:cubicBezTo>
                <a:cubicBezTo>
                  <a:pt x="1305" y="227"/>
                  <a:pt x="1304" y="224"/>
                  <a:pt x="1302" y="223"/>
                </a:cubicBezTo>
                <a:cubicBezTo>
                  <a:pt x="1301" y="221"/>
                  <a:pt x="1299" y="220"/>
                  <a:pt x="1296" y="220"/>
                </a:cubicBezTo>
                <a:cubicBezTo>
                  <a:pt x="1294" y="220"/>
                  <a:pt x="1291" y="221"/>
                  <a:pt x="1289" y="223"/>
                </a:cubicBezTo>
                <a:cubicBezTo>
                  <a:pt x="1286" y="224"/>
                  <a:pt x="1284" y="227"/>
                  <a:pt x="1282" y="229"/>
                </a:cubicBezTo>
                <a:close/>
                <a:moveTo>
                  <a:pt x="1342" y="253"/>
                </a:moveTo>
                <a:cubicBezTo>
                  <a:pt x="1340" y="251"/>
                  <a:pt x="1340" y="251"/>
                  <a:pt x="1340" y="251"/>
                </a:cubicBezTo>
                <a:cubicBezTo>
                  <a:pt x="1339" y="253"/>
                  <a:pt x="1337" y="254"/>
                  <a:pt x="1335" y="255"/>
                </a:cubicBezTo>
                <a:cubicBezTo>
                  <a:pt x="1333" y="256"/>
                  <a:pt x="1331" y="256"/>
                  <a:pt x="1329" y="256"/>
                </a:cubicBezTo>
                <a:cubicBezTo>
                  <a:pt x="1326" y="256"/>
                  <a:pt x="1323" y="255"/>
                  <a:pt x="1322" y="253"/>
                </a:cubicBezTo>
                <a:cubicBezTo>
                  <a:pt x="1321" y="250"/>
                  <a:pt x="1320" y="247"/>
                  <a:pt x="1320" y="244"/>
                </a:cubicBezTo>
                <a:cubicBezTo>
                  <a:pt x="1323" y="244"/>
                  <a:pt x="1327" y="244"/>
                  <a:pt x="1330" y="242"/>
                </a:cubicBezTo>
                <a:cubicBezTo>
                  <a:pt x="1334" y="241"/>
                  <a:pt x="1337" y="240"/>
                  <a:pt x="1340" y="237"/>
                </a:cubicBezTo>
                <a:cubicBezTo>
                  <a:pt x="1342" y="235"/>
                  <a:pt x="1344" y="232"/>
                  <a:pt x="1344" y="229"/>
                </a:cubicBezTo>
                <a:cubicBezTo>
                  <a:pt x="1344" y="226"/>
                  <a:pt x="1343" y="224"/>
                  <a:pt x="1341" y="223"/>
                </a:cubicBezTo>
                <a:cubicBezTo>
                  <a:pt x="1340" y="221"/>
                  <a:pt x="1337" y="220"/>
                  <a:pt x="1334" y="220"/>
                </a:cubicBezTo>
                <a:cubicBezTo>
                  <a:pt x="1330" y="220"/>
                  <a:pt x="1326" y="221"/>
                  <a:pt x="1323" y="224"/>
                </a:cubicBezTo>
                <a:cubicBezTo>
                  <a:pt x="1320" y="226"/>
                  <a:pt x="1318" y="229"/>
                  <a:pt x="1316" y="233"/>
                </a:cubicBezTo>
                <a:cubicBezTo>
                  <a:pt x="1314" y="237"/>
                  <a:pt x="1313" y="241"/>
                  <a:pt x="1313" y="246"/>
                </a:cubicBezTo>
                <a:cubicBezTo>
                  <a:pt x="1313" y="248"/>
                  <a:pt x="1314" y="251"/>
                  <a:pt x="1315" y="253"/>
                </a:cubicBezTo>
                <a:cubicBezTo>
                  <a:pt x="1316" y="255"/>
                  <a:pt x="1317" y="257"/>
                  <a:pt x="1319" y="259"/>
                </a:cubicBezTo>
                <a:cubicBezTo>
                  <a:pt x="1321" y="260"/>
                  <a:pt x="1324" y="261"/>
                  <a:pt x="1327" y="261"/>
                </a:cubicBezTo>
                <a:cubicBezTo>
                  <a:pt x="1330" y="261"/>
                  <a:pt x="1333" y="260"/>
                  <a:pt x="1336" y="258"/>
                </a:cubicBezTo>
                <a:cubicBezTo>
                  <a:pt x="1339" y="257"/>
                  <a:pt x="1341" y="255"/>
                  <a:pt x="1342" y="253"/>
                </a:cubicBezTo>
                <a:close/>
                <a:moveTo>
                  <a:pt x="1332" y="224"/>
                </a:moveTo>
                <a:cubicBezTo>
                  <a:pt x="1334" y="224"/>
                  <a:pt x="1335" y="224"/>
                  <a:pt x="1336" y="225"/>
                </a:cubicBezTo>
                <a:cubicBezTo>
                  <a:pt x="1337" y="226"/>
                  <a:pt x="1337" y="228"/>
                  <a:pt x="1337" y="229"/>
                </a:cubicBezTo>
                <a:cubicBezTo>
                  <a:pt x="1337" y="232"/>
                  <a:pt x="1336" y="234"/>
                  <a:pt x="1334" y="235"/>
                </a:cubicBezTo>
                <a:cubicBezTo>
                  <a:pt x="1333" y="237"/>
                  <a:pt x="1331" y="238"/>
                  <a:pt x="1328" y="239"/>
                </a:cubicBezTo>
                <a:cubicBezTo>
                  <a:pt x="1325" y="240"/>
                  <a:pt x="1323" y="241"/>
                  <a:pt x="1321" y="241"/>
                </a:cubicBezTo>
                <a:cubicBezTo>
                  <a:pt x="1321" y="238"/>
                  <a:pt x="1321" y="236"/>
                  <a:pt x="1322" y="233"/>
                </a:cubicBezTo>
                <a:cubicBezTo>
                  <a:pt x="1323" y="230"/>
                  <a:pt x="1325" y="228"/>
                  <a:pt x="1326" y="226"/>
                </a:cubicBezTo>
                <a:cubicBezTo>
                  <a:pt x="1328" y="225"/>
                  <a:pt x="1330" y="224"/>
                  <a:pt x="1332" y="224"/>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06" name="Google Shape;106;p79"/>
          <p:cNvSpPr txBox="1">
            <a:spLocks noGrp="1"/>
          </p:cNvSpPr>
          <p:nvPr>
            <p:ph type="body" idx="4"/>
          </p:nvPr>
        </p:nvSpPr>
        <p:spPr>
          <a:xfrm>
            <a:off x="5996940" y="4886689"/>
            <a:ext cx="2416810" cy="117148"/>
          </a:xfrm>
          <a:prstGeom prst="rect">
            <a:avLst/>
          </a:prstGeom>
          <a:noFill/>
          <a:ln>
            <a:noFill/>
          </a:ln>
        </p:spPr>
        <p:txBody>
          <a:bodyPr spcFirstLastPara="1" wrap="square" lIns="0" tIns="0" rIns="0" bIns="0" anchor="t" anchorCtr="0">
            <a:spAutoFit/>
          </a:bodyPr>
          <a:lstStyle>
            <a:lvl1pPr marL="457200" lvl="0" indent="-228600" algn="l">
              <a:lnSpc>
                <a:spcPct val="110000"/>
              </a:lnSpc>
              <a:spcBef>
                <a:spcPts val="600"/>
              </a:spcBef>
              <a:spcAft>
                <a:spcPts val="0"/>
              </a:spcAft>
              <a:buClr>
                <a:schemeClr val="dk2"/>
              </a:buClr>
              <a:buSzPts val="750"/>
              <a:buNone/>
              <a:defRPr sz="750" cap="none">
                <a:solidFill>
                  <a:schemeClr val="dk2"/>
                </a:solidFill>
              </a:defRPr>
            </a:lvl1pPr>
            <a:lvl2pPr marL="914400" lvl="1" indent="-342900" algn="l">
              <a:lnSpc>
                <a:spcPct val="110000"/>
              </a:lnSpc>
              <a:spcBef>
                <a:spcPts val="600"/>
              </a:spcBef>
              <a:spcAft>
                <a:spcPts val="0"/>
              </a:spcAft>
              <a:buClr>
                <a:schemeClr val="dk1"/>
              </a:buClr>
              <a:buSzPts val="1800"/>
              <a:buChar char="–"/>
              <a:defRPr/>
            </a:lvl2pPr>
            <a:lvl3pPr marL="1371600" lvl="2" indent="-342900" algn="l">
              <a:lnSpc>
                <a:spcPct val="110000"/>
              </a:lnSpc>
              <a:spcBef>
                <a:spcPts val="600"/>
              </a:spcBef>
              <a:spcAft>
                <a:spcPts val="0"/>
              </a:spcAft>
              <a:buClr>
                <a:schemeClr val="dk1"/>
              </a:buClr>
              <a:buSzPts val="1800"/>
              <a:buChar char="•"/>
              <a:defRPr/>
            </a:lvl3pPr>
            <a:lvl4pPr marL="1828800" lvl="3" indent="-342900" algn="l">
              <a:lnSpc>
                <a:spcPct val="110000"/>
              </a:lnSpc>
              <a:spcBef>
                <a:spcPts val="600"/>
              </a:spcBef>
              <a:spcAft>
                <a:spcPts val="0"/>
              </a:spcAft>
              <a:buClr>
                <a:schemeClr val="dk1"/>
              </a:buClr>
              <a:buSzPts val="1800"/>
              <a:buChar char="–"/>
              <a:defRPr/>
            </a:lvl4pPr>
            <a:lvl5pPr marL="2286000" lvl="4" indent="-342900" algn="l">
              <a:lnSpc>
                <a:spcPct val="110000"/>
              </a:lnSpc>
              <a:spcBef>
                <a:spcPts val="600"/>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matchingName="Title Slide - Light Gray">
  <p:cSld name="Title Slide - Light Gray">
    <p:spTree>
      <p:nvGrpSpPr>
        <p:cNvPr id="1" name="Shape 107"/>
        <p:cNvGrpSpPr/>
        <p:nvPr/>
      </p:nvGrpSpPr>
      <p:grpSpPr>
        <a:xfrm>
          <a:off x="0" y="0"/>
          <a:ext cx="0" cy="0"/>
          <a:chOff x="0" y="0"/>
          <a:chExt cx="0" cy="0"/>
        </a:xfrm>
      </p:grpSpPr>
      <p:sp>
        <p:nvSpPr>
          <p:cNvPr id="108" name="Google Shape;108;p80"/>
          <p:cNvSpPr>
            <a:spLocks noGrp="1"/>
          </p:cNvSpPr>
          <p:nvPr>
            <p:ph type="pic" idx="2"/>
          </p:nvPr>
        </p:nvSpPr>
        <p:spPr>
          <a:xfrm>
            <a:off x="0" y="0"/>
            <a:ext cx="9144000" cy="4710113"/>
          </a:xfrm>
          <a:prstGeom prst="rect">
            <a:avLst/>
          </a:prstGeom>
          <a:solidFill>
            <a:srgbClr val="E1DCCD"/>
          </a:solidFill>
          <a:ln>
            <a:noFill/>
          </a:ln>
        </p:spPr>
      </p:sp>
      <p:sp>
        <p:nvSpPr>
          <p:cNvPr id="109" name="Google Shape;109;p80"/>
          <p:cNvSpPr txBox="1">
            <a:spLocks noGrp="1"/>
          </p:cNvSpPr>
          <p:nvPr>
            <p:ph type="body" idx="1"/>
          </p:nvPr>
        </p:nvSpPr>
        <p:spPr>
          <a:xfrm>
            <a:off x="1" y="1172308"/>
            <a:ext cx="5802922" cy="3971191"/>
          </a:xfrm>
          <a:prstGeom prst="rect">
            <a:avLst/>
          </a:prstGeom>
          <a:solidFill>
            <a:schemeClr val="lt2"/>
          </a:solidFill>
          <a:ln>
            <a:noFill/>
          </a:ln>
        </p:spPr>
        <p:txBody>
          <a:bodyPr spcFirstLastPara="1" wrap="square" lIns="502900" tIns="274300" rIns="457200" bIns="457200" anchor="t" anchorCtr="0">
            <a:noAutofit/>
          </a:bodyPr>
          <a:lstStyle>
            <a:lvl1pPr marL="457200" lvl="0" indent="-228600" algn="l">
              <a:lnSpc>
                <a:spcPct val="100000"/>
              </a:lnSpc>
              <a:spcBef>
                <a:spcPts val="600"/>
              </a:spcBef>
              <a:spcAft>
                <a:spcPts val="0"/>
              </a:spcAft>
              <a:buClr>
                <a:schemeClr val="dk2"/>
              </a:buClr>
              <a:buSzPts val="3000"/>
              <a:buNone/>
              <a:defRPr sz="3000">
                <a:solidFill>
                  <a:schemeClr val="dk2"/>
                </a:solidFill>
                <a:latin typeface="Georgia"/>
                <a:ea typeface="Georgia"/>
                <a:cs typeface="Georgia"/>
                <a:sym typeface="Georgia"/>
              </a:defRPr>
            </a:lvl1pPr>
            <a:lvl2pPr marL="914400" lvl="1" indent="-228600" algn="l">
              <a:lnSpc>
                <a:spcPct val="110000"/>
              </a:lnSpc>
              <a:spcBef>
                <a:spcPts val="900"/>
              </a:spcBef>
              <a:spcAft>
                <a:spcPts val="0"/>
              </a:spcAft>
              <a:buClr>
                <a:schemeClr val="dk2"/>
              </a:buClr>
              <a:buSzPts val="1500"/>
              <a:buNone/>
              <a:defRPr sz="1500">
                <a:solidFill>
                  <a:schemeClr val="dk2"/>
                </a:solidFill>
                <a:latin typeface="Georgia"/>
                <a:ea typeface="Georgia"/>
                <a:cs typeface="Georgia"/>
                <a:sym typeface="Georgia"/>
              </a:defRPr>
            </a:lvl2pPr>
            <a:lvl3pPr marL="1371600" lvl="2" indent="-228600" algn="l">
              <a:lnSpc>
                <a:spcPct val="110000"/>
              </a:lnSpc>
              <a:spcBef>
                <a:spcPts val="600"/>
              </a:spcBef>
              <a:spcAft>
                <a:spcPts val="0"/>
              </a:spcAft>
              <a:buClr>
                <a:schemeClr val="lt1"/>
              </a:buClr>
              <a:buSzPts val="1100"/>
              <a:buNone/>
              <a:defRPr>
                <a:solidFill>
                  <a:schemeClr val="lt1"/>
                </a:solidFill>
                <a:latin typeface="Georgia"/>
                <a:ea typeface="Georgia"/>
                <a:cs typeface="Georgia"/>
                <a:sym typeface="Georgia"/>
              </a:defRPr>
            </a:lvl3pPr>
            <a:lvl4pPr marL="1828800" lvl="3" indent="-228600" algn="l">
              <a:lnSpc>
                <a:spcPct val="110000"/>
              </a:lnSpc>
              <a:spcBef>
                <a:spcPts val="600"/>
              </a:spcBef>
              <a:spcAft>
                <a:spcPts val="0"/>
              </a:spcAft>
              <a:buClr>
                <a:schemeClr val="lt1"/>
              </a:buClr>
              <a:buSzPts val="1000"/>
              <a:buNone/>
              <a:defRPr>
                <a:solidFill>
                  <a:schemeClr val="lt1"/>
                </a:solidFill>
                <a:latin typeface="Georgia"/>
                <a:ea typeface="Georgia"/>
                <a:cs typeface="Georgia"/>
                <a:sym typeface="Georgia"/>
              </a:defRPr>
            </a:lvl4pPr>
            <a:lvl5pPr marL="2286000" lvl="4" indent="-228600" algn="l">
              <a:lnSpc>
                <a:spcPct val="110000"/>
              </a:lnSpc>
              <a:spcBef>
                <a:spcPts val="600"/>
              </a:spcBef>
              <a:spcAft>
                <a:spcPts val="0"/>
              </a:spcAft>
              <a:buClr>
                <a:schemeClr val="lt1"/>
              </a:buClr>
              <a:buSzPts val="900"/>
              <a:buNone/>
              <a:defRPr>
                <a:solidFill>
                  <a:schemeClr val="lt1"/>
                </a:solidFill>
                <a:latin typeface="Georgia"/>
                <a:ea typeface="Georgia"/>
                <a:cs typeface="Georgia"/>
                <a:sym typeface="Georgia"/>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10" name="Google Shape;110;p80"/>
          <p:cNvSpPr txBox="1">
            <a:spLocks noGrp="1"/>
          </p:cNvSpPr>
          <p:nvPr>
            <p:ph type="subTitle" idx="3"/>
          </p:nvPr>
        </p:nvSpPr>
        <p:spPr>
          <a:xfrm>
            <a:off x="525780" y="3566160"/>
            <a:ext cx="4846320" cy="156646"/>
          </a:xfrm>
          <a:prstGeom prst="rect">
            <a:avLst/>
          </a:prstGeom>
          <a:noFill/>
          <a:ln>
            <a:noFill/>
          </a:ln>
        </p:spPr>
        <p:txBody>
          <a:bodyPr spcFirstLastPara="1" wrap="square" lIns="0" tIns="0" rIns="0" bIns="0" anchor="b" anchorCtr="0">
            <a:spAutoFit/>
          </a:bodyPr>
          <a:lstStyle>
            <a:lvl1pPr lvl="0" algn="l">
              <a:lnSpc>
                <a:spcPct val="110000"/>
              </a:lnSpc>
              <a:spcBef>
                <a:spcPts val="600"/>
              </a:spcBef>
              <a:spcAft>
                <a:spcPts val="0"/>
              </a:spcAft>
              <a:buClr>
                <a:schemeClr val="dk1"/>
              </a:buClr>
              <a:buSzPts val="1000"/>
              <a:buNone/>
              <a:defRPr sz="1000" i="1">
                <a:solidFill>
                  <a:schemeClr val="dk1"/>
                </a:solidFill>
                <a:latin typeface="Georgia"/>
                <a:ea typeface="Georgia"/>
                <a:cs typeface="Georgia"/>
                <a:sym typeface="Georgia"/>
              </a:defRPr>
            </a:lvl1pPr>
            <a:lvl2pPr lvl="1" algn="ctr">
              <a:lnSpc>
                <a:spcPct val="110000"/>
              </a:lnSpc>
              <a:spcBef>
                <a:spcPts val="600"/>
              </a:spcBef>
              <a:spcAft>
                <a:spcPts val="0"/>
              </a:spcAft>
              <a:buClr>
                <a:schemeClr val="dk1"/>
              </a:buClr>
              <a:buSzPts val="1500"/>
              <a:buNone/>
              <a:defRPr sz="1500"/>
            </a:lvl2pPr>
            <a:lvl3pPr lvl="2" algn="ctr">
              <a:lnSpc>
                <a:spcPct val="110000"/>
              </a:lnSpc>
              <a:spcBef>
                <a:spcPts val="600"/>
              </a:spcBef>
              <a:spcAft>
                <a:spcPts val="0"/>
              </a:spcAft>
              <a:buClr>
                <a:schemeClr val="dk1"/>
              </a:buClr>
              <a:buSzPts val="1350"/>
              <a:buNone/>
              <a:defRPr sz="1350"/>
            </a:lvl3pPr>
            <a:lvl4pPr lvl="3" algn="ctr">
              <a:lnSpc>
                <a:spcPct val="110000"/>
              </a:lnSpc>
              <a:spcBef>
                <a:spcPts val="600"/>
              </a:spcBef>
              <a:spcAft>
                <a:spcPts val="0"/>
              </a:spcAft>
              <a:buClr>
                <a:schemeClr val="dk1"/>
              </a:buClr>
              <a:buSzPts val="1200"/>
              <a:buNone/>
              <a:defRPr sz="1200"/>
            </a:lvl4pPr>
            <a:lvl5pPr lvl="4" algn="ctr">
              <a:lnSpc>
                <a:spcPct val="110000"/>
              </a:lnSpc>
              <a:spcBef>
                <a:spcPts val="600"/>
              </a:spcBef>
              <a:spcAft>
                <a:spcPts val="0"/>
              </a:spcAft>
              <a:buClr>
                <a:schemeClr val="dk1"/>
              </a:buClr>
              <a:buSzPts val="120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a:endParaRPr/>
          </a:p>
        </p:txBody>
      </p:sp>
      <p:sp>
        <p:nvSpPr>
          <p:cNvPr id="111" name="Google Shape;111;p80"/>
          <p:cNvSpPr/>
          <p:nvPr/>
        </p:nvSpPr>
        <p:spPr>
          <a:xfrm>
            <a:off x="482706" y="433838"/>
            <a:ext cx="2192207" cy="410518"/>
          </a:xfrm>
          <a:custGeom>
            <a:avLst/>
            <a:gdLst/>
            <a:ahLst/>
            <a:cxnLst/>
            <a:rect l="l" t="t" r="r" b="b"/>
            <a:pathLst>
              <a:path w="1440" h="267" extrusionOk="0">
                <a:moveTo>
                  <a:pt x="17" y="110"/>
                </a:moveTo>
                <a:cubicBezTo>
                  <a:pt x="3" y="110"/>
                  <a:pt x="3" y="110"/>
                  <a:pt x="3" y="110"/>
                </a:cubicBezTo>
                <a:cubicBezTo>
                  <a:pt x="3" y="1"/>
                  <a:pt x="3" y="1"/>
                  <a:pt x="3" y="1"/>
                </a:cubicBezTo>
                <a:cubicBezTo>
                  <a:pt x="81" y="83"/>
                  <a:pt x="81" y="83"/>
                  <a:pt x="81" y="83"/>
                </a:cubicBezTo>
                <a:cubicBezTo>
                  <a:pt x="81" y="7"/>
                  <a:pt x="81" y="7"/>
                  <a:pt x="81" y="7"/>
                </a:cubicBezTo>
                <a:cubicBezTo>
                  <a:pt x="95" y="7"/>
                  <a:pt x="95" y="7"/>
                  <a:pt x="95" y="7"/>
                </a:cubicBezTo>
                <a:cubicBezTo>
                  <a:pt x="95" y="117"/>
                  <a:pt x="95" y="117"/>
                  <a:pt x="95" y="117"/>
                </a:cubicBezTo>
                <a:cubicBezTo>
                  <a:pt x="17" y="35"/>
                  <a:pt x="17" y="35"/>
                  <a:pt x="17" y="35"/>
                </a:cubicBezTo>
                <a:lnTo>
                  <a:pt x="17" y="110"/>
                </a:lnTo>
                <a:close/>
                <a:moveTo>
                  <a:pt x="130" y="110"/>
                </a:moveTo>
                <a:cubicBezTo>
                  <a:pt x="145" y="110"/>
                  <a:pt x="145" y="110"/>
                  <a:pt x="145" y="110"/>
                </a:cubicBezTo>
                <a:cubicBezTo>
                  <a:pt x="178" y="33"/>
                  <a:pt x="178" y="33"/>
                  <a:pt x="178" y="33"/>
                </a:cubicBezTo>
                <a:cubicBezTo>
                  <a:pt x="210" y="109"/>
                  <a:pt x="210" y="109"/>
                  <a:pt x="210" y="109"/>
                </a:cubicBezTo>
                <a:cubicBezTo>
                  <a:pt x="210" y="110"/>
                  <a:pt x="210" y="110"/>
                  <a:pt x="210" y="110"/>
                </a:cubicBezTo>
                <a:cubicBezTo>
                  <a:pt x="225" y="110"/>
                  <a:pt x="225" y="110"/>
                  <a:pt x="225" y="110"/>
                </a:cubicBezTo>
                <a:cubicBezTo>
                  <a:pt x="178" y="0"/>
                  <a:pt x="178" y="0"/>
                  <a:pt x="178" y="0"/>
                </a:cubicBezTo>
                <a:lnTo>
                  <a:pt x="130" y="110"/>
                </a:lnTo>
                <a:close/>
                <a:moveTo>
                  <a:pt x="700" y="110"/>
                </a:moveTo>
                <a:cubicBezTo>
                  <a:pt x="715" y="110"/>
                  <a:pt x="715" y="110"/>
                  <a:pt x="715" y="110"/>
                </a:cubicBezTo>
                <a:cubicBezTo>
                  <a:pt x="748" y="33"/>
                  <a:pt x="748" y="33"/>
                  <a:pt x="748" y="33"/>
                </a:cubicBezTo>
                <a:cubicBezTo>
                  <a:pt x="780" y="109"/>
                  <a:pt x="780" y="109"/>
                  <a:pt x="780" y="109"/>
                </a:cubicBezTo>
                <a:cubicBezTo>
                  <a:pt x="780" y="110"/>
                  <a:pt x="780" y="110"/>
                  <a:pt x="780" y="110"/>
                </a:cubicBezTo>
                <a:cubicBezTo>
                  <a:pt x="795" y="110"/>
                  <a:pt x="795" y="110"/>
                  <a:pt x="795" y="110"/>
                </a:cubicBezTo>
                <a:cubicBezTo>
                  <a:pt x="748" y="0"/>
                  <a:pt x="748" y="0"/>
                  <a:pt x="748" y="0"/>
                </a:cubicBezTo>
                <a:lnTo>
                  <a:pt x="700" y="110"/>
                </a:lnTo>
                <a:close/>
                <a:moveTo>
                  <a:pt x="273" y="110"/>
                </a:moveTo>
                <a:cubicBezTo>
                  <a:pt x="286" y="110"/>
                  <a:pt x="286" y="110"/>
                  <a:pt x="286" y="110"/>
                </a:cubicBezTo>
                <a:cubicBezTo>
                  <a:pt x="286" y="20"/>
                  <a:pt x="286" y="20"/>
                  <a:pt x="286" y="20"/>
                </a:cubicBezTo>
                <a:cubicBezTo>
                  <a:pt x="317" y="20"/>
                  <a:pt x="317" y="20"/>
                  <a:pt x="317" y="20"/>
                </a:cubicBezTo>
                <a:cubicBezTo>
                  <a:pt x="317" y="7"/>
                  <a:pt x="317" y="7"/>
                  <a:pt x="317" y="7"/>
                </a:cubicBezTo>
                <a:cubicBezTo>
                  <a:pt x="242" y="7"/>
                  <a:pt x="242" y="7"/>
                  <a:pt x="242" y="7"/>
                </a:cubicBezTo>
                <a:cubicBezTo>
                  <a:pt x="242" y="20"/>
                  <a:pt x="242" y="20"/>
                  <a:pt x="242" y="20"/>
                </a:cubicBezTo>
                <a:cubicBezTo>
                  <a:pt x="273" y="20"/>
                  <a:pt x="273" y="20"/>
                  <a:pt x="273" y="20"/>
                </a:cubicBezTo>
                <a:lnTo>
                  <a:pt x="273" y="110"/>
                </a:lnTo>
                <a:close/>
                <a:moveTo>
                  <a:pt x="374" y="7"/>
                </a:moveTo>
                <a:cubicBezTo>
                  <a:pt x="360" y="7"/>
                  <a:pt x="360" y="7"/>
                  <a:pt x="360" y="7"/>
                </a:cubicBezTo>
                <a:cubicBezTo>
                  <a:pt x="360" y="110"/>
                  <a:pt x="360" y="110"/>
                  <a:pt x="360" y="110"/>
                </a:cubicBezTo>
                <a:cubicBezTo>
                  <a:pt x="374" y="110"/>
                  <a:pt x="374" y="110"/>
                  <a:pt x="374" y="110"/>
                </a:cubicBezTo>
                <a:lnTo>
                  <a:pt x="374" y="7"/>
                </a:lnTo>
                <a:close/>
                <a:moveTo>
                  <a:pt x="475" y="112"/>
                </a:moveTo>
                <a:cubicBezTo>
                  <a:pt x="445" y="112"/>
                  <a:pt x="421" y="88"/>
                  <a:pt x="421" y="59"/>
                </a:cubicBezTo>
                <a:cubicBezTo>
                  <a:pt x="421" y="29"/>
                  <a:pt x="445" y="5"/>
                  <a:pt x="475" y="5"/>
                </a:cubicBezTo>
                <a:cubicBezTo>
                  <a:pt x="505" y="5"/>
                  <a:pt x="528" y="29"/>
                  <a:pt x="528" y="59"/>
                </a:cubicBezTo>
                <a:cubicBezTo>
                  <a:pt x="528" y="88"/>
                  <a:pt x="505" y="112"/>
                  <a:pt x="475" y="112"/>
                </a:cubicBezTo>
                <a:close/>
                <a:moveTo>
                  <a:pt x="475" y="19"/>
                </a:moveTo>
                <a:cubicBezTo>
                  <a:pt x="453" y="19"/>
                  <a:pt x="435" y="37"/>
                  <a:pt x="435" y="59"/>
                </a:cubicBezTo>
                <a:cubicBezTo>
                  <a:pt x="435" y="81"/>
                  <a:pt x="453" y="99"/>
                  <a:pt x="475" y="99"/>
                </a:cubicBezTo>
                <a:cubicBezTo>
                  <a:pt x="497" y="99"/>
                  <a:pt x="514" y="81"/>
                  <a:pt x="514" y="59"/>
                </a:cubicBezTo>
                <a:cubicBezTo>
                  <a:pt x="514" y="37"/>
                  <a:pt x="497" y="19"/>
                  <a:pt x="475" y="19"/>
                </a:cubicBezTo>
                <a:close/>
                <a:moveTo>
                  <a:pt x="586" y="35"/>
                </a:moveTo>
                <a:cubicBezTo>
                  <a:pt x="664" y="117"/>
                  <a:pt x="664" y="117"/>
                  <a:pt x="664" y="117"/>
                </a:cubicBezTo>
                <a:cubicBezTo>
                  <a:pt x="664" y="7"/>
                  <a:pt x="664" y="7"/>
                  <a:pt x="664" y="7"/>
                </a:cubicBezTo>
                <a:cubicBezTo>
                  <a:pt x="650" y="7"/>
                  <a:pt x="650" y="7"/>
                  <a:pt x="650" y="7"/>
                </a:cubicBezTo>
                <a:cubicBezTo>
                  <a:pt x="650" y="83"/>
                  <a:pt x="650" y="83"/>
                  <a:pt x="650" y="83"/>
                </a:cubicBezTo>
                <a:cubicBezTo>
                  <a:pt x="572" y="1"/>
                  <a:pt x="572" y="1"/>
                  <a:pt x="572" y="1"/>
                </a:cubicBezTo>
                <a:cubicBezTo>
                  <a:pt x="572" y="110"/>
                  <a:pt x="572" y="110"/>
                  <a:pt x="572" y="110"/>
                </a:cubicBezTo>
                <a:cubicBezTo>
                  <a:pt x="586" y="110"/>
                  <a:pt x="586" y="110"/>
                  <a:pt x="586" y="110"/>
                </a:cubicBezTo>
                <a:lnTo>
                  <a:pt x="586" y="35"/>
                </a:lnTo>
                <a:close/>
                <a:moveTo>
                  <a:pt x="843" y="7"/>
                </a:moveTo>
                <a:cubicBezTo>
                  <a:pt x="830" y="7"/>
                  <a:pt x="830" y="7"/>
                  <a:pt x="830" y="7"/>
                </a:cubicBezTo>
                <a:cubicBezTo>
                  <a:pt x="830" y="110"/>
                  <a:pt x="830" y="110"/>
                  <a:pt x="830" y="110"/>
                </a:cubicBezTo>
                <a:cubicBezTo>
                  <a:pt x="885" y="110"/>
                  <a:pt x="885" y="110"/>
                  <a:pt x="885" y="110"/>
                </a:cubicBezTo>
                <a:cubicBezTo>
                  <a:pt x="885" y="97"/>
                  <a:pt x="885" y="97"/>
                  <a:pt x="885" y="97"/>
                </a:cubicBezTo>
                <a:cubicBezTo>
                  <a:pt x="843" y="97"/>
                  <a:pt x="843" y="97"/>
                  <a:pt x="843" y="97"/>
                </a:cubicBezTo>
                <a:lnTo>
                  <a:pt x="843" y="7"/>
                </a:lnTo>
                <a:close/>
                <a:moveTo>
                  <a:pt x="169" y="156"/>
                </a:moveTo>
                <a:cubicBezTo>
                  <a:pt x="139" y="156"/>
                  <a:pt x="116" y="179"/>
                  <a:pt x="116" y="209"/>
                </a:cubicBezTo>
                <a:cubicBezTo>
                  <a:pt x="116" y="240"/>
                  <a:pt x="139" y="262"/>
                  <a:pt x="169" y="262"/>
                </a:cubicBezTo>
                <a:cubicBezTo>
                  <a:pt x="175" y="262"/>
                  <a:pt x="188" y="261"/>
                  <a:pt x="200" y="252"/>
                </a:cubicBezTo>
                <a:cubicBezTo>
                  <a:pt x="200" y="252"/>
                  <a:pt x="200" y="252"/>
                  <a:pt x="200" y="252"/>
                </a:cubicBezTo>
                <a:cubicBezTo>
                  <a:pt x="200" y="234"/>
                  <a:pt x="200" y="234"/>
                  <a:pt x="200" y="234"/>
                </a:cubicBezTo>
                <a:cubicBezTo>
                  <a:pt x="198" y="236"/>
                  <a:pt x="198" y="236"/>
                  <a:pt x="198" y="236"/>
                </a:cubicBezTo>
                <a:cubicBezTo>
                  <a:pt x="196" y="239"/>
                  <a:pt x="192" y="242"/>
                  <a:pt x="187" y="245"/>
                </a:cubicBezTo>
                <a:cubicBezTo>
                  <a:pt x="181" y="247"/>
                  <a:pt x="175" y="249"/>
                  <a:pt x="169" y="249"/>
                </a:cubicBezTo>
                <a:cubicBezTo>
                  <a:pt x="142" y="249"/>
                  <a:pt x="130" y="226"/>
                  <a:pt x="130" y="210"/>
                </a:cubicBezTo>
                <a:cubicBezTo>
                  <a:pt x="130" y="187"/>
                  <a:pt x="147" y="169"/>
                  <a:pt x="169" y="169"/>
                </a:cubicBezTo>
                <a:cubicBezTo>
                  <a:pt x="174" y="169"/>
                  <a:pt x="180" y="170"/>
                  <a:pt x="185" y="173"/>
                </a:cubicBezTo>
                <a:cubicBezTo>
                  <a:pt x="190" y="175"/>
                  <a:pt x="194" y="178"/>
                  <a:pt x="198" y="182"/>
                </a:cubicBezTo>
                <a:cubicBezTo>
                  <a:pt x="200" y="184"/>
                  <a:pt x="200" y="184"/>
                  <a:pt x="200" y="184"/>
                </a:cubicBezTo>
                <a:cubicBezTo>
                  <a:pt x="200" y="166"/>
                  <a:pt x="200" y="166"/>
                  <a:pt x="200" y="166"/>
                </a:cubicBezTo>
                <a:cubicBezTo>
                  <a:pt x="200" y="166"/>
                  <a:pt x="200" y="166"/>
                  <a:pt x="200" y="166"/>
                </a:cubicBezTo>
                <a:cubicBezTo>
                  <a:pt x="191" y="159"/>
                  <a:pt x="181" y="156"/>
                  <a:pt x="169" y="156"/>
                </a:cubicBezTo>
                <a:close/>
                <a:moveTo>
                  <a:pt x="437" y="209"/>
                </a:moveTo>
                <a:cubicBezTo>
                  <a:pt x="437" y="225"/>
                  <a:pt x="431" y="238"/>
                  <a:pt x="419" y="249"/>
                </a:cubicBezTo>
                <a:cubicBezTo>
                  <a:pt x="409" y="257"/>
                  <a:pt x="399" y="261"/>
                  <a:pt x="382" y="261"/>
                </a:cubicBezTo>
                <a:cubicBezTo>
                  <a:pt x="360" y="261"/>
                  <a:pt x="360" y="261"/>
                  <a:pt x="360" y="261"/>
                </a:cubicBezTo>
                <a:cubicBezTo>
                  <a:pt x="360" y="157"/>
                  <a:pt x="360" y="157"/>
                  <a:pt x="360" y="157"/>
                </a:cubicBezTo>
                <a:cubicBezTo>
                  <a:pt x="382" y="157"/>
                  <a:pt x="382" y="157"/>
                  <a:pt x="382" y="157"/>
                </a:cubicBezTo>
                <a:cubicBezTo>
                  <a:pt x="393" y="157"/>
                  <a:pt x="407" y="159"/>
                  <a:pt x="420" y="170"/>
                </a:cubicBezTo>
                <a:cubicBezTo>
                  <a:pt x="426" y="175"/>
                  <a:pt x="437" y="187"/>
                  <a:pt x="437" y="209"/>
                </a:cubicBezTo>
                <a:close/>
                <a:moveTo>
                  <a:pt x="423" y="209"/>
                </a:moveTo>
                <a:cubicBezTo>
                  <a:pt x="423" y="186"/>
                  <a:pt x="407" y="171"/>
                  <a:pt x="382" y="171"/>
                </a:cubicBezTo>
                <a:cubicBezTo>
                  <a:pt x="374" y="171"/>
                  <a:pt x="374" y="171"/>
                  <a:pt x="374" y="171"/>
                </a:cubicBezTo>
                <a:cubicBezTo>
                  <a:pt x="374" y="247"/>
                  <a:pt x="374" y="247"/>
                  <a:pt x="374" y="247"/>
                </a:cubicBezTo>
                <a:cubicBezTo>
                  <a:pt x="382" y="247"/>
                  <a:pt x="382" y="247"/>
                  <a:pt x="382" y="247"/>
                </a:cubicBezTo>
                <a:cubicBezTo>
                  <a:pt x="390" y="247"/>
                  <a:pt x="401" y="246"/>
                  <a:pt x="410" y="239"/>
                </a:cubicBezTo>
                <a:cubicBezTo>
                  <a:pt x="416" y="234"/>
                  <a:pt x="423" y="224"/>
                  <a:pt x="423" y="209"/>
                </a:cubicBezTo>
                <a:close/>
                <a:moveTo>
                  <a:pt x="479" y="261"/>
                </a:moveTo>
                <a:cubicBezTo>
                  <a:pt x="541" y="261"/>
                  <a:pt x="541" y="261"/>
                  <a:pt x="541" y="261"/>
                </a:cubicBezTo>
                <a:cubicBezTo>
                  <a:pt x="541" y="247"/>
                  <a:pt x="541" y="247"/>
                  <a:pt x="541" y="247"/>
                </a:cubicBezTo>
                <a:cubicBezTo>
                  <a:pt x="493" y="247"/>
                  <a:pt x="493" y="247"/>
                  <a:pt x="493" y="247"/>
                </a:cubicBezTo>
                <a:cubicBezTo>
                  <a:pt x="493" y="211"/>
                  <a:pt x="493" y="211"/>
                  <a:pt x="493" y="211"/>
                </a:cubicBezTo>
                <a:cubicBezTo>
                  <a:pt x="535" y="211"/>
                  <a:pt x="535" y="211"/>
                  <a:pt x="535" y="211"/>
                </a:cubicBezTo>
                <a:cubicBezTo>
                  <a:pt x="535" y="198"/>
                  <a:pt x="535" y="198"/>
                  <a:pt x="535" y="198"/>
                </a:cubicBezTo>
                <a:cubicBezTo>
                  <a:pt x="493" y="198"/>
                  <a:pt x="493" y="198"/>
                  <a:pt x="493" y="198"/>
                </a:cubicBezTo>
                <a:cubicBezTo>
                  <a:pt x="493" y="171"/>
                  <a:pt x="493" y="171"/>
                  <a:pt x="493" y="171"/>
                </a:cubicBezTo>
                <a:cubicBezTo>
                  <a:pt x="541" y="171"/>
                  <a:pt x="541" y="171"/>
                  <a:pt x="541" y="171"/>
                </a:cubicBezTo>
                <a:cubicBezTo>
                  <a:pt x="541" y="157"/>
                  <a:pt x="541" y="157"/>
                  <a:pt x="541" y="157"/>
                </a:cubicBezTo>
                <a:cubicBezTo>
                  <a:pt x="479" y="157"/>
                  <a:pt x="479" y="157"/>
                  <a:pt x="479" y="157"/>
                </a:cubicBezTo>
                <a:lnTo>
                  <a:pt x="479" y="261"/>
                </a:lnTo>
                <a:close/>
                <a:moveTo>
                  <a:pt x="805" y="261"/>
                </a:moveTo>
                <a:cubicBezTo>
                  <a:pt x="866" y="261"/>
                  <a:pt x="866" y="261"/>
                  <a:pt x="866" y="261"/>
                </a:cubicBezTo>
                <a:cubicBezTo>
                  <a:pt x="866" y="247"/>
                  <a:pt x="866" y="247"/>
                  <a:pt x="866" y="247"/>
                </a:cubicBezTo>
                <a:cubicBezTo>
                  <a:pt x="819" y="247"/>
                  <a:pt x="819" y="247"/>
                  <a:pt x="819" y="247"/>
                </a:cubicBezTo>
                <a:cubicBezTo>
                  <a:pt x="819" y="211"/>
                  <a:pt x="819" y="211"/>
                  <a:pt x="819" y="211"/>
                </a:cubicBezTo>
                <a:cubicBezTo>
                  <a:pt x="860" y="211"/>
                  <a:pt x="860" y="211"/>
                  <a:pt x="860" y="211"/>
                </a:cubicBezTo>
                <a:cubicBezTo>
                  <a:pt x="860" y="198"/>
                  <a:pt x="860" y="198"/>
                  <a:pt x="860" y="198"/>
                </a:cubicBezTo>
                <a:cubicBezTo>
                  <a:pt x="819" y="198"/>
                  <a:pt x="819" y="198"/>
                  <a:pt x="819" y="198"/>
                </a:cubicBezTo>
                <a:cubicBezTo>
                  <a:pt x="819" y="171"/>
                  <a:pt x="819" y="171"/>
                  <a:pt x="819" y="171"/>
                </a:cubicBezTo>
                <a:cubicBezTo>
                  <a:pt x="866" y="171"/>
                  <a:pt x="866" y="171"/>
                  <a:pt x="866" y="171"/>
                </a:cubicBezTo>
                <a:cubicBezTo>
                  <a:pt x="866" y="157"/>
                  <a:pt x="866" y="157"/>
                  <a:pt x="866" y="157"/>
                </a:cubicBezTo>
                <a:cubicBezTo>
                  <a:pt x="805" y="157"/>
                  <a:pt x="805" y="157"/>
                  <a:pt x="805" y="157"/>
                </a:cubicBezTo>
                <a:lnTo>
                  <a:pt x="805" y="261"/>
                </a:lnTo>
                <a:close/>
                <a:moveTo>
                  <a:pt x="634" y="235"/>
                </a:moveTo>
                <a:cubicBezTo>
                  <a:pt x="595" y="149"/>
                  <a:pt x="595" y="149"/>
                  <a:pt x="595" y="149"/>
                </a:cubicBezTo>
                <a:cubicBezTo>
                  <a:pt x="578" y="261"/>
                  <a:pt x="578" y="261"/>
                  <a:pt x="578" y="261"/>
                </a:cubicBezTo>
                <a:cubicBezTo>
                  <a:pt x="592" y="261"/>
                  <a:pt x="592" y="261"/>
                  <a:pt x="592" y="261"/>
                </a:cubicBezTo>
                <a:cubicBezTo>
                  <a:pt x="601" y="194"/>
                  <a:pt x="601" y="194"/>
                  <a:pt x="601" y="194"/>
                </a:cubicBezTo>
                <a:cubicBezTo>
                  <a:pt x="634" y="267"/>
                  <a:pt x="634" y="267"/>
                  <a:pt x="634" y="267"/>
                </a:cubicBezTo>
                <a:cubicBezTo>
                  <a:pt x="668" y="194"/>
                  <a:pt x="668" y="194"/>
                  <a:pt x="668" y="194"/>
                </a:cubicBezTo>
                <a:cubicBezTo>
                  <a:pt x="677" y="261"/>
                  <a:pt x="677" y="261"/>
                  <a:pt x="677" y="261"/>
                </a:cubicBezTo>
                <a:cubicBezTo>
                  <a:pt x="691" y="261"/>
                  <a:pt x="691" y="261"/>
                  <a:pt x="691" y="261"/>
                </a:cubicBezTo>
                <a:cubicBezTo>
                  <a:pt x="674" y="148"/>
                  <a:pt x="674" y="148"/>
                  <a:pt x="674" y="148"/>
                </a:cubicBezTo>
                <a:lnTo>
                  <a:pt x="634" y="235"/>
                </a:lnTo>
                <a:close/>
                <a:moveTo>
                  <a:pt x="737" y="261"/>
                </a:moveTo>
                <a:cubicBezTo>
                  <a:pt x="751" y="261"/>
                  <a:pt x="751" y="261"/>
                  <a:pt x="751" y="261"/>
                </a:cubicBezTo>
                <a:cubicBezTo>
                  <a:pt x="751" y="157"/>
                  <a:pt x="751" y="157"/>
                  <a:pt x="751" y="157"/>
                </a:cubicBezTo>
                <a:cubicBezTo>
                  <a:pt x="737" y="157"/>
                  <a:pt x="737" y="157"/>
                  <a:pt x="737" y="157"/>
                </a:cubicBezTo>
                <a:lnTo>
                  <a:pt x="737" y="261"/>
                </a:lnTo>
                <a:close/>
                <a:moveTo>
                  <a:pt x="955" y="211"/>
                </a:moveTo>
                <a:cubicBezTo>
                  <a:pt x="950" y="207"/>
                  <a:pt x="945" y="204"/>
                  <a:pt x="939" y="201"/>
                </a:cubicBezTo>
                <a:cubicBezTo>
                  <a:pt x="929" y="197"/>
                  <a:pt x="929" y="197"/>
                  <a:pt x="929" y="197"/>
                </a:cubicBezTo>
                <a:cubicBezTo>
                  <a:pt x="925" y="195"/>
                  <a:pt x="922" y="194"/>
                  <a:pt x="919" y="191"/>
                </a:cubicBezTo>
                <a:cubicBezTo>
                  <a:pt x="916" y="189"/>
                  <a:pt x="916" y="187"/>
                  <a:pt x="916" y="183"/>
                </a:cubicBezTo>
                <a:cubicBezTo>
                  <a:pt x="916" y="175"/>
                  <a:pt x="922" y="169"/>
                  <a:pt x="931" y="169"/>
                </a:cubicBezTo>
                <a:cubicBezTo>
                  <a:pt x="936" y="169"/>
                  <a:pt x="940" y="171"/>
                  <a:pt x="942" y="172"/>
                </a:cubicBezTo>
                <a:cubicBezTo>
                  <a:pt x="944" y="174"/>
                  <a:pt x="946" y="177"/>
                  <a:pt x="947" y="179"/>
                </a:cubicBezTo>
                <a:cubicBezTo>
                  <a:pt x="948" y="181"/>
                  <a:pt x="948" y="181"/>
                  <a:pt x="948" y="181"/>
                </a:cubicBezTo>
                <a:cubicBezTo>
                  <a:pt x="959" y="173"/>
                  <a:pt x="959" y="173"/>
                  <a:pt x="959" y="173"/>
                </a:cubicBezTo>
                <a:cubicBezTo>
                  <a:pt x="958" y="172"/>
                  <a:pt x="958" y="172"/>
                  <a:pt x="958" y="172"/>
                </a:cubicBezTo>
                <a:cubicBezTo>
                  <a:pt x="956" y="167"/>
                  <a:pt x="952" y="163"/>
                  <a:pt x="948" y="161"/>
                </a:cubicBezTo>
                <a:cubicBezTo>
                  <a:pt x="943" y="157"/>
                  <a:pt x="938" y="156"/>
                  <a:pt x="931" y="156"/>
                </a:cubicBezTo>
                <a:cubicBezTo>
                  <a:pt x="914" y="156"/>
                  <a:pt x="902" y="167"/>
                  <a:pt x="902" y="183"/>
                </a:cubicBezTo>
                <a:cubicBezTo>
                  <a:pt x="902" y="190"/>
                  <a:pt x="904" y="195"/>
                  <a:pt x="909" y="200"/>
                </a:cubicBezTo>
                <a:cubicBezTo>
                  <a:pt x="913" y="205"/>
                  <a:pt x="918" y="207"/>
                  <a:pt x="922" y="209"/>
                </a:cubicBezTo>
                <a:cubicBezTo>
                  <a:pt x="932" y="213"/>
                  <a:pt x="932" y="213"/>
                  <a:pt x="932" y="213"/>
                </a:cubicBezTo>
                <a:cubicBezTo>
                  <a:pt x="937" y="215"/>
                  <a:pt x="941" y="217"/>
                  <a:pt x="944" y="220"/>
                </a:cubicBezTo>
                <a:cubicBezTo>
                  <a:pt x="947" y="223"/>
                  <a:pt x="948" y="226"/>
                  <a:pt x="948" y="231"/>
                </a:cubicBezTo>
                <a:cubicBezTo>
                  <a:pt x="948" y="240"/>
                  <a:pt x="942" y="249"/>
                  <a:pt x="929" y="249"/>
                </a:cubicBezTo>
                <a:cubicBezTo>
                  <a:pt x="924" y="249"/>
                  <a:pt x="919" y="247"/>
                  <a:pt x="916" y="244"/>
                </a:cubicBezTo>
                <a:cubicBezTo>
                  <a:pt x="913" y="241"/>
                  <a:pt x="911" y="236"/>
                  <a:pt x="910" y="232"/>
                </a:cubicBezTo>
                <a:cubicBezTo>
                  <a:pt x="910" y="230"/>
                  <a:pt x="910" y="230"/>
                  <a:pt x="910" y="230"/>
                </a:cubicBezTo>
                <a:cubicBezTo>
                  <a:pt x="896" y="234"/>
                  <a:pt x="896" y="234"/>
                  <a:pt x="896" y="234"/>
                </a:cubicBezTo>
                <a:cubicBezTo>
                  <a:pt x="897" y="235"/>
                  <a:pt x="897" y="235"/>
                  <a:pt x="897" y="235"/>
                </a:cubicBezTo>
                <a:cubicBezTo>
                  <a:pt x="898" y="243"/>
                  <a:pt x="902" y="249"/>
                  <a:pt x="906" y="254"/>
                </a:cubicBezTo>
                <a:cubicBezTo>
                  <a:pt x="912" y="260"/>
                  <a:pt x="920" y="262"/>
                  <a:pt x="929" y="262"/>
                </a:cubicBezTo>
                <a:cubicBezTo>
                  <a:pt x="948" y="262"/>
                  <a:pt x="962" y="249"/>
                  <a:pt x="962" y="230"/>
                </a:cubicBezTo>
                <a:cubicBezTo>
                  <a:pt x="962" y="222"/>
                  <a:pt x="960" y="216"/>
                  <a:pt x="955" y="211"/>
                </a:cubicBezTo>
                <a:close/>
                <a:moveTo>
                  <a:pt x="0" y="261"/>
                </a:moveTo>
                <a:cubicBezTo>
                  <a:pt x="15" y="261"/>
                  <a:pt x="15" y="261"/>
                  <a:pt x="15" y="261"/>
                </a:cubicBezTo>
                <a:cubicBezTo>
                  <a:pt x="48" y="184"/>
                  <a:pt x="48" y="184"/>
                  <a:pt x="48" y="184"/>
                </a:cubicBezTo>
                <a:cubicBezTo>
                  <a:pt x="79" y="260"/>
                  <a:pt x="79" y="260"/>
                  <a:pt x="79" y="260"/>
                </a:cubicBezTo>
                <a:cubicBezTo>
                  <a:pt x="80" y="261"/>
                  <a:pt x="80" y="261"/>
                  <a:pt x="80" y="261"/>
                </a:cubicBezTo>
                <a:cubicBezTo>
                  <a:pt x="95" y="261"/>
                  <a:pt x="95" y="261"/>
                  <a:pt x="95" y="261"/>
                </a:cubicBezTo>
                <a:cubicBezTo>
                  <a:pt x="48" y="151"/>
                  <a:pt x="48" y="151"/>
                  <a:pt x="48" y="151"/>
                </a:cubicBezTo>
                <a:lnTo>
                  <a:pt x="0" y="261"/>
                </a:lnTo>
                <a:close/>
                <a:moveTo>
                  <a:pt x="229" y="261"/>
                </a:moveTo>
                <a:cubicBezTo>
                  <a:pt x="244" y="261"/>
                  <a:pt x="244" y="261"/>
                  <a:pt x="244" y="261"/>
                </a:cubicBezTo>
                <a:cubicBezTo>
                  <a:pt x="277" y="184"/>
                  <a:pt x="277" y="184"/>
                  <a:pt x="277" y="184"/>
                </a:cubicBezTo>
                <a:cubicBezTo>
                  <a:pt x="309" y="260"/>
                  <a:pt x="309" y="260"/>
                  <a:pt x="309" y="260"/>
                </a:cubicBezTo>
                <a:cubicBezTo>
                  <a:pt x="309" y="261"/>
                  <a:pt x="309" y="261"/>
                  <a:pt x="309" y="261"/>
                </a:cubicBezTo>
                <a:cubicBezTo>
                  <a:pt x="324" y="261"/>
                  <a:pt x="324" y="261"/>
                  <a:pt x="324" y="261"/>
                </a:cubicBezTo>
                <a:cubicBezTo>
                  <a:pt x="277" y="151"/>
                  <a:pt x="277" y="151"/>
                  <a:pt x="277" y="151"/>
                </a:cubicBezTo>
                <a:lnTo>
                  <a:pt x="229" y="261"/>
                </a:lnTo>
                <a:close/>
                <a:moveTo>
                  <a:pt x="1071" y="11"/>
                </a:moveTo>
                <a:cubicBezTo>
                  <a:pt x="1071" y="18"/>
                  <a:pt x="1071" y="18"/>
                  <a:pt x="1071" y="18"/>
                </a:cubicBezTo>
                <a:cubicBezTo>
                  <a:pt x="1075" y="18"/>
                  <a:pt x="1075" y="18"/>
                  <a:pt x="1075" y="18"/>
                </a:cubicBezTo>
                <a:cubicBezTo>
                  <a:pt x="1077" y="9"/>
                  <a:pt x="1077" y="9"/>
                  <a:pt x="1077" y="9"/>
                </a:cubicBezTo>
                <a:cubicBezTo>
                  <a:pt x="1076" y="8"/>
                  <a:pt x="1074" y="7"/>
                  <a:pt x="1072" y="6"/>
                </a:cubicBezTo>
                <a:cubicBezTo>
                  <a:pt x="1070" y="6"/>
                  <a:pt x="1067" y="6"/>
                  <a:pt x="1064" y="6"/>
                </a:cubicBezTo>
                <a:cubicBezTo>
                  <a:pt x="1061" y="6"/>
                  <a:pt x="1058" y="6"/>
                  <a:pt x="1056" y="7"/>
                </a:cubicBezTo>
                <a:cubicBezTo>
                  <a:pt x="1053" y="9"/>
                  <a:pt x="1051" y="10"/>
                  <a:pt x="1049" y="12"/>
                </a:cubicBezTo>
                <a:cubicBezTo>
                  <a:pt x="1048" y="14"/>
                  <a:pt x="1047" y="17"/>
                  <a:pt x="1047" y="20"/>
                </a:cubicBezTo>
                <a:cubicBezTo>
                  <a:pt x="1047" y="22"/>
                  <a:pt x="1048" y="24"/>
                  <a:pt x="1049" y="26"/>
                </a:cubicBezTo>
                <a:cubicBezTo>
                  <a:pt x="1050" y="28"/>
                  <a:pt x="1051" y="30"/>
                  <a:pt x="1053" y="31"/>
                </a:cubicBezTo>
                <a:cubicBezTo>
                  <a:pt x="1055" y="32"/>
                  <a:pt x="1057" y="34"/>
                  <a:pt x="1059" y="35"/>
                </a:cubicBezTo>
                <a:cubicBezTo>
                  <a:pt x="1062" y="37"/>
                  <a:pt x="1064" y="39"/>
                  <a:pt x="1066" y="40"/>
                </a:cubicBezTo>
                <a:cubicBezTo>
                  <a:pt x="1067" y="42"/>
                  <a:pt x="1068" y="44"/>
                  <a:pt x="1068" y="47"/>
                </a:cubicBezTo>
                <a:cubicBezTo>
                  <a:pt x="1068" y="49"/>
                  <a:pt x="1067" y="52"/>
                  <a:pt x="1065" y="53"/>
                </a:cubicBezTo>
                <a:cubicBezTo>
                  <a:pt x="1062" y="55"/>
                  <a:pt x="1060" y="56"/>
                  <a:pt x="1057" y="56"/>
                </a:cubicBezTo>
                <a:cubicBezTo>
                  <a:pt x="1055" y="56"/>
                  <a:pt x="1053" y="56"/>
                  <a:pt x="1052" y="55"/>
                </a:cubicBezTo>
                <a:cubicBezTo>
                  <a:pt x="1050" y="55"/>
                  <a:pt x="1049" y="54"/>
                  <a:pt x="1048" y="54"/>
                </a:cubicBezTo>
                <a:cubicBezTo>
                  <a:pt x="1048" y="46"/>
                  <a:pt x="1048" y="46"/>
                  <a:pt x="1048" y="46"/>
                </a:cubicBezTo>
                <a:cubicBezTo>
                  <a:pt x="1044" y="46"/>
                  <a:pt x="1044" y="46"/>
                  <a:pt x="1044" y="46"/>
                </a:cubicBezTo>
                <a:cubicBezTo>
                  <a:pt x="1042" y="56"/>
                  <a:pt x="1042" y="56"/>
                  <a:pt x="1042" y="56"/>
                </a:cubicBezTo>
                <a:cubicBezTo>
                  <a:pt x="1043" y="57"/>
                  <a:pt x="1045" y="58"/>
                  <a:pt x="1048" y="58"/>
                </a:cubicBezTo>
                <a:cubicBezTo>
                  <a:pt x="1051" y="59"/>
                  <a:pt x="1054" y="59"/>
                  <a:pt x="1057" y="59"/>
                </a:cubicBezTo>
                <a:cubicBezTo>
                  <a:pt x="1060" y="59"/>
                  <a:pt x="1063" y="59"/>
                  <a:pt x="1066" y="57"/>
                </a:cubicBezTo>
                <a:cubicBezTo>
                  <a:pt x="1069" y="56"/>
                  <a:pt x="1071" y="54"/>
                  <a:pt x="1073" y="52"/>
                </a:cubicBezTo>
                <a:cubicBezTo>
                  <a:pt x="1074" y="50"/>
                  <a:pt x="1075" y="47"/>
                  <a:pt x="1075" y="44"/>
                </a:cubicBezTo>
                <a:cubicBezTo>
                  <a:pt x="1075" y="42"/>
                  <a:pt x="1074" y="40"/>
                  <a:pt x="1073" y="38"/>
                </a:cubicBezTo>
                <a:cubicBezTo>
                  <a:pt x="1072" y="36"/>
                  <a:pt x="1071" y="35"/>
                  <a:pt x="1069" y="34"/>
                </a:cubicBezTo>
                <a:cubicBezTo>
                  <a:pt x="1068" y="32"/>
                  <a:pt x="1066" y="31"/>
                  <a:pt x="1064" y="29"/>
                </a:cubicBezTo>
                <a:cubicBezTo>
                  <a:pt x="1060" y="27"/>
                  <a:pt x="1058" y="25"/>
                  <a:pt x="1056" y="24"/>
                </a:cubicBezTo>
                <a:cubicBezTo>
                  <a:pt x="1055" y="22"/>
                  <a:pt x="1054" y="20"/>
                  <a:pt x="1054" y="17"/>
                </a:cubicBezTo>
                <a:cubicBezTo>
                  <a:pt x="1054" y="15"/>
                  <a:pt x="1055" y="13"/>
                  <a:pt x="1057" y="11"/>
                </a:cubicBezTo>
                <a:cubicBezTo>
                  <a:pt x="1059" y="10"/>
                  <a:pt x="1061" y="9"/>
                  <a:pt x="1064" y="9"/>
                </a:cubicBezTo>
                <a:cubicBezTo>
                  <a:pt x="1065" y="9"/>
                  <a:pt x="1067" y="9"/>
                  <a:pt x="1068" y="10"/>
                </a:cubicBezTo>
                <a:cubicBezTo>
                  <a:pt x="1069" y="10"/>
                  <a:pt x="1070" y="10"/>
                  <a:pt x="1071" y="11"/>
                </a:cubicBezTo>
                <a:close/>
                <a:moveTo>
                  <a:pt x="1107" y="27"/>
                </a:moveTo>
                <a:cubicBezTo>
                  <a:pt x="1108" y="27"/>
                  <a:pt x="1108" y="27"/>
                  <a:pt x="1108" y="27"/>
                </a:cubicBezTo>
                <a:cubicBezTo>
                  <a:pt x="1110" y="20"/>
                  <a:pt x="1110" y="20"/>
                  <a:pt x="1110" y="20"/>
                </a:cubicBezTo>
                <a:cubicBezTo>
                  <a:pt x="1109" y="20"/>
                  <a:pt x="1108" y="19"/>
                  <a:pt x="1107" y="19"/>
                </a:cubicBezTo>
                <a:cubicBezTo>
                  <a:pt x="1105" y="19"/>
                  <a:pt x="1104" y="19"/>
                  <a:pt x="1102" y="19"/>
                </a:cubicBezTo>
                <a:cubicBezTo>
                  <a:pt x="1098" y="19"/>
                  <a:pt x="1094" y="20"/>
                  <a:pt x="1091" y="22"/>
                </a:cubicBezTo>
                <a:cubicBezTo>
                  <a:pt x="1088" y="25"/>
                  <a:pt x="1086" y="28"/>
                  <a:pt x="1084" y="32"/>
                </a:cubicBezTo>
                <a:cubicBezTo>
                  <a:pt x="1083" y="36"/>
                  <a:pt x="1082" y="40"/>
                  <a:pt x="1082" y="43"/>
                </a:cubicBezTo>
                <a:cubicBezTo>
                  <a:pt x="1082" y="48"/>
                  <a:pt x="1083" y="52"/>
                  <a:pt x="1085" y="55"/>
                </a:cubicBezTo>
                <a:cubicBezTo>
                  <a:pt x="1087" y="58"/>
                  <a:pt x="1091" y="59"/>
                  <a:pt x="1094" y="59"/>
                </a:cubicBezTo>
                <a:cubicBezTo>
                  <a:pt x="1098" y="59"/>
                  <a:pt x="1100" y="59"/>
                  <a:pt x="1102" y="57"/>
                </a:cubicBezTo>
                <a:cubicBezTo>
                  <a:pt x="1105" y="56"/>
                  <a:pt x="1106" y="54"/>
                  <a:pt x="1108" y="53"/>
                </a:cubicBezTo>
                <a:cubicBezTo>
                  <a:pt x="1106" y="50"/>
                  <a:pt x="1106" y="50"/>
                  <a:pt x="1106" y="50"/>
                </a:cubicBezTo>
                <a:cubicBezTo>
                  <a:pt x="1105" y="52"/>
                  <a:pt x="1103" y="53"/>
                  <a:pt x="1102" y="54"/>
                </a:cubicBezTo>
                <a:cubicBezTo>
                  <a:pt x="1100" y="54"/>
                  <a:pt x="1099" y="55"/>
                  <a:pt x="1097" y="55"/>
                </a:cubicBezTo>
                <a:cubicBezTo>
                  <a:pt x="1094" y="55"/>
                  <a:pt x="1092" y="54"/>
                  <a:pt x="1091" y="52"/>
                </a:cubicBezTo>
                <a:cubicBezTo>
                  <a:pt x="1090" y="50"/>
                  <a:pt x="1089" y="47"/>
                  <a:pt x="1089" y="43"/>
                </a:cubicBezTo>
                <a:cubicBezTo>
                  <a:pt x="1089" y="39"/>
                  <a:pt x="1090" y="35"/>
                  <a:pt x="1091" y="32"/>
                </a:cubicBezTo>
                <a:cubicBezTo>
                  <a:pt x="1092" y="30"/>
                  <a:pt x="1093" y="27"/>
                  <a:pt x="1095" y="26"/>
                </a:cubicBezTo>
                <a:cubicBezTo>
                  <a:pt x="1097" y="24"/>
                  <a:pt x="1099" y="23"/>
                  <a:pt x="1101" y="23"/>
                </a:cubicBezTo>
                <a:cubicBezTo>
                  <a:pt x="1102" y="23"/>
                  <a:pt x="1105" y="24"/>
                  <a:pt x="1107" y="27"/>
                </a:cubicBezTo>
                <a:close/>
                <a:moveTo>
                  <a:pt x="1124" y="52"/>
                </a:moveTo>
                <a:cubicBezTo>
                  <a:pt x="1129" y="19"/>
                  <a:pt x="1129" y="19"/>
                  <a:pt x="1129" y="19"/>
                </a:cubicBezTo>
                <a:cubicBezTo>
                  <a:pt x="1128" y="19"/>
                  <a:pt x="1128" y="19"/>
                  <a:pt x="1128" y="19"/>
                </a:cubicBezTo>
                <a:cubicBezTo>
                  <a:pt x="1118" y="20"/>
                  <a:pt x="1118" y="20"/>
                  <a:pt x="1118" y="20"/>
                </a:cubicBezTo>
                <a:cubicBezTo>
                  <a:pt x="1117" y="23"/>
                  <a:pt x="1117" y="23"/>
                  <a:pt x="1117" y="23"/>
                </a:cubicBezTo>
                <a:cubicBezTo>
                  <a:pt x="1122" y="24"/>
                  <a:pt x="1122" y="24"/>
                  <a:pt x="1122" y="24"/>
                </a:cubicBezTo>
                <a:cubicBezTo>
                  <a:pt x="1121" y="31"/>
                  <a:pt x="1120" y="37"/>
                  <a:pt x="1119" y="41"/>
                </a:cubicBezTo>
                <a:cubicBezTo>
                  <a:pt x="1118" y="49"/>
                  <a:pt x="1117" y="54"/>
                  <a:pt x="1117" y="55"/>
                </a:cubicBezTo>
                <a:cubicBezTo>
                  <a:pt x="1117" y="56"/>
                  <a:pt x="1118" y="57"/>
                  <a:pt x="1118" y="58"/>
                </a:cubicBezTo>
                <a:cubicBezTo>
                  <a:pt x="1119" y="59"/>
                  <a:pt x="1120" y="59"/>
                  <a:pt x="1122" y="59"/>
                </a:cubicBezTo>
                <a:cubicBezTo>
                  <a:pt x="1124" y="59"/>
                  <a:pt x="1125" y="59"/>
                  <a:pt x="1127" y="58"/>
                </a:cubicBezTo>
                <a:cubicBezTo>
                  <a:pt x="1128" y="57"/>
                  <a:pt x="1129" y="55"/>
                  <a:pt x="1130" y="54"/>
                </a:cubicBezTo>
                <a:cubicBezTo>
                  <a:pt x="1129" y="53"/>
                  <a:pt x="1129" y="53"/>
                  <a:pt x="1129" y="53"/>
                </a:cubicBezTo>
                <a:cubicBezTo>
                  <a:pt x="1128" y="54"/>
                  <a:pt x="1128" y="54"/>
                  <a:pt x="1127" y="54"/>
                </a:cubicBezTo>
                <a:cubicBezTo>
                  <a:pt x="1126" y="55"/>
                  <a:pt x="1126" y="55"/>
                  <a:pt x="1125" y="55"/>
                </a:cubicBezTo>
                <a:cubicBezTo>
                  <a:pt x="1125" y="55"/>
                  <a:pt x="1125" y="55"/>
                  <a:pt x="1125" y="54"/>
                </a:cubicBezTo>
                <a:cubicBezTo>
                  <a:pt x="1124" y="54"/>
                  <a:pt x="1124" y="54"/>
                  <a:pt x="1124" y="53"/>
                </a:cubicBezTo>
                <a:lnTo>
                  <a:pt x="1124" y="52"/>
                </a:lnTo>
                <a:close/>
                <a:moveTo>
                  <a:pt x="1127" y="11"/>
                </a:moveTo>
                <a:cubicBezTo>
                  <a:pt x="1128" y="11"/>
                  <a:pt x="1129" y="11"/>
                  <a:pt x="1130" y="10"/>
                </a:cubicBezTo>
                <a:cubicBezTo>
                  <a:pt x="1131" y="9"/>
                  <a:pt x="1131" y="7"/>
                  <a:pt x="1131" y="6"/>
                </a:cubicBezTo>
                <a:cubicBezTo>
                  <a:pt x="1131" y="5"/>
                  <a:pt x="1131" y="4"/>
                  <a:pt x="1130" y="3"/>
                </a:cubicBezTo>
                <a:cubicBezTo>
                  <a:pt x="1130" y="3"/>
                  <a:pt x="1129" y="2"/>
                  <a:pt x="1128" y="2"/>
                </a:cubicBezTo>
                <a:cubicBezTo>
                  <a:pt x="1126" y="2"/>
                  <a:pt x="1125" y="3"/>
                  <a:pt x="1124" y="4"/>
                </a:cubicBezTo>
                <a:cubicBezTo>
                  <a:pt x="1123" y="5"/>
                  <a:pt x="1123" y="6"/>
                  <a:pt x="1123" y="7"/>
                </a:cubicBezTo>
                <a:cubicBezTo>
                  <a:pt x="1123" y="8"/>
                  <a:pt x="1123" y="9"/>
                  <a:pt x="1124" y="10"/>
                </a:cubicBezTo>
                <a:cubicBezTo>
                  <a:pt x="1125" y="11"/>
                  <a:pt x="1126" y="11"/>
                  <a:pt x="1127" y="11"/>
                </a:cubicBezTo>
                <a:close/>
                <a:moveTo>
                  <a:pt x="1166" y="52"/>
                </a:moveTo>
                <a:cubicBezTo>
                  <a:pt x="1165" y="49"/>
                  <a:pt x="1165" y="49"/>
                  <a:pt x="1165" y="49"/>
                </a:cubicBezTo>
                <a:cubicBezTo>
                  <a:pt x="1163" y="51"/>
                  <a:pt x="1161" y="52"/>
                  <a:pt x="1159" y="53"/>
                </a:cubicBezTo>
                <a:cubicBezTo>
                  <a:pt x="1157" y="54"/>
                  <a:pt x="1155" y="55"/>
                  <a:pt x="1153" y="55"/>
                </a:cubicBezTo>
                <a:cubicBezTo>
                  <a:pt x="1150" y="55"/>
                  <a:pt x="1148" y="54"/>
                  <a:pt x="1147" y="51"/>
                </a:cubicBezTo>
                <a:cubicBezTo>
                  <a:pt x="1145" y="49"/>
                  <a:pt x="1145" y="46"/>
                  <a:pt x="1145" y="43"/>
                </a:cubicBezTo>
                <a:cubicBezTo>
                  <a:pt x="1148" y="43"/>
                  <a:pt x="1151" y="42"/>
                  <a:pt x="1155" y="41"/>
                </a:cubicBezTo>
                <a:cubicBezTo>
                  <a:pt x="1158" y="40"/>
                  <a:pt x="1162" y="38"/>
                  <a:pt x="1164" y="36"/>
                </a:cubicBezTo>
                <a:cubicBezTo>
                  <a:pt x="1167" y="33"/>
                  <a:pt x="1168" y="31"/>
                  <a:pt x="1168" y="27"/>
                </a:cubicBezTo>
                <a:cubicBezTo>
                  <a:pt x="1168" y="25"/>
                  <a:pt x="1167" y="23"/>
                  <a:pt x="1166" y="21"/>
                </a:cubicBezTo>
                <a:cubicBezTo>
                  <a:pt x="1164" y="19"/>
                  <a:pt x="1162" y="19"/>
                  <a:pt x="1158" y="19"/>
                </a:cubicBezTo>
                <a:cubicBezTo>
                  <a:pt x="1154" y="19"/>
                  <a:pt x="1151" y="20"/>
                  <a:pt x="1148" y="22"/>
                </a:cubicBezTo>
                <a:cubicBezTo>
                  <a:pt x="1145" y="24"/>
                  <a:pt x="1142" y="28"/>
                  <a:pt x="1140" y="31"/>
                </a:cubicBezTo>
                <a:cubicBezTo>
                  <a:pt x="1138" y="35"/>
                  <a:pt x="1138" y="40"/>
                  <a:pt x="1138" y="44"/>
                </a:cubicBezTo>
                <a:cubicBezTo>
                  <a:pt x="1138" y="47"/>
                  <a:pt x="1138" y="49"/>
                  <a:pt x="1139" y="52"/>
                </a:cubicBezTo>
                <a:cubicBezTo>
                  <a:pt x="1140" y="54"/>
                  <a:pt x="1142" y="56"/>
                  <a:pt x="1144" y="57"/>
                </a:cubicBezTo>
                <a:cubicBezTo>
                  <a:pt x="1146" y="59"/>
                  <a:pt x="1148" y="59"/>
                  <a:pt x="1151" y="59"/>
                </a:cubicBezTo>
                <a:cubicBezTo>
                  <a:pt x="1155" y="59"/>
                  <a:pt x="1158" y="58"/>
                  <a:pt x="1160" y="57"/>
                </a:cubicBezTo>
                <a:cubicBezTo>
                  <a:pt x="1163" y="55"/>
                  <a:pt x="1165" y="54"/>
                  <a:pt x="1166" y="52"/>
                </a:cubicBezTo>
                <a:close/>
                <a:moveTo>
                  <a:pt x="1157" y="22"/>
                </a:moveTo>
                <a:cubicBezTo>
                  <a:pt x="1158" y="22"/>
                  <a:pt x="1159" y="23"/>
                  <a:pt x="1160" y="24"/>
                </a:cubicBezTo>
                <a:cubicBezTo>
                  <a:pt x="1161" y="25"/>
                  <a:pt x="1161" y="26"/>
                  <a:pt x="1161" y="28"/>
                </a:cubicBezTo>
                <a:cubicBezTo>
                  <a:pt x="1161" y="30"/>
                  <a:pt x="1161" y="32"/>
                  <a:pt x="1159" y="34"/>
                </a:cubicBezTo>
                <a:cubicBezTo>
                  <a:pt x="1157" y="35"/>
                  <a:pt x="1155" y="37"/>
                  <a:pt x="1152" y="38"/>
                </a:cubicBezTo>
                <a:cubicBezTo>
                  <a:pt x="1150" y="39"/>
                  <a:pt x="1147" y="39"/>
                  <a:pt x="1145" y="39"/>
                </a:cubicBezTo>
                <a:cubicBezTo>
                  <a:pt x="1145" y="37"/>
                  <a:pt x="1146" y="34"/>
                  <a:pt x="1147" y="32"/>
                </a:cubicBezTo>
                <a:cubicBezTo>
                  <a:pt x="1148" y="29"/>
                  <a:pt x="1149" y="27"/>
                  <a:pt x="1151" y="25"/>
                </a:cubicBezTo>
                <a:cubicBezTo>
                  <a:pt x="1152" y="23"/>
                  <a:pt x="1154" y="22"/>
                  <a:pt x="1157" y="22"/>
                </a:cubicBezTo>
                <a:close/>
                <a:moveTo>
                  <a:pt x="1187" y="28"/>
                </a:moveTo>
                <a:cubicBezTo>
                  <a:pt x="1188" y="19"/>
                  <a:pt x="1188" y="19"/>
                  <a:pt x="1188" y="19"/>
                </a:cubicBezTo>
                <a:cubicBezTo>
                  <a:pt x="1186" y="19"/>
                  <a:pt x="1186" y="19"/>
                  <a:pt x="1186" y="19"/>
                </a:cubicBezTo>
                <a:cubicBezTo>
                  <a:pt x="1178" y="20"/>
                  <a:pt x="1178" y="20"/>
                  <a:pt x="1178" y="20"/>
                </a:cubicBezTo>
                <a:cubicBezTo>
                  <a:pt x="1177" y="23"/>
                  <a:pt x="1177" y="23"/>
                  <a:pt x="1177" y="23"/>
                </a:cubicBezTo>
                <a:cubicBezTo>
                  <a:pt x="1180" y="25"/>
                  <a:pt x="1180" y="25"/>
                  <a:pt x="1180" y="25"/>
                </a:cubicBezTo>
                <a:cubicBezTo>
                  <a:pt x="1176" y="58"/>
                  <a:pt x="1176" y="58"/>
                  <a:pt x="1176" y="58"/>
                </a:cubicBezTo>
                <a:cubicBezTo>
                  <a:pt x="1183" y="58"/>
                  <a:pt x="1183" y="58"/>
                  <a:pt x="1183" y="58"/>
                </a:cubicBezTo>
                <a:cubicBezTo>
                  <a:pt x="1186" y="33"/>
                  <a:pt x="1186" y="33"/>
                  <a:pt x="1186" y="33"/>
                </a:cubicBezTo>
                <a:cubicBezTo>
                  <a:pt x="1188" y="31"/>
                  <a:pt x="1190" y="28"/>
                  <a:pt x="1192" y="26"/>
                </a:cubicBezTo>
                <a:cubicBezTo>
                  <a:pt x="1194" y="25"/>
                  <a:pt x="1196" y="24"/>
                  <a:pt x="1198" y="24"/>
                </a:cubicBezTo>
                <a:cubicBezTo>
                  <a:pt x="1200" y="24"/>
                  <a:pt x="1201" y="24"/>
                  <a:pt x="1202" y="25"/>
                </a:cubicBezTo>
                <a:cubicBezTo>
                  <a:pt x="1202" y="26"/>
                  <a:pt x="1203" y="27"/>
                  <a:pt x="1203" y="29"/>
                </a:cubicBezTo>
                <a:cubicBezTo>
                  <a:pt x="1203" y="31"/>
                  <a:pt x="1202" y="33"/>
                  <a:pt x="1202" y="35"/>
                </a:cubicBezTo>
                <a:cubicBezTo>
                  <a:pt x="1202" y="37"/>
                  <a:pt x="1201" y="39"/>
                  <a:pt x="1201" y="41"/>
                </a:cubicBezTo>
                <a:cubicBezTo>
                  <a:pt x="1201" y="43"/>
                  <a:pt x="1201" y="43"/>
                  <a:pt x="1201" y="43"/>
                </a:cubicBezTo>
                <a:cubicBezTo>
                  <a:pt x="1200" y="46"/>
                  <a:pt x="1200" y="46"/>
                  <a:pt x="1200" y="46"/>
                </a:cubicBezTo>
                <a:cubicBezTo>
                  <a:pt x="1199" y="51"/>
                  <a:pt x="1199" y="54"/>
                  <a:pt x="1199" y="55"/>
                </a:cubicBezTo>
                <a:cubicBezTo>
                  <a:pt x="1199" y="58"/>
                  <a:pt x="1200" y="59"/>
                  <a:pt x="1203" y="59"/>
                </a:cubicBezTo>
                <a:cubicBezTo>
                  <a:pt x="1205" y="59"/>
                  <a:pt x="1206" y="59"/>
                  <a:pt x="1207" y="58"/>
                </a:cubicBezTo>
                <a:cubicBezTo>
                  <a:pt x="1208" y="58"/>
                  <a:pt x="1209" y="57"/>
                  <a:pt x="1210" y="57"/>
                </a:cubicBezTo>
                <a:cubicBezTo>
                  <a:pt x="1210" y="56"/>
                  <a:pt x="1211" y="55"/>
                  <a:pt x="1211" y="55"/>
                </a:cubicBezTo>
                <a:cubicBezTo>
                  <a:pt x="1210" y="53"/>
                  <a:pt x="1210" y="53"/>
                  <a:pt x="1210" y="53"/>
                </a:cubicBezTo>
                <a:cubicBezTo>
                  <a:pt x="1209" y="54"/>
                  <a:pt x="1208" y="55"/>
                  <a:pt x="1207" y="55"/>
                </a:cubicBezTo>
                <a:cubicBezTo>
                  <a:pt x="1206" y="55"/>
                  <a:pt x="1206" y="54"/>
                  <a:pt x="1206" y="53"/>
                </a:cubicBezTo>
                <a:cubicBezTo>
                  <a:pt x="1206" y="51"/>
                  <a:pt x="1206" y="48"/>
                  <a:pt x="1207" y="45"/>
                </a:cubicBezTo>
                <a:cubicBezTo>
                  <a:pt x="1208" y="41"/>
                  <a:pt x="1208" y="41"/>
                  <a:pt x="1208" y="41"/>
                </a:cubicBezTo>
                <a:cubicBezTo>
                  <a:pt x="1208" y="40"/>
                  <a:pt x="1208" y="40"/>
                  <a:pt x="1208" y="40"/>
                </a:cubicBezTo>
                <a:cubicBezTo>
                  <a:pt x="1209" y="34"/>
                  <a:pt x="1210" y="31"/>
                  <a:pt x="1210" y="29"/>
                </a:cubicBezTo>
                <a:cubicBezTo>
                  <a:pt x="1210" y="25"/>
                  <a:pt x="1209" y="23"/>
                  <a:pt x="1207" y="21"/>
                </a:cubicBezTo>
                <a:cubicBezTo>
                  <a:pt x="1206" y="19"/>
                  <a:pt x="1204" y="19"/>
                  <a:pt x="1201" y="19"/>
                </a:cubicBezTo>
                <a:cubicBezTo>
                  <a:pt x="1199" y="19"/>
                  <a:pt x="1196" y="19"/>
                  <a:pt x="1193" y="21"/>
                </a:cubicBezTo>
                <a:cubicBezTo>
                  <a:pt x="1191" y="23"/>
                  <a:pt x="1189" y="25"/>
                  <a:pt x="1187" y="28"/>
                </a:cubicBezTo>
                <a:close/>
                <a:moveTo>
                  <a:pt x="1243" y="27"/>
                </a:moveTo>
                <a:cubicBezTo>
                  <a:pt x="1245" y="27"/>
                  <a:pt x="1245" y="27"/>
                  <a:pt x="1245" y="27"/>
                </a:cubicBezTo>
                <a:cubicBezTo>
                  <a:pt x="1247" y="20"/>
                  <a:pt x="1247" y="20"/>
                  <a:pt x="1247" y="20"/>
                </a:cubicBezTo>
                <a:cubicBezTo>
                  <a:pt x="1246" y="20"/>
                  <a:pt x="1244" y="19"/>
                  <a:pt x="1243" y="19"/>
                </a:cubicBezTo>
                <a:cubicBezTo>
                  <a:pt x="1241" y="19"/>
                  <a:pt x="1240" y="19"/>
                  <a:pt x="1239" y="19"/>
                </a:cubicBezTo>
                <a:cubicBezTo>
                  <a:pt x="1234" y="19"/>
                  <a:pt x="1231" y="20"/>
                  <a:pt x="1228" y="22"/>
                </a:cubicBezTo>
                <a:cubicBezTo>
                  <a:pt x="1224" y="25"/>
                  <a:pt x="1222" y="28"/>
                  <a:pt x="1220" y="32"/>
                </a:cubicBezTo>
                <a:cubicBezTo>
                  <a:pt x="1219" y="36"/>
                  <a:pt x="1218" y="40"/>
                  <a:pt x="1218" y="43"/>
                </a:cubicBezTo>
                <a:cubicBezTo>
                  <a:pt x="1218" y="48"/>
                  <a:pt x="1219" y="52"/>
                  <a:pt x="1221" y="55"/>
                </a:cubicBezTo>
                <a:cubicBezTo>
                  <a:pt x="1224" y="58"/>
                  <a:pt x="1227" y="59"/>
                  <a:pt x="1231" y="59"/>
                </a:cubicBezTo>
                <a:cubicBezTo>
                  <a:pt x="1234" y="59"/>
                  <a:pt x="1236" y="59"/>
                  <a:pt x="1239" y="57"/>
                </a:cubicBezTo>
                <a:cubicBezTo>
                  <a:pt x="1241" y="56"/>
                  <a:pt x="1243" y="54"/>
                  <a:pt x="1244" y="53"/>
                </a:cubicBezTo>
                <a:cubicBezTo>
                  <a:pt x="1242" y="50"/>
                  <a:pt x="1242" y="50"/>
                  <a:pt x="1242" y="50"/>
                </a:cubicBezTo>
                <a:cubicBezTo>
                  <a:pt x="1241" y="52"/>
                  <a:pt x="1239" y="53"/>
                  <a:pt x="1238" y="54"/>
                </a:cubicBezTo>
                <a:cubicBezTo>
                  <a:pt x="1236" y="54"/>
                  <a:pt x="1235" y="55"/>
                  <a:pt x="1233" y="55"/>
                </a:cubicBezTo>
                <a:cubicBezTo>
                  <a:pt x="1230" y="55"/>
                  <a:pt x="1228" y="54"/>
                  <a:pt x="1227" y="52"/>
                </a:cubicBezTo>
                <a:cubicBezTo>
                  <a:pt x="1226" y="50"/>
                  <a:pt x="1225" y="47"/>
                  <a:pt x="1225" y="43"/>
                </a:cubicBezTo>
                <a:cubicBezTo>
                  <a:pt x="1225" y="39"/>
                  <a:pt x="1226" y="35"/>
                  <a:pt x="1227" y="32"/>
                </a:cubicBezTo>
                <a:cubicBezTo>
                  <a:pt x="1228" y="30"/>
                  <a:pt x="1229" y="27"/>
                  <a:pt x="1231" y="26"/>
                </a:cubicBezTo>
                <a:cubicBezTo>
                  <a:pt x="1233" y="24"/>
                  <a:pt x="1235" y="23"/>
                  <a:pt x="1237" y="23"/>
                </a:cubicBezTo>
                <a:cubicBezTo>
                  <a:pt x="1239" y="23"/>
                  <a:pt x="1241" y="24"/>
                  <a:pt x="1243" y="27"/>
                </a:cubicBezTo>
                <a:close/>
                <a:moveTo>
                  <a:pt x="1279" y="52"/>
                </a:moveTo>
                <a:cubicBezTo>
                  <a:pt x="1277" y="49"/>
                  <a:pt x="1277" y="49"/>
                  <a:pt x="1277" y="49"/>
                </a:cubicBezTo>
                <a:cubicBezTo>
                  <a:pt x="1276" y="51"/>
                  <a:pt x="1274" y="52"/>
                  <a:pt x="1272" y="53"/>
                </a:cubicBezTo>
                <a:cubicBezTo>
                  <a:pt x="1270" y="54"/>
                  <a:pt x="1268" y="55"/>
                  <a:pt x="1266" y="55"/>
                </a:cubicBezTo>
                <a:cubicBezTo>
                  <a:pt x="1263" y="55"/>
                  <a:pt x="1261" y="54"/>
                  <a:pt x="1259" y="51"/>
                </a:cubicBezTo>
                <a:cubicBezTo>
                  <a:pt x="1258" y="49"/>
                  <a:pt x="1257" y="46"/>
                  <a:pt x="1258" y="43"/>
                </a:cubicBezTo>
                <a:cubicBezTo>
                  <a:pt x="1260" y="43"/>
                  <a:pt x="1264" y="42"/>
                  <a:pt x="1267" y="41"/>
                </a:cubicBezTo>
                <a:cubicBezTo>
                  <a:pt x="1271" y="40"/>
                  <a:pt x="1274" y="38"/>
                  <a:pt x="1277" y="36"/>
                </a:cubicBezTo>
                <a:cubicBezTo>
                  <a:pt x="1280" y="33"/>
                  <a:pt x="1281" y="31"/>
                  <a:pt x="1281" y="27"/>
                </a:cubicBezTo>
                <a:cubicBezTo>
                  <a:pt x="1281" y="25"/>
                  <a:pt x="1280" y="23"/>
                  <a:pt x="1278" y="21"/>
                </a:cubicBezTo>
                <a:cubicBezTo>
                  <a:pt x="1277" y="19"/>
                  <a:pt x="1274" y="19"/>
                  <a:pt x="1271" y="19"/>
                </a:cubicBezTo>
                <a:cubicBezTo>
                  <a:pt x="1267" y="19"/>
                  <a:pt x="1264" y="20"/>
                  <a:pt x="1260" y="22"/>
                </a:cubicBezTo>
                <a:cubicBezTo>
                  <a:pt x="1257" y="24"/>
                  <a:pt x="1255" y="28"/>
                  <a:pt x="1253" y="31"/>
                </a:cubicBezTo>
                <a:cubicBezTo>
                  <a:pt x="1251" y="35"/>
                  <a:pt x="1250" y="40"/>
                  <a:pt x="1250" y="44"/>
                </a:cubicBezTo>
                <a:cubicBezTo>
                  <a:pt x="1250" y="47"/>
                  <a:pt x="1251" y="49"/>
                  <a:pt x="1252" y="52"/>
                </a:cubicBezTo>
                <a:cubicBezTo>
                  <a:pt x="1253" y="54"/>
                  <a:pt x="1254" y="56"/>
                  <a:pt x="1256" y="57"/>
                </a:cubicBezTo>
                <a:cubicBezTo>
                  <a:pt x="1258" y="59"/>
                  <a:pt x="1261" y="59"/>
                  <a:pt x="1264" y="59"/>
                </a:cubicBezTo>
                <a:cubicBezTo>
                  <a:pt x="1267" y="59"/>
                  <a:pt x="1270" y="58"/>
                  <a:pt x="1273" y="57"/>
                </a:cubicBezTo>
                <a:cubicBezTo>
                  <a:pt x="1276" y="55"/>
                  <a:pt x="1278" y="54"/>
                  <a:pt x="1279" y="52"/>
                </a:cubicBezTo>
                <a:close/>
                <a:moveTo>
                  <a:pt x="1269" y="22"/>
                </a:moveTo>
                <a:cubicBezTo>
                  <a:pt x="1271" y="22"/>
                  <a:pt x="1272" y="23"/>
                  <a:pt x="1273" y="24"/>
                </a:cubicBezTo>
                <a:cubicBezTo>
                  <a:pt x="1274" y="25"/>
                  <a:pt x="1274" y="26"/>
                  <a:pt x="1274" y="28"/>
                </a:cubicBezTo>
                <a:cubicBezTo>
                  <a:pt x="1274" y="30"/>
                  <a:pt x="1273" y="32"/>
                  <a:pt x="1272" y="34"/>
                </a:cubicBezTo>
                <a:cubicBezTo>
                  <a:pt x="1270" y="35"/>
                  <a:pt x="1268" y="37"/>
                  <a:pt x="1265" y="38"/>
                </a:cubicBezTo>
                <a:cubicBezTo>
                  <a:pt x="1263" y="39"/>
                  <a:pt x="1260" y="39"/>
                  <a:pt x="1258" y="39"/>
                </a:cubicBezTo>
                <a:cubicBezTo>
                  <a:pt x="1258" y="37"/>
                  <a:pt x="1259" y="34"/>
                  <a:pt x="1259" y="32"/>
                </a:cubicBezTo>
                <a:cubicBezTo>
                  <a:pt x="1260" y="29"/>
                  <a:pt x="1262" y="27"/>
                  <a:pt x="1263" y="25"/>
                </a:cubicBezTo>
                <a:cubicBezTo>
                  <a:pt x="1265" y="23"/>
                  <a:pt x="1267" y="22"/>
                  <a:pt x="1269" y="22"/>
                </a:cubicBezTo>
                <a:close/>
                <a:moveTo>
                  <a:pt x="1310" y="25"/>
                </a:moveTo>
                <a:cubicBezTo>
                  <a:pt x="1311" y="20"/>
                  <a:pt x="1311" y="20"/>
                  <a:pt x="1311" y="20"/>
                </a:cubicBezTo>
                <a:cubicBezTo>
                  <a:pt x="1311" y="20"/>
                  <a:pt x="1309" y="19"/>
                  <a:pt x="1308" y="19"/>
                </a:cubicBezTo>
                <a:cubicBezTo>
                  <a:pt x="1306" y="19"/>
                  <a:pt x="1304" y="19"/>
                  <a:pt x="1303" y="19"/>
                </a:cubicBezTo>
                <a:cubicBezTo>
                  <a:pt x="1300" y="19"/>
                  <a:pt x="1298" y="19"/>
                  <a:pt x="1296" y="20"/>
                </a:cubicBezTo>
                <a:cubicBezTo>
                  <a:pt x="1293" y="21"/>
                  <a:pt x="1292" y="22"/>
                  <a:pt x="1291" y="24"/>
                </a:cubicBezTo>
                <a:cubicBezTo>
                  <a:pt x="1289" y="26"/>
                  <a:pt x="1289" y="27"/>
                  <a:pt x="1289" y="30"/>
                </a:cubicBezTo>
                <a:cubicBezTo>
                  <a:pt x="1289" y="34"/>
                  <a:pt x="1291" y="38"/>
                  <a:pt x="1296" y="41"/>
                </a:cubicBezTo>
                <a:cubicBezTo>
                  <a:pt x="1298" y="43"/>
                  <a:pt x="1300" y="44"/>
                  <a:pt x="1301" y="45"/>
                </a:cubicBezTo>
                <a:cubicBezTo>
                  <a:pt x="1302" y="46"/>
                  <a:pt x="1303" y="48"/>
                  <a:pt x="1303" y="50"/>
                </a:cubicBezTo>
                <a:cubicBezTo>
                  <a:pt x="1303" y="51"/>
                  <a:pt x="1302" y="53"/>
                  <a:pt x="1301" y="54"/>
                </a:cubicBezTo>
                <a:cubicBezTo>
                  <a:pt x="1299" y="55"/>
                  <a:pt x="1297" y="55"/>
                  <a:pt x="1295" y="55"/>
                </a:cubicBezTo>
                <a:cubicBezTo>
                  <a:pt x="1293" y="55"/>
                  <a:pt x="1292" y="55"/>
                  <a:pt x="1290" y="54"/>
                </a:cubicBezTo>
                <a:cubicBezTo>
                  <a:pt x="1288" y="53"/>
                  <a:pt x="1287" y="53"/>
                  <a:pt x="1286" y="52"/>
                </a:cubicBezTo>
                <a:cubicBezTo>
                  <a:pt x="1285" y="57"/>
                  <a:pt x="1285" y="57"/>
                  <a:pt x="1285" y="57"/>
                </a:cubicBezTo>
                <a:cubicBezTo>
                  <a:pt x="1285" y="58"/>
                  <a:pt x="1287" y="58"/>
                  <a:pt x="1289" y="58"/>
                </a:cubicBezTo>
                <a:cubicBezTo>
                  <a:pt x="1291" y="59"/>
                  <a:pt x="1293" y="59"/>
                  <a:pt x="1295" y="59"/>
                </a:cubicBezTo>
                <a:cubicBezTo>
                  <a:pt x="1299" y="59"/>
                  <a:pt x="1303" y="58"/>
                  <a:pt x="1305" y="56"/>
                </a:cubicBezTo>
                <a:cubicBezTo>
                  <a:pt x="1308" y="54"/>
                  <a:pt x="1309" y="52"/>
                  <a:pt x="1309" y="48"/>
                </a:cubicBezTo>
                <a:cubicBezTo>
                  <a:pt x="1309" y="46"/>
                  <a:pt x="1309" y="45"/>
                  <a:pt x="1308" y="43"/>
                </a:cubicBezTo>
                <a:cubicBezTo>
                  <a:pt x="1307" y="42"/>
                  <a:pt x="1306" y="41"/>
                  <a:pt x="1305" y="40"/>
                </a:cubicBezTo>
                <a:cubicBezTo>
                  <a:pt x="1304" y="39"/>
                  <a:pt x="1303" y="38"/>
                  <a:pt x="1301" y="36"/>
                </a:cubicBezTo>
                <a:cubicBezTo>
                  <a:pt x="1299" y="35"/>
                  <a:pt x="1298" y="34"/>
                  <a:pt x="1297" y="32"/>
                </a:cubicBezTo>
                <a:cubicBezTo>
                  <a:pt x="1296" y="31"/>
                  <a:pt x="1295" y="30"/>
                  <a:pt x="1295" y="28"/>
                </a:cubicBezTo>
                <a:cubicBezTo>
                  <a:pt x="1295" y="26"/>
                  <a:pt x="1296" y="25"/>
                  <a:pt x="1297" y="24"/>
                </a:cubicBezTo>
                <a:cubicBezTo>
                  <a:pt x="1299" y="23"/>
                  <a:pt x="1300" y="23"/>
                  <a:pt x="1303" y="23"/>
                </a:cubicBezTo>
                <a:cubicBezTo>
                  <a:pt x="1304" y="23"/>
                  <a:pt x="1306" y="23"/>
                  <a:pt x="1307" y="24"/>
                </a:cubicBezTo>
                <a:cubicBezTo>
                  <a:pt x="1309" y="24"/>
                  <a:pt x="1310" y="25"/>
                  <a:pt x="1310" y="25"/>
                </a:cubicBezTo>
                <a:close/>
                <a:moveTo>
                  <a:pt x="1047" y="110"/>
                </a:moveTo>
                <a:cubicBezTo>
                  <a:pt x="1052" y="111"/>
                  <a:pt x="1052" y="111"/>
                  <a:pt x="1052" y="111"/>
                </a:cubicBezTo>
                <a:cubicBezTo>
                  <a:pt x="1046" y="156"/>
                  <a:pt x="1046" y="156"/>
                  <a:pt x="1046" y="156"/>
                </a:cubicBezTo>
                <a:cubicBezTo>
                  <a:pt x="1041" y="157"/>
                  <a:pt x="1041" y="157"/>
                  <a:pt x="1041" y="157"/>
                </a:cubicBezTo>
                <a:cubicBezTo>
                  <a:pt x="1041" y="159"/>
                  <a:pt x="1041" y="159"/>
                  <a:pt x="1041" y="159"/>
                </a:cubicBezTo>
                <a:cubicBezTo>
                  <a:pt x="1078" y="159"/>
                  <a:pt x="1078" y="159"/>
                  <a:pt x="1078" y="159"/>
                </a:cubicBezTo>
                <a:cubicBezTo>
                  <a:pt x="1081" y="147"/>
                  <a:pt x="1081" y="147"/>
                  <a:pt x="1081" y="147"/>
                </a:cubicBezTo>
                <a:cubicBezTo>
                  <a:pt x="1077" y="146"/>
                  <a:pt x="1077" y="146"/>
                  <a:pt x="1077" y="146"/>
                </a:cubicBezTo>
                <a:cubicBezTo>
                  <a:pt x="1073" y="155"/>
                  <a:pt x="1073" y="155"/>
                  <a:pt x="1073" y="155"/>
                </a:cubicBezTo>
                <a:cubicBezTo>
                  <a:pt x="1053" y="156"/>
                  <a:pt x="1053" y="156"/>
                  <a:pt x="1053" y="156"/>
                </a:cubicBezTo>
                <a:cubicBezTo>
                  <a:pt x="1056" y="134"/>
                  <a:pt x="1056" y="134"/>
                  <a:pt x="1056" y="134"/>
                </a:cubicBezTo>
                <a:cubicBezTo>
                  <a:pt x="1072" y="135"/>
                  <a:pt x="1072" y="135"/>
                  <a:pt x="1072" y="135"/>
                </a:cubicBezTo>
                <a:cubicBezTo>
                  <a:pt x="1073" y="130"/>
                  <a:pt x="1073" y="130"/>
                  <a:pt x="1073" y="130"/>
                </a:cubicBezTo>
                <a:cubicBezTo>
                  <a:pt x="1057" y="130"/>
                  <a:pt x="1057" y="130"/>
                  <a:pt x="1057" y="130"/>
                </a:cubicBezTo>
                <a:cubicBezTo>
                  <a:pt x="1059" y="110"/>
                  <a:pt x="1059" y="110"/>
                  <a:pt x="1059" y="110"/>
                </a:cubicBezTo>
                <a:cubicBezTo>
                  <a:pt x="1075" y="111"/>
                  <a:pt x="1075" y="111"/>
                  <a:pt x="1075" y="111"/>
                </a:cubicBezTo>
                <a:cubicBezTo>
                  <a:pt x="1076" y="118"/>
                  <a:pt x="1076" y="118"/>
                  <a:pt x="1076" y="118"/>
                </a:cubicBezTo>
                <a:cubicBezTo>
                  <a:pt x="1080" y="118"/>
                  <a:pt x="1080" y="118"/>
                  <a:pt x="1080" y="118"/>
                </a:cubicBezTo>
                <a:cubicBezTo>
                  <a:pt x="1081" y="107"/>
                  <a:pt x="1081" y="107"/>
                  <a:pt x="1081" y="107"/>
                </a:cubicBezTo>
                <a:cubicBezTo>
                  <a:pt x="1048" y="107"/>
                  <a:pt x="1048" y="107"/>
                  <a:pt x="1048" y="107"/>
                </a:cubicBezTo>
                <a:lnTo>
                  <a:pt x="1047" y="110"/>
                </a:lnTo>
                <a:close/>
                <a:moveTo>
                  <a:pt x="1100" y="129"/>
                </a:moveTo>
                <a:cubicBezTo>
                  <a:pt x="1100" y="120"/>
                  <a:pt x="1100" y="120"/>
                  <a:pt x="1100" y="120"/>
                </a:cubicBezTo>
                <a:cubicBezTo>
                  <a:pt x="1099" y="119"/>
                  <a:pt x="1099" y="119"/>
                  <a:pt x="1099" y="119"/>
                </a:cubicBezTo>
                <a:cubicBezTo>
                  <a:pt x="1090" y="121"/>
                  <a:pt x="1090" y="121"/>
                  <a:pt x="1090" y="121"/>
                </a:cubicBezTo>
                <a:cubicBezTo>
                  <a:pt x="1090" y="124"/>
                  <a:pt x="1090" y="124"/>
                  <a:pt x="1090" y="124"/>
                </a:cubicBezTo>
                <a:cubicBezTo>
                  <a:pt x="1093" y="125"/>
                  <a:pt x="1093" y="125"/>
                  <a:pt x="1093" y="125"/>
                </a:cubicBezTo>
                <a:cubicBezTo>
                  <a:pt x="1089" y="159"/>
                  <a:pt x="1089" y="159"/>
                  <a:pt x="1089" y="159"/>
                </a:cubicBezTo>
                <a:cubicBezTo>
                  <a:pt x="1095" y="159"/>
                  <a:pt x="1095" y="159"/>
                  <a:pt x="1095" y="159"/>
                </a:cubicBezTo>
                <a:cubicBezTo>
                  <a:pt x="1099" y="134"/>
                  <a:pt x="1099" y="134"/>
                  <a:pt x="1099" y="134"/>
                </a:cubicBezTo>
                <a:cubicBezTo>
                  <a:pt x="1101" y="131"/>
                  <a:pt x="1103" y="129"/>
                  <a:pt x="1105" y="127"/>
                </a:cubicBezTo>
                <a:cubicBezTo>
                  <a:pt x="1107" y="125"/>
                  <a:pt x="1109" y="124"/>
                  <a:pt x="1111" y="124"/>
                </a:cubicBezTo>
                <a:cubicBezTo>
                  <a:pt x="1113" y="124"/>
                  <a:pt x="1114" y="125"/>
                  <a:pt x="1114" y="126"/>
                </a:cubicBezTo>
                <a:cubicBezTo>
                  <a:pt x="1115" y="127"/>
                  <a:pt x="1115" y="128"/>
                  <a:pt x="1115" y="130"/>
                </a:cubicBezTo>
                <a:cubicBezTo>
                  <a:pt x="1115" y="132"/>
                  <a:pt x="1115" y="134"/>
                  <a:pt x="1115" y="135"/>
                </a:cubicBezTo>
                <a:cubicBezTo>
                  <a:pt x="1115" y="137"/>
                  <a:pt x="1114" y="140"/>
                  <a:pt x="1114" y="142"/>
                </a:cubicBezTo>
                <a:cubicBezTo>
                  <a:pt x="1114" y="144"/>
                  <a:pt x="1114" y="144"/>
                  <a:pt x="1114" y="144"/>
                </a:cubicBezTo>
                <a:cubicBezTo>
                  <a:pt x="1113" y="147"/>
                  <a:pt x="1113" y="147"/>
                  <a:pt x="1113" y="147"/>
                </a:cubicBezTo>
                <a:cubicBezTo>
                  <a:pt x="1112" y="151"/>
                  <a:pt x="1112" y="154"/>
                  <a:pt x="1112" y="156"/>
                </a:cubicBezTo>
                <a:cubicBezTo>
                  <a:pt x="1112" y="159"/>
                  <a:pt x="1113" y="160"/>
                  <a:pt x="1116" y="160"/>
                </a:cubicBezTo>
                <a:cubicBezTo>
                  <a:pt x="1117" y="160"/>
                  <a:pt x="1119" y="160"/>
                  <a:pt x="1120" y="159"/>
                </a:cubicBezTo>
                <a:cubicBezTo>
                  <a:pt x="1121" y="159"/>
                  <a:pt x="1122" y="158"/>
                  <a:pt x="1123" y="157"/>
                </a:cubicBezTo>
                <a:cubicBezTo>
                  <a:pt x="1123" y="157"/>
                  <a:pt x="1124" y="156"/>
                  <a:pt x="1124" y="156"/>
                </a:cubicBezTo>
                <a:cubicBezTo>
                  <a:pt x="1123" y="154"/>
                  <a:pt x="1123" y="154"/>
                  <a:pt x="1123" y="154"/>
                </a:cubicBezTo>
                <a:cubicBezTo>
                  <a:pt x="1122" y="155"/>
                  <a:pt x="1121" y="156"/>
                  <a:pt x="1120" y="156"/>
                </a:cubicBezTo>
                <a:cubicBezTo>
                  <a:pt x="1119" y="156"/>
                  <a:pt x="1119" y="155"/>
                  <a:pt x="1119" y="154"/>
                </a:cubicBezTo>
                <a:cubicBezTo>
                  <a:pt x="1119" y="152"/>
                  <a:pt x="1119" y="149"/>
                  <a:pt x="1120" y="145"/>
                </a:cubicBezTo>
                <a:cubicBezTo>
                  <a:pt x="1121" y="142"/>
                  <a:pt x="1121" y="142"/>
                  <a:pt x="1121" y="142"/>
                </a:cubicBezTo>
                <a:cubicBezTo>
                  <a:pt x="1121" y="140"/>
                  <a:pt x="1121" y="140"/>
                  <a:pt x="1121" y="140"/>
                </a:cubicBezTo>
                <a:cubicBezTo>
                  <a:pt x="1122" y="135"/>
                  <a:pt x="1122" y="132"/>
                  <a:pt x="1122" y="130"/>
                </a:cubicBezTo>
                <a:cubicBezTo>
                  <a:pt x="1122" y="126"/>
                  <a:pt x="1122" y="123"/>
                  <a:pt x="1120" y="122"/>
                </a:cubicBezTo>
                <a:cubicBezTo>
                  <a:pt x="1119" y="120"/>
                  <a:pt x="1117" y="119"/>
                  <a:pt x="1114" y="119"/>
                </a:cubicBezTo>
                <a:cubicBezTo>
                  <a:pt x="1112" y="119"/>
                  <a:pt x="1109" y="120"/>
                  <a:pt x="1106" y="122"/>
                </a:cubicBezTo>
                <a:cubicBezTo>
                  <a:pt x="1104" y="124"/>
                  <a:pt x="1102" y="126"/>
                  <a:pt x="1100" y="129"/>
                </a:cubicBezTo>
                <a:close/>
                <a:moveTo>
                  <a:pt x="1159" y="162"/>
                </a:moveTo>
                <a:cubicBezTo>
                  <a:pt x="1165" y="119"/>
                  <a:pt x="1165" y="119"/>
                  <a:pt x="1165" y="119"/>
                </a:cubicBezTo>
                <a:cubicBezTo>
                  <a:pt x="1160" y="121"/>
                  <a:pt x="1160" y="121"/>
                  <a:pt x="1160" y="121"/>
                </a:cubicBezTo>
                <a:cubicBezTo>
                  <a:pt x="1159" y="121"/>
                  <a:pt x="1158" y="120"/>
                  <a:pt x="1157" y="120"/>
                </a:cubicBezTo>
                <a:cubicBezTo>
                  <a:pt x="1155" y="120"/>
                  <a:pt x="1154" y="119"/>
                  <a:pt x="1153" y="119"/>
                </a:cubicBezTo>
                <a:cubicBezTo>
                  <a:pt x="1148" y="119"/>
                  <a:pt x="1144" y="121"/>
                  <a:pt x="1141" y="123"/>
                </a:cubicBezTo>
                <a:cubicBezTo>
                  <a:pt x="1137" y="126"/>
                  <a:pt x="1135" y="129"/>
                  <a:pt x="1133" y="133"/>
                </a:cubicBezTo>
                <a:cubicBezTo>
                  <a:pt x="1131" y="137"/>
                  <a:pt x="1130" y="141"/>
                  <a:pt x="1130" y="145"/>
                </a:cubicBezTo>
                <a:cubicBezTo>
                  <a:pt x="1130" y="150"/>
                  <a:pt x="1131" y="153"/>
                  <a:pt x="1133" y="156"/>
                </a:cubicBezTo>
                <a:cubicBezTo>
                  <a:pt x="1135" y="159"/>
                  <a:pt x="1138" y="160"/>
                  <a:pt x="1142" y="160"/>
                </a:cubicBezTo>
                <a:cubicBezTo>
                  <a:pt x="1144" y="160"/>
                  <a:pt x="1146" y="159"/>
                  <a:pt x="1148" y="158"/>
                </a:cubicBezTo>
                <a:cubicBezTo>
                  <a:pt x="1150" y="157"/>
                  <a:pt x="1152" y="156"/>
                  <a:pt x="1153" y="155"/>
                </a:cubicBezTo>
                <a:cubicBezTo>
                  <a:pt x="1151" y="164"/>
                  <a:pt x="1151" y="164"/>
                  <a:pt x="1151" y="164"/>
                </a:cubicBezTo>
                <a:cubicBezTo>
                  <a:pt x="1151" y="167"/>
                  <a:pt x="1150" y="169"/>
                  <a:pt x="1149" y="170"/>
                </a:cubicBezTo>
                <a:cubicBezTo>
                  <a:pt x="1147" y="172"/>
                  <a:pt x="1145" y="172"/>
                  <a:pt x="1142" y="172"/>
                </a:cubicBezTo>
                <a:cubicBezTo>
                  <a:pt x="1140" y="172"/>
                  <a:pt x="1139" y="172"/>
                  <a:pt x="1137" y="171"/>
                </a:cubicBezTo>
                <a:cubicBezTo>
                  <a:pt x="1136" y="171"/>
                  <a:pt x="1134" y="170"/>
                  <a:pt x="1133" y="170"/>
                </a:cubicBezTo>
                <a:cubicBezTo>
                  <a:pt x="1132" y="175"/>
                  <a:pt x="1132" y="175"/>
                  <a:pt x="1132" y="175"/>
                </a:cubicBezTo>
                <a:cubicBezTo>
                  <a:pt x="1132" y="176"/>
                  <a:pt x="1134" y="176"/>
                  <a:pt x="1135" y="176"/>
                </a:cubicBezTo>
                <a:cubicBezTo>
                  <a:pt x="1137" y="177"/>
                  <a:pt x="1138" y="177"/>
                  <a:pt x="1140" y="177"/>
                </a:cubicBezTo>
                <a:cubicBezTo>
                  <a:pt x="1142" y="177"/>
                  <a:pt x="1145" y="176"/>
                  <a:pt x="1148" y="175"/>
                </a:cubicBezTo>
                <a:cubicBezTo>
                  <a:pt x="1150" y="174"/>
                  <a:pt x="1153" y="173"/>
                  <a:pt x="1155" y="170"/>
                </a:cubicBezTo>
                <a:cubicBezTo>
                  <a:pt x="1157" y="168"/>
                  <a:pt x="1158" y="165"/>
                  <a:pt x="1159" y="162"/>
                </a:cubicBezTo>
                <a:close/>
                <a:moveTo>
                  <a:pt x="1157" y="125"/>
                </a:moveTo>
                <a:cubicBezTo>
                  <a:pt x="1154" y="150"/>
                  <a:pt x="1154" y="150"/>
                  <a:pt x="1154" y="150"/>
                </a:cubicBezTo>
                <a:cubicBezTo>
                  <a:pt x="1152" y="151"/>
                  <a:pt x="1151" y="153"/>
                  <a:pt x="1149" y="154"/>
                </a:cubicBezTo>
                <a:cubicBezTo>
                  <a:pt x="1148" y="155"/>
                  <a:pt x="1146" y="155"/>
                  <a:pt x="1144" y="155"/>
                </a:cubicBezTo>
                <a:cubicBezTo>
                  <a:pt x="1142" y="155"/>
                  <a:pt x="1140" y="155"/>
                  <a:pt x="1139" y="153"/>
                </a:cubicBezTo>
                <a:cubicBezTo>
                  <a:pt x="1138" y="151"/>
                  <a:pt x="1138" y="148"/>
                  <a:pt x="1138" y="145"/>
                </a:cubicBezTo>
                <a:cubicBezTo>
                  <a:pt x="1138" y="142"/>
                  <a:pt x="1138" y="138"/>
                  <a:pt x="1139" y="135"/>
                </a:cubicBezTo>
                <a:cubicBezTo>
                  <a:pt x="1140" y="132"/>
                  <a:pt x="1142" y="129"/>
                  <a:pt x="1144" y="127"/>
                </a:cubicBezTo>
                <a:cubicBezTo>
                  <a:pt x="1146" y="124"/>
                  <a:pt x="1149" y="123"/>
                  <a:pt x="1152" y="123"/>
                </a:cubicBezTo>
                <a:cubicBezTo>
                  <a:pt x="1154" y="123"/>
                  <a:pt x="1156" y="124"/>
                  <a:pt x="1157" y="125"/>
                </a:cubicBezTo>
                <a:close/>
                <a:moveTo>
                  <a:pt x="1181" y="153"/>
                </a:moveTo>
                <a:cubicBezTo>
                  <a:pt x="1185" y="120"/>
                  <a:pt x="1185" y="120"/>
                  <a:pt x="1185" y="120"/>
                </a:cubicBezTo>
                <a:cubicBezTo>
                  <a:pt x="1184" y="119"/>
                  <a:pt x="1184" y="119"/>
                  <a:pt x="1184" y="119"/>
                </a:cubicBezTo>
                <a:cubicBezTo>
                  <a:pt x="1174" y="121"/>
                  <a:pt x="1174" y="121"/>
                  <a:pt x="1174" y="121"/>
                </a:cubicBezTo>
                <a:cubicBezTo>
                  <a:pt x="1173" y="123"/>
                  <a:pt x="1173" y="123"/>
                  <a:pt x="1173" y="123"/>
                </a:cubicBezTo>
                <a:cubicBezTo>
                  <a:pt x="1178" y="125"/>
                  <a:pt x="1178" y="125"/>
                  <a:pt x="1178" y="125"/>
                </a:cubicBezTo>
                <a:cubicBezTo>
                  <a:pt x="1177" y="132"/>
                  <a:pt x="1176" y="138"/>
                  <a:pt x="1175" y="142"/>
                </a:cubicBezTo>
                <a:cubicBezTo>
                  <a:pt x="1174" y="150"/>
                  <a:pt x="1174" y="154"/>
                  <a:pt x="1173" y="156"/>
                </a:cubicBezTo>
                <a:cubicBezTo>
                  <a:pt x="1173" y="157"/>
                  <a:pt x="1174" y="158"/>
                  <a:pt x="1174" y="159"/>
                </a:cubicBezTo>
                <a:cubicBezTo>
                  <a:pt x="1175" y="160"/>
                  <a:pt x="1176" y="160"/>
                  <a:pt x="1178" y="160"/>
                </a:cubicBezTo>
                <a:cubicBezTo>
                  <a:pt x="1180" y="160"/>
                  <a:pt x="1182" y="159"/>
                  <a:pt x="1183" y="158"/>
                </a:cubicBezTo>
                <a:cubicBezTo>
                  <a:pt x="1184" y="157"/>
                  <a:pt x="1185" y="156"/>
                  <a:pt x="1186" y="155"/>
                </a:cubicBezTo>
                <a:cubicBezTo>
                  <a:pt x="1185" y="154"/>
                  <a:pt x="1185" y="154"/>
                  <a:pt x="1185" y="154"/>
                </a:cubicBezTo>
                <a:cubicBezTo>
                  <a:pt x="1184" y="154"/>
                  <a:pt x="1184" y="155"/>
                  <a:pt x="1183" y="155"/>
                </a:cubicBezTo>
                <a:cubicBezTo>
                  <a:pt x="1183" y="156"/>
                  <a:pt x="1182" y="156"/>
                  <a:pt x="1182" y="156"/>
                </a:cubicBezTo>
                <a:cubicBezTo>
                  <a:pt x="1181" y="156"/>
                  <a:pt x="1181" y="156"/>
                  <a:pt x="1181" y="155"/>
                </a:cubicBezTo>
                <a:cubicBezTo>
                  <a:pt x="1181" y="155"/>
                  <a:pt x="1180" y="155"/>
                  <a:pt x="1180" y="154"/>
                </a:cubicBezTo>
                <a:lnTo>
                  <a:pt x="1181" y="153"/>
                </a:lnTo>
                <a:close/>
                <a:moveTo>
                  <a:pt x="1183" y="112"/>
                </a:moveTo>
                <a:cubicBezTo>
                  <a:pt x="1184" y="112"/>
                  <a:pt x="1185" y="111"/>
                  <a:pt x="1186" y="110"/>
                </a:cubicBezTo>
                <a:cubicBezTo>
                  <a:pt x="1187" y="109"/>
                  <a:pt x="1188" y="108"/>
                  <a:pt x="1188" y="107"/>
                </a:cubicBezTo>
                <a:cubicBezTo>
                  <a:pt x="1188" y="106"/>
                  <a:pt x="1187" y="105"/>
                  <a:pt x="1187" y="104"/>
                </a:cubicBezTo>
                <a:cubicBezTo>
                  <a:pt x="1186" y="103"/>
                  <a:pt x="1185" y="103"/>
                  <a:pt x="1184" y="103"/>
                </a:cubicBezTo>
                <a:cubicBezTo>
                  <a:pt x="1182" y="103"/>
                  <a:pt x="1181" y="103"/>
                  <a:pt x="1180" y="104"/>
                </a:cubicBezTo>
                <a:cubicBezTo>
                  <a:pt x="1180" y="105"/>
                  <a:pt x="1179" y="107"/>
                  <a:pt x="1179" y="108"/>
                </a:cubicBezTo>
                <a:cubicBezTo>
                  <a:pt x="1179" y="109"/>
                  <a:pt x="1179" y="110"/>
                  <a:pt x="1180" y="111"/>
                </a:cubicBezTo>
                <a:cubicBezTo>
                  <a:pt x="1181" y="111"/>
                  <a:pt x="1182" y="112"/>
                  <a:pt x="1183" y="112"/>
                </a:cubicBezTo>
                <a:close/>
                <a:moveTo>
                  <a:pt x="1207" y="129"/>
                </a:moveTo>
                <a:cubicBezTo>
                  <a:pt x="1208" y="120"/>
                  <a:pt x="1208" y="120"/>
                  <a:pt x="1208" y="120"/>
                </a:cubicBezTo>
                <a:cubicBezTo>
                  <a:pt x="1207" y="119"/>
                  <a:pt x="1207" y="119"/>
                  <a:pt x="1207" y="119"/>
                </a:cubicBezTo>
                <a:cubicBezTo>
                  <a:pt x="1198" y="121"/>
                  <a:pt x="1198" y="121"/>
                  <a:pt x="1198" y="121"/>
                </a:cubicBezTo>
                <a:cubicBezTo>
                  <a:pt x="1198" y="124"/>
                  <a:pt x="1198" y="124"/>
                  <a:pt x="1198" y="124"/>
                </a:cubicBezTo>
                <a:cubicBezTo>
                  <a:pt x="1201" y="125"/>
                  <a:pt x="1201" y="125"/>
                  <a:pt x="1201" y="125"/>
                </a:cubicBezTo>
                <a:cubicBezTo>
                  <a:pt x="1196" y="159"/>
                  <a:pt x="1196" y="159"/>
                  <a:pt x="1196" y="159"/>
                </a:cubicBezTo>
                <a:cubicBezTo>
                  <a:pt x="1203" y="159"/>
                  <a:pt x="1203" y="159"/>
                  <a:pt x="1203" y="159"/>
                </a:cubicBezTo>
                <a:cubicBezTo>
                  <a:pt x="1207" y="134"/>
                  <a:pt x="1207" y="134"/>
                  <a:pt x="1207" y="134"/>
                </a:cubicBezTo>
                <a:cubicBezTo>
                  <a:pt x="1208" y="131"/>
                  <a:pt x="1210" y="129"/>
                  <a:pt x="1213" y="127"/>
                </a:cubicBezTo>
                <a:cubicBezTo>
                  <a:pt x="1215" y="125"/>
                  <a:pt x="1217" y="124"/>
                  <a:pt x="1219" y="124"/>
                </a:cubicBezTo>
                <a:cubicBezTo>
                  <a:pt x="1220" y="124"/>
                  <a:pt x="1221" y="125"/>
                  <a:pt x="1222" y="126"/>
                </a:cubicBezTo>
                <a:cubicBezTo>
                  <a:pt x="1223" y="127"/>
                  <a:pt x="1223" y="128"/>
                  <a:pt x="1223" y="130"/>
                </a:cubicBezTo>
                <a:cubicBezTo>
                  <a:pt x="1223" y="132"/>
                  <a:pt x="1223" y="134"/>
                  <a:pt x="1223" y="135"/>
                </a:cubicBezTo>
                <a:cubicBezTo>
                  <a:pt x="1222" y="137"/>
                  <a:pt x="1222" y="140"/>
                  <a:pt x="1222" y="142"/>
                </a:cubicBezTo>
                <a:cubicBezTo>
                  <a:pt x="1221" y="144"/>
                  <a:pt x="1221" y="144"/>
                  <a:pt x="1221" y="144"/>
                </a:cubicBezTo>
                <a:cubicBezTo>
                  <a:pt x="1221" y="147"/>
                  <a:pt x="1221" y="147"/>
                  <a:pt x="1221" y="147"/>
                </a:cubicBezTo>
                <a:cubicBezTo>
                  <a:pt x="1220" y="151"/>
                  <a:pt x="1219" y="154"/>
                  <a:pt x="1219" y="156"/>
                </a:cubicBezTo>
                <a:cubicBezTo>
                  <a:pt x="1219" y="159"/>
                  <a:pt x="1221" y="160"/>
                  <a:pt x="1224" y="160"/>
                </a:cubicBezTo>
                <a:cubicBezTo>
                  <a:pt x="1225" y="160"/>
                  <a:pt x="1226" y="160"/>
                  <a:pt x="1227" y="159"/>
                </a:cubicBezTo>
                <a:cubicBezTo>
                  <a:pt x="1228" y="159"/>
                  <a:pt x="1229" y="158"/>
                  <a:pt x="1230" y="157"/>
                </a:cubicBezTo>
                <a:cubicBezTo>
                  <a:pt x="1231" y="157"/>
                  <a:pt x="1231" y="156"/>
                  <a:pt x="1232" y="156"/>
                </a:cubicBezTo>
                <a:cubicBezTo>
                  <a:pt x="1231" y="154"/>
                  <a:pt x="1231" y="154"/>
                  <a:pt x="1231" y="154"/>
                </a:cubicBezTo>
                <a:cubicBezTo>
                  <a:pt x="1229" y="155"/>
                  <a:pt x="1228" y="156"/>
                  <a:pt x="1227" y="156"/>
                </a:cubicBezTo>
                <a:cubicBezTo>
                  <a:pt x="1227" y="156"/>
                  <a:pt x="1227" y="155"/>
                  <a:pt x="1227" y="154"/>
                </a:cubicBezTo>
                <a:cubicBezTo>
                  <a:pt x="1227" y="152"/>
                  <a:pt x="1227" y="149"/>
                  <a:pt x="1228" y="145"/>
                </a:cubicBezTo>
                <a:cubicBezTo>
                  <a:pt x="1228" y="142"/>
                  <a:pt x="1228" y="142"/>
                  <a:pt x="1228" y="142"/>
                </a:cubicBezTo>
                <a:cubicBezTo>
                  <a:pt x="1229" y="140"/>
                  <a:pt x="1229" y="140"/>
                  <a:pt x="1229" y="140"/>
                </a:cubicBezTo>
                <a:cubicBezTo>
                  <a:pt x="1230" y="135"/>
                  <a:pt x="1230" y="132"/>
                  <a:pt x="1230" y="130"/>
                </a:cubicBezTo>
                <a:cubicBezTo>
                  <a:pt x="1230" y="126"/>
                  <a:pt x="1229" y="123"/>
                  <a:pt x="1228" y="122"/>
                </a:cubicBezTo>
                <a:cubicBezTo>
                  <a:pt x="1227" y="120"/>
                  <a:pt x="1225" y="119"/>
                  <a:pt x="1222" y="119"/>
                </a:cubicBezTo>
                <a:cubicBezTo>
                  <a:pt x="1219" y="119"/>
                  <a:pt x="1217" y="120"/>
                  <a:pt x="1214" y="122"/>
                </a:cubicBezTo>
                <a:cubicBezTo>
                  <a:pt x="1211" y="124"/>
                  <a:pt x="1209" y="126"/>
                  <a:pt x="1207" y="129"/>
                </a:cubicBezTo>
                <a:close/>
                <a:moveTo>
                  <a:pt x="1267" y="153"/>
                </a:moveTo>
                <a:cubicBezTo>
                  <a:pt x="1266" y="150"/>
                  <a:pt x="1266" y="150"/>
                  <a:pt x="1266" y="150"/>
                </a:cubicBezTo>
                <a:cubicBezTo>
                  <a:pt x="1264" y="152"/>
                  <a:pt x="1262" y="153"/>
                  <a:pt x="1260" y="154"/>
                </a:cubicBezTo>
                <a:cubicBezTo>
                  <a:pt x="1258" y="155"/>
                  <a:pt x="1256" y="156"/>
                  <a:pt x="1254" y="156"/>
                </a:cubicBezTo>
                <a:cubicBezTo>
                  <a:pt x="1251" y="156"/>
                  <a:pt x="1249" y="154"/>
                  <a:pt x="1248" y="152"/>
                </a:cubicBezTo>
                <a:cubicBezTo>
                  <a:pt x="1246" y="150"/>
                  <a:pt x="1246" y="147"/>
                  <a:pt x="1246" y="143"/>
                </a:cubicBezTo>
                <a:cubicBezTo>
                  <a:pt x="1249" y="143"/>
                  <a:pt x="1252" y="143"/>
                  <a:pt x="1256" y="142"/>
                </a:cubicBezTo>
                <a:cubicBezTo>
                  <a:pt x="1259" y="140"/>
                  <a:pt x="1263" y="139"/>
                  <a:pt x="1265" y="136"/>
                </a:cubicBezTo>
                <a:cubicBezTo>
                  <a:pt x="1268" y="134"/>
                  <a:pt x="1269" y="131"/>
                  <a:pt x="1269" y="128"/>
                </a:cubicBezTo>
                <a:cubicBezTo>
                  <a:pt x="1269" y="125"/>
                  <a:pt x="1268" y="123"/>
                  <a:pt x="1267" y="122"/>
                </a:cubicBezTo>
                <a:cubicBezTo>
                  <a:pt x="1265" y="120"/>
                  <a:pt x="1263" y="119"/>
                  <a:pt x="1259" y="119"/>
                </a:cubicBezTo>
                <a:cubicBezTo>
                  <a:pt x="1255" y="119"/>
                  <a:pt x="1252" y="121"/>
                  <a:pt x="1249" y="123"/>
                </a:cubicBezTo>
                <a:cubicBezTo>
                  <a:pt x="1246" y="125"/>
                  <a:pt x="1243" y="128"/>
                  <a:pt x="1241" y="132"/>
                </a:cubicBezTo>
                <a:cubicBezTo>
                  <a:pt x="1240" y="136"/>
                  <a:pt x="1239" y="140"/>
                  <a:pt x="1239" y="145"/>
                </a:cubicBezTo>
                <a:cubicBezTo>
                  <a:pt x="1239" y="147"/>
                  <a:pt x="1239" y="150"/>
                  <a:pt x="1240" y="152"/>
                </a:cubicBezTo>
                <a:cubicBezTo>
                  <a:pt x="1241" y="155"/>
                  <a:pt x="1243" y="156"/>
                  <a:pt x="1245" y="158"/>
                </a:cubicBezTo>
                <a:cubicBezTo>
                  <a:pt x="1247" y="159"/>
                  <a:pt x="1249" y="160"/>
                  <a:pt x="1253" y="160"/>
                </a:cubicBezTo>
                <a:cubicBezTo>
                  <a:pt x="1256" y="160"/>
                  <a:pt x="1259" y="159"/>
                  <a:pt x="1261" y="158"/>
                </a:cubicBezTo>
                <a:cubicBezTo>
                  <a:pt x="1264" y="156"/>
                  <a:pt x="1266" y="154"/>
                  <a:pt x="1267" y="153"/>
                </a:cubicBezTo>
                <a:close/>
                <a:moveTo>
                  <a:pt x="1258" y="123"/>
                </a:moveTo>
                <a:cubicBezTo>
                  <a:pt x="1259" y="123"/>
                  <a:pt x="1260" y="124"/>
                  <a:pt x="1261" y="125"/>
                </a:cubicBezTo>
                <a:cubicBezTo>
                  <a:pt x="1262" y="125"/>
                  <a:pt x="1263" y="127"/>
                  <a:pt x="1263" y="129"/>
                </a:cubicBezTo>
                <a:cubicBezTo>
                  <a:pt x="1263" y="131"/>
                  <a:pt x="1262" y="133"/>
                  <a:pt x="1260" y="135"/>
                </a:cubicBezTo>
                <a:cubicBezTo>
                  <a:pt x="1258" y="136"/>
                  <a:pt x="1256" y="138"/>
                  <a:pt x="1253" y="139"/>
                </a:cubicBezTo>
                <a:cubicBezTo>
                  <a:pt x="1251" y="139"/>
                  <a:pt x="1248" y="140"/>
                  <a:pt x="1246" y="140"/>
                </a:cubicBezTo>
                <a:cubicBezTo>
                  <a:pt x="1246" y="138"/>
                  <a:pt x="1247" y="135"/>
                  <a:pt x="1248" y="132"/>
                </a:cubicBezTo>
                <a:cubicBezTo>
                  <a:pt x="1249" y="130"/>
                  <a:pt x="1250" y="127"/>
                  <a:pt x="1252" y="126"/>
                </a:cubicBezTo>
                <a:cubicBezTo>
                  <a:pt x="1254" y="124"/>
                  <a:pt x="1255" y="123"/>
                  <a:pt x="1258" y="123"/>
                </a:cubicBezTo>
                <a:close/>
                <a:moveTo>
                  <a:pt x="1303" y="153"/>
                </a:moveTo>
                <a:cubicBezTo>
                  <a:pt x="1302" y="150"/>
                  <a:pt x="1302" y="150"/>
                  <a:pt x="1302" y="150"/>
                </a:cubicBezTo>
                <a:cubicBezTo>
                  <a:pt x="1300" y="152"/>
                  <a:pt x="1298" y="153"/>
                  <a:pt x="1296" y="154"/>
                </a:cubicBezTo>
                <a:cubicBezTo>
                  <a:pt x="1294" y="155"/>
                  <a:pt x="1292" y="156"/>
                  <a:pt x="1290" y="156"/>
                </a:cubicBezTo>
                <a:cubicBezTo>
                  <a:pt x="1287" y="156"/>
                  <a:pt x="1285" y="154"/>
                  <a:pt x="1284" y="152"/>
                </a:cubicBezTo>
                <a:cubicBezTo>
                  <a:pt x="1282" y="150"/>
                  <a:pt x="1282" y="147"/>
                  <a:pt x="1282" y="143"/>
                </a:cubicBezTo>
                <a:cubicBezTo>
                  <a:pt x="1285" y="143"/>
                  <a:pt x="1288" y="143"/>
                  <a:pt x="1292" y="142"/>
                </a:cubicBezTo>
                <a:cubicBezTo>
                  <a:pt x="1295" y="140"/>
                  <a:pt x="1299" y="139"/>
                  <a:pt x="1301" y="136"/>
                </a:cubicBezTo>
                <a:cubicBezTo>
                  <a:pt x="1304" y="134"/>
                  <a:pt x="1305" y="131"/>
                  <a:pt x="1305" y="128"/>
                </a:cubicBezTo>
                <a:cubicBezTo>
                  <a:pt x="1305" y="125"/>
                  <a:pt x="1304" y="123"/>
                  <a:pt x="1303" y="122"/>
                </a:cubicBezTo>
                <a:cubicBezTo>
                  <a:pt x="1301" y="120"/>
                  <a:pt x="1299" y="119"/>
                  <a:pt x="1295" y="119"/>
                </a:cubicBezTo>
                <a:cubicBezTo>
                  <a:pt x="1291" y="119"/>
                  <a:pt x="1288" y="121"/>
                  <a:pt x="1285" y="123"/>
                </a:cubicBezTo>
                <a:cubicBezTo>
                  <a:pt x="1282" y="125"/>
                  <a:pt x="1279" y="128"/>
                  <a:pt x="1277" y="132"/>
                </a:cubicBezTo>
                <a:cubicBezTo>
                  <a:pt x="1275" y="136"/>
                  <a:pt x="1275" y="140"/>
                  <a:pt x="1275" y="145"/>
                </a:cubicBezTo>
                <a:cubicBezTo>
                  <a:pt x="1275" y="147"/>
                  <a:pt x="1275" y="150"/>
                  <a:pt x="1276" y="152"/>
                </a:cubicBezTo>
                <a:cubicBezTo>
                  <a:pt x="1277" y="155"/>
                  <a:pt x="1279" y="156"/>
                  <a:pt x="1281" y="158"/>
                </a:cubicBezTo>
                <a:cubicBezTo>
                  <a:pt x="1283" y="159"/>
                  <a:pt x="1285" y="160"/>
                  <a:pt x="1288" y="160"/>
                </a:cubicBezTo>
                <a:cubicBezTo>
                  <a:pt x="1292" y="160"/>
                  <a:pt x="1295" y="159"/>
                  <a:pt x="1297" y="158"/>
                </a:cubicBezTo>
                <a:cubicBezTo>
                  <a:pt x="1300" y="156"/>
                  <a:pt x="1302" y="154"/>
                  <a:pt x="1303" y="153"/>
                </a:cubicBezTo>
                <a:close/>
                <a:moveTo>
                  <a:pt x="1294" y="123"/>
                </a:moveTo>
                <a:cubicBezTo>
                  <a:pt x="1295" y="123"/>
                  <a:pt x="1296" y="124"/>
                  <a:pt x="1297" y="125"/>
                </a:cubicBezTo>
                <a:cubicBezTo>
                  <a:pt x="1298" y="125"/>
                  <a:pt x="1298" y="127"/>
                  <a:pt x="1298" y="129"/>
                </a:cubicBezTo>
                <a:cubicBezTo>
                  <a:pt x="1298" y="131"/>
                  <a:pt x="1298" y="133"/>
                  <a:pt x="1296" y="135"/>
                </a:cubicBezTo>
                <a:cubicBezTo>
                  <a:pt x="1294" y="136"/>
                  <a:pt x="1292" y="138"/>
                  <a:pt x="1289" y="139"/>
                </a:cubicBezTo>
                <a:cubicBezTo>
                  <a:pt x="1287" y="139"/>
                  <a:pt x="1284" y="140"/>
                  <a:pt x="1282" y="140"/>
                </a:cubicBezTo>
                <a:cubicBezTo>
                  <a:pt x="1282" y="138"/>
                  <a:pt x="1283" y="135"/>
                  <a:pt x="1284" y="132"/>
                </a:cubicBezTo>
                <a:cubicBezTo>
                  <a:pt x="1285" y="130"/>
                  <a:pt x="1286" y="127"/>
                  <a:pt x="1288" y="126"/>
                </a:cubicBezTo>
                <a:cubicBezTo>
                  <a:pt x="1289" y="124"/>
                  <a:pt x="1291" y="123"/>
                  <a:pt x="1294" y="123"/>
                </a:cubicBezTo>
                <a:close/>
                <a:moveTo>
                  <a:pt x="1322" y="129"/>
                </a:moveTo>
                <a:cubicBezTo>
                  <a:pt x="1323" y="127"/>
                  <a:pt x="1323" y="127"/>
                  <a:pt x="1323" y="127"/>
                </a:cubicBezTo>
                <a:cubicBezTo>
                  <a:pt x="1323" y="120"/>
                  <a:pt x="1323" y="120"/>
                  <a:pt x="1323" y="120"/>
                </a:cubicBezTo>
                <a:cubicBezTo>
                  <a:pt x="1322" y="119"/>
                  <a:pt x="1322" y="119"/>
                  <a:pt x="1322" y="119"/>
                </a:cubicBezTo>
                <a:cubicBezTo>
                  <a:pt x="1314" y="121"/>
                  <a:pt x="1314" y="121"/>
                  <a:pt x="1314" y="121"/>
                </a:cubicBezTo>
                <a:cubicBezTo>
                  <a:pt x="1313" y="124"/>
                  <a:pt x="1313" y="124"/>
                  <a:pt x="1313" y="124"/>
                </a:cubicBezTo>
                <a:cubicBezTo>
                  <a:pt x="1317" y="125"/>
                  <a:pt x="1317" y="125"/>
                  <a:pt x="1317" y="125"/>
                </a:cubicBezTo>
                <a:cubicBezTo>
                  <a:pt x="1312" y="159"/>
                  <a:pt x="1312" y="159"/>
                  <a:pt x="1312" y="159"/>
                </a:cubicBezTo>
                <a:cubicBezTo>
                  <a:pt x="1319" y="159"/>
                  <a:pt x="1319" y="159"/>
                  <a:pt x="1319" y="159"/>
                </a:cubicBezTo>
                <a:cubicBezTo>
                  <a:pt x="1322" y="134"/>
                  <a:pt x="1322" y="134"/>
                  <a:pt x="1322" y="134"/>
                </a:cubicBezTo>
                <a:cubicBezTo>
                  <a:pt x="1323" y="132"/>
                  <a:pt x="1325" y="130"/>
                  <a:pt x="1327" y="129"/>
                </a:cubicBezTo>
                <a:cubicBezTo>
                  <a:pt x="1329" y="127"/>
                  <a:pt x="1331" y="127"/>
                  <a:pt x="1333" y="127"/>
                </a:cubicBezTo>
                <a:cubicBezTo>
                  <a:pt x="1334" y="127"/>
                  <a:pt x="1335" y="127"/>
                  <a:pt x="1336" y="127"/>
                </a:cubicBezTo>
                <a:cubicBezTo>
                  <a:pt x="1338" y="120"/>
                  <a:pt x="1338" y="120"/>
                  <a:pt x="1338" y="120"/>
                </a:cubicBezTo>
                <a:cubicBezTo>
                  <a:pt x="1337" y="120"/>
                  <a:pt x="1336" y="119"/>
                  <a:pt x="1335" y="119"/>
                </a:cubicBezTo>
                <a:cubicBezTo>
                  <a:pt x="1333" y="119"/>
                  <a:pt x="1331" y="120"/>
                  <a:pt x="1330" y="121"/>
                </a:cubicBezTo>
                <a:cubicBezTo>
                  <a:pt x="1328" y="122"/>
                  <a:pt x="1326" y="123"/>
                  <a:pt x="1325" y="125"/>
                </a:cubicBezTo>
                <a:cubicBezTo>
                  <a:pt x="1324" y="126"/>
                  <a:pt x="1323" y="128"/>
                  <a:pt x="1322" y="129"/>
                </a:cubicBezTo>
                <a:close/>
                <a:moveTo>
                  <a:pt x="1349" y="153"/>
                </a:moveTo>
                <a:cubicBezTo>
                  <a:pt x="1354" y="120"/>
                  <a:pt x="1354" y="120"/>
                  <a:pt x="1354" y="120"/>
                </a:cubicBezTo>
                <a:cubicBezTo>
                  <a:pt x="1352" y="119"/>
                  <a:pt x="1352" y="119"/>
                  <a:pt x="1352" y="119"/>
                </a:cubicBezTo>
                <a:cubicBezTo>
                  <a:pt x="1342" y="121"/>
                  <a:pt x="1342" y="121"/>
                  <a:pt x="1342" y="121"/>
                </a:cubicBezTo>
                <a:cubicBezTo>
                  <a:pt x="1342" y="123"/>
                  <a:pt x="1342" y="123"/>
                  <a:pt x="1342" y="123"/>
                </a:cubicBezTo>
                <a:cubicBezTo>
                  <a:pt x="1346" y="125"/>
                  <a:pt x="1346" y="125"/>
                  <a:pt x="1346" y="125"/>
                </a:cubicBezTo>
                <a:cubicBezTo>
                  <a:pt x="1345" y="132"/>
                  <a:pt x="1345" y="138"/>
                  <a:pt x="1344" y="142"/>
                </a:cubicBezTo>
                <a:cubicBezTo>
                  <a:pt x="1343" y="150"/>
                  <a:pt x="1342" y="154"/>
                  <a:pt x="1342" y="156"/>
                </a:cubicBezTo>
                <a:cubicBezTo>
                  <a:pt x="1342" y="157"/>
                  <a:pt x="1342" y="158"/>
                  <a:pt x="1343" y="159"/>
                </a:cubicBezTo>
                <a:cubicBezTo>
                  <a:pt x="1344" y="160"/>
                  <a:pt x="1345" y="160"/>
                  <a:pt x="1347" y="160"/>
                </a:cubicBezTo>
                <a:cubicBezTo>
                  <a:pt x="1349" y="160"/>
                  <a:pt x="1350" y="159"/>
                  <a:pt x="1352" y="158"/>
                </a:cubicBezTo>
                <a:cubicBezTo>
                  <a:pt x="1353" y="157"/>
                  <a:pt x="1354" y="156"/>
                  <a:pt x="1355" y="155"/>
                </a:cubicBezTo>
                <a:cubicBezTo>
                  <a:pt x="1354" y="154"/>
                  <a:pt x="1354" y="154"/>
                  <a:pt x="1354" y="154"/>
                </a:cubicBezTo>
                <a:cubicBezTo>
                  <a:pt x="1353" y="154"/>
                  <a:pt x="1352" y="155"/>
                  <a:pt x="1352" y="155"/>
                </a:cubicBezTo>
                <a:cubicBezTo>
                  <a:pt x="1351" y="156"/>
                  <a:pt x="1351" y="156"/>
                  <a:pt x="1350" y="156"/>
                </a:cubicBezTo>
                <a:cubicBezTo>
                  <a:pt x="1350" y="156"/>
                  <a:pt x="1350" y="156"/>
                  <a:pt x="1349" y="155"/>
                </a:cubicBezTo>
                <a:cubicBezTo>
                  <a:pt x="1349" y="155"/>
                  <a:pt x="1349" y="155"/>
                  <a:pt x="1349" y="154"/>
                </a:cubicBezTo>
                <a:lnTo>
                  <a:pt x="1349" y="153"/>
                </a:lnTo>
                <a:close/>
                <a:moveTo>
                  <a:pt x="1351" y="112"/>
                </a:moveTo>
                <a:cubicBezTo>
                  <a:pt x="1353" y="112"/>
                  <a:pt x="1354" y="111"/>
                  <a:pt x="1355" y="110"/>
                </a:cubicBezTo>
                <a:cubicBezTo>
                  <a:pt x="1356" y="109"/>
                  <a:pt x="1356" y="108"/>
                  <a:pt x="1356" y="107"/>
                </a:cubicBezTo>
                <a:cubicBezTo>
                  <a:pt x="1356" y="106"/>
                  <a:pt x="1356" y="105"/>
                  <a:pt x="1355" y="104"/>
                </a:cubicBezTo>
                <a:cubicBezTo>
                  <a:pt x="1354" y="103"/>
                  <a:pt x="1353" y="103"/>
                  <a:pt x="1352" y="103"/>
                </a:cubicBezTo>
                <a:cubicBezTo>
                  <a:pt x="1351" y="103"/>
                  <a:pt x="1350" y="103"/>
                  <a:pt x="1349" y="104"/>
                </a:cubicBezTo>
                <a:cubicBezTo>
                  <a:pt x="1348" y="105"/>
                  <a:pt x="1348" y="107"/>
                  <a:pt x="1348" y="108"/>
                </a:cubicBezTo>
                <a:cubicBezTo>
                  <a:pt x="1348" y="109"/>
                  <a:pt x="1348" y="110"/>
                  <a:pt x="1349" y="111"/>
                </a:cubicBezTo>
                <a:cubicBezTo>
                  <a:pt x="1350" y="111"/>
                  <a:pt x="1350" y="112"/>
                  <a:pt x="1351" y="112"/>
                </a:cubicBezTo>
                <a:close/>
                <a:moveTo>
                  <a:pt x="1374" y="129"/>
                </a:moveTo>
                <a:cubicBezTo>
                  <a:pt x="1375" y="120"/>
                  <a:pt x="1375" y="120"/>
                  <a:pt x="1375" y="120"/>
                </a:cubicBezTo>
                <a:cubicBezTo>
                  <a:pt x="1374" y="119"/>
                  <a:pt x="1374" y="119"/>
                  <a:pt x="1374" y="119"/>
                </a:cubicBezTo>
                <a:cubicBezTo>
                  <a:pt x="1365" y="121"/>
                  <a:pt x="1365" y="121"/>
                  <a:pt x="1365" y="121"/>
                </a:cubicBezTo>
                <a:cubicBezTo>
                  <a:pt x="1365" y="124"/>
                  <a:pt x="1365" y="124"/>
                  <a:pt x="1365" y="124"/>
                </a:cubicBezTo>
                <a:cubicBezTo>
                  <a:pt x="1368" y="125"/>
                  <a:pt x="1368" y="125"/>
                  <a:pt x="1368" y="125"/>
                </a:cubicBezTo>
                <a:cubicBezTo>
                  <a:pt x="1364" y="159"/>
                  <a:pt x="1364" y="159"/>
                  <a:pt x="1364" y="159"/>
                </a:cubicBezTo>
                <a:cubicBezTo>
                  <a:pt x="1370" y="159"/>
                  <a:pt x="1370" y="159"/>
                  <a:pt x="1370" y="159"/>
                </a:cubicBezTo>
                <a:cubicBezTo>
                  <a:pt x="1374" y="134"/>
                  <a:pt x="1374" y="134"/>
                  <a:pt x="1374" y="134"/>
                </a:cubicBezTo>
                <a:cubicBezTo>
                  <a:pt x="1375" y="131"/>
                  <a:pt x="1377" y="129"/>
                  <a:pt x="1380" y="127"/>
                </a:cubicBezTo>
                <a:cubicBezTo>
                  <a:pt x="1382" y="125"/>
                  <a:pt x="1384" y="124"/>
                  <a:pt x="1386" y="124"/>
                </a:cubicBezTo>
                <a:cubicBezTo>
                  <a:pt x="1388" y="124"/>
                  <a:pt x="1389" y="125"/>
                  <a:pt x="1389" y="126"/>
                </a:cubicBezTo>
                <a:cubicBezTo>
                  <a:pt x="1390" y="127"/>
                  <a:pt x="1390" y="128"/>
                  <a:pt x="1390" y="130"/>
                </a:cubicBezTo>
                <a:cubicBezTo>
                  <a:pt x="1390" y="132"/>
                  <a:pt x="1390" y="134"/>
                  <a:pt x="1390" y="135"/>
                </a:cubicBezTo>
                <a:cubicBezTo>
                  <a:pt x="1390" y="137"/>
                  <a:pt x="1389" y="140"/>
                  <a:pt x="1389" y="142"/>
                </a:cubicBezTo>
                <a:cubicBezTo>
                  <a:pt x="1388" y="144"/>
                  <a:pt x="1388" y="144"/>
                  <a:pt x="1388" y="144"/>
                </a:cubicBezTo>
                <a:cubicBezTo>
                  <a:pt x="1388" y="147"/>
                  <a:pt x="1388" y="147"/>
                  <a:pt x="1388" y="147"/>
                </a:cubicBezTo>
                <a:cubicBezTo>
                  <a:pt x="1387" y="151"/>
                  <a:pt x="1387" y="154"/>
                  <a:pt x="1387" y="156"/>
                </a:cubicBezTo>
                <a:cubicBezTo>
                  <a:pt x="1387" y="159"/>
                  <a:pt x="1388" y="160"/>
                  <a:pt x="1391" y="160"/>
                </a:cubicBezTo>
                <a:cubicBezTo>
                  <a:pt x="1392" y="160"/>
                  <a:pt x="1394" y="160"/>
                  <a:pt x="1395" y="159"/>
                </a:cubicBezTo>
                <a:cubicBezTo>
                  <a:pt x="1396" y="159"/>
                  <a:pt x="1397" y="158"/>
                  <a:pt x="1397" y="157"/>
                </a:cubicBezTo>
                <a:cubicBezTo>
                  <a:pt x="1398" y="157"/>
                  <a:pt x="1399" y="156"/>
                  <a:pt x="1399" y="156"/>
                </a:cubicBezTo>
                <a:cubicBezTo>
                  <a:pt x="1398" y="154"/>
                  <a:pt x="1398" y="154"/>
                  <a:pt x="1398" y="154"/>
                </a:cubicBezTo>
                <a:cubicBezTo>
                  <a:pt x="1397" y="155"/>
                  <a:pt x="1396" y="156"/>
                  <a:pt x="1395" y="156"/>
                </a:cubicBezTo>
                <a:cubicBezTo>
                  <a:pt x="1394" y="156"/>
                  <a:pt x="1394" y="155"/>
                  <a:pt x="1394" y="154"/>
                </a:cubicBezTo>
                <a:cubicBezTo>
                  <a:pt x="1394" y="152"/>
                  <a:pt x="1394" y="149"/>
                  <a:pt x="1395" y="145"/>
                </a:cubicBezTo>
                <a:cubicBezTo>
                  <a:pt x="1395" y="142"/>
                  <a:pt x="1395" y="142"/>
                  <a:pt x="1395" y="142"/>
                </a:cubicBezTo>
                <a:cubicBezTo>
                  <a:pt x="1396" y="140"/>
                  <a:pt x="1396" y="140"/>
                  <a:pt x="1396" y="140"/>
                </a:cubicBezTo>
                <a:cubicBezTo>
                  <a:pt x="1397" y="135"/>
                  <a:pt x="1397" y="132"/>
                  <a:pt x="1397" y="130"/>
                </a:cubicBezTo>
                <a:cubicBezTo>
                  <a:pt x="1397" y="126"/>
                  <a:pt x="1397" y="123"/>
                  <a:pt x="1395" y="122"/>
                </a:cubicBezTo>
                <a:cubicBezTo>
                  <a:pt x="1394" y="120"/>
                  <a:pt x="1392" y="119"/>
                  <a:pt x="1389" y="119"/>
                </a:cubicBezTo>
                <a:cubicBezTo>
                  <a:pt x="1386" y="119"/>
                  <a:pt x="1384" y="120"/>
                  <a:pt x="1381" y="122"/>
                </a:cubicBezTo>
                <a:cubicBezTo>
                  <a:pt x="1379" y="124"/>
                  <a:pt x="1376" y="126"/>
                  <a:pt x="1374" y="129"/>
                </a:cubicBezTo>
                <a:close/>
                <a:moveTo>
                  <a:pt x="1433" y="162"/>
                </a:moveTo>
                <a:cubicBezTo>
                  <a:pt x="1440" y="119"/>
                  <a:pt x="1440" y="119"/>
                  <a:pt x="1440" y="119"/>
                </a:cubicBezTo>
                <a:cubicBezTo>
                  <a:pt x="1435" y="121"/>
                  <a:pt x="1435" y="121"/>
                  <a:pt x="1435" y="121"/>
                </a:cubicBezTo>
                <a:cubicBezTo>
                  <a:pt x="1434" y="121"/>
                  <a:pt x="1433" y="120"/>
                  <a:pt x="1432" y="120"/>
                </a:cubicBezTo>
                <a:cubicBezTo>
                  <a:pt x="1430" y="120"/>
                  <a:pt x="1429" y="119"/>
                  <a:pt x="1428" y="119"/>
                </a:cubicBezTo>
                <a:cubicBezTo>
                  <a:pt x="1423" y="119"/>
                  <a:pt x="1419" y="121"/>
                  <a:pt x="1416" y="123"/>
                </a:cubicBezTo>
                <a:cubicBezTo>
                  <a:pt x="1412" y="126"/>
                  <a:pt x="1410" y="129"/>
                  <a:pt x="1408" y="133"/>
                </a:cubicBezTo>
                <a:cubicBezTo>
                  <a:pt x="1406" y="137"/>
                  <a:pt x="1405" y="141"/>
                  <a:pt x="1405" y="145"/>
                </a:cubicBezTo>
                <a:cubicBezTo>
                  <a:pt x="1405" y="150"/>
                  <a:pt x="1406" y="153"/>
                  <a:pt x="1408" y="156"/>
                </a:cubicBezTo>
                <a:cubicBezTo>
                  <a:pt x="1410" y="159"/>
                  <a:pt x="1413" y="160"/>
                  <a:pt x="1417" y="160"/>
                </a:cubicBezTo>
                <a:cubicBezTo>
                  <a:pt x="1419" y="160"/>
                  <a:pt x="1421" y="159"/>
                  <a:pt x="1423" y="158"/>
                </a:cubicBezTo>
                <a:cubicBezTo>
                  <a:pt x="1425" y="157"/>
                  <a:pt x="1426" y="156"/>
                  <a:pt x="1428" y="155"/>
                </a:cubicBezTo>
                <a:cubicBezTo>
                  <a:pt x="1426" y="164"/>
                  <a:pt x="1426" y="164"/>
                  <a:pt x="1426" y="164"/>
                </a:cubicBezTo>
                <a:cubicBezTo>
                  <a:pt x="1426" y="167"/>
                  <a:pt x="1425" y="169"/>
                  <a:pt x="1424" y="170"/>
                </a:cubicBezTo>
                <a:cubicBezTo>
                  <a:pt x="1422" y="172"/>
                  <a:pt x="1420" y="172"/>
                  <a:pt x="1417" y="172"/>
                </a:cubicBezTo>
                <a:cubicBezTo>
                  <a:pt x="1415" y="172"/>
                  <a:pt x="1414" y="172"/>
                  <a:pt x="1412" y="171"/>
                </a:cubicBezTo>
                <a:cubicBezTo>
                  <a:pt x="1410" y="171"/>
                  <a:pt x="1409" y="170"/>
                  <a:pt x="1408" y="170"/>
                </a:cubicBezTo>
                <a:cubicBezTo>
                  <a:pt x="1406" y="175"/>
                  <a:pt x="1406" y="175"/>
                  <a:pt x="1406" y="175"/>
                </a:cubicBezTo>
                <a:cubicBezTo>
                  <a:pt x="1407" y="176"/>
                  <a:pt x="1408" y="176"/>
                  <a:pt x="1410" y="176"/>
                </a:cubicBezTo>
                <a:cubicBezTo>
                  <a:pt x="1411" y="177"/>
                  <a:pt x="1413" y="177"/>
                  <a:pt x="1414" y="177"/>
                </a:cubicBezTo>
                <a:cubicBezTo>
                  <a:pt x="1417" y="177"/>
                  <a:pt x="1420" y="176"/>
                  <a:pt x="1423" y="175"/>
                </a:cubicBezTo>
                <a:cubicBezTo>
                  <a:pt x="1425" y="174"/>
                  <a:pt x="1428" y="173"/>
                  <a:pt x="1430" y="170"/>
                </a:cubicBezTo>
                <a:cubicBezTo>
                  <a:pt x="1432" y="168"/>
                  <a:pt x="1433" y="165"/>
                  <a:pt x="1433" y="162"/>
                </a:cubicBezTo>
                <a:close/>
                <a:moveTo>
                  <a:pt x="1432" y="125"/>
                </a:moveTo>
                <a:cubicBezTo>
                  <a:pt x="1428" y="150"/>
                  <a:pt x="1428" y="150"/>
                  <a:pt x="1428" y="150"/>
                </a:cubicBezTo>
                <a:cubicBezTo>
                  <a:pt x="1427" y="151"/>
                  <a:pt x="1426" y="153"/>
                  <a:pt x="1424" y="154"/>
                </a:cubicBezTo>
                <a:cubicBezTo>
                  <a:pt x="1423" y="155"/>
                  <a:pt x="1421" y="155"/>
                  <a:pt x="1419" y="155"/>
                </a:cubicBezTo>
                <a:cubicBezTo>
                  <a:pt x="1417" y="155"/>
                  <a:pt x="1415" y="155"/>
                  <a:pt x="1414" y="153"/>
                </a:cubicBezTo>
                <a:cubicBezTo>
                  <a:pt x="1413" y="151"/>
                  <a:pt x="1412" y="148"/>
                  <a:pt x="1412" y="145"/>
                </a:cubicBezTo>
                <a:cubicBezTo>
                  <a:pt x="1412" y="142"/>
                  <a:pt x="1413" y="138"/>
                  <a:pt x="1414" y="135"/>
                </a:cubicBezTo>
                <a:cubicBezTo>
                  <a:pt x="1415" y="132"/>
                  <a:pt x="1417" y="129"/>
                  <a:pt x="1419" y="127"/>
                </a:cubicBezTo>
                <a:cubicBezTo>
                  <a:pt x="1421" y="124"/>
                  <a:pt x="1424" y="123"/>
                  <a:pt x="1427" y="123"/>
                </a:cubicBezTo>
                <a:cubicBezTo>
                  <a:pt x="1429" y="123"/>
                  <a:pt x="1431" y="124"/>
                  <a:pt x="1432" y="125"/>
                </a:cubicBezTo>
                <a:close/>
                <a:moveTo>
                  <a:pt x="1076" y="242"/>
                </a:moveTo>
                <a:cubicBezTo>
                  <a:pt x="1072" y="249"/>
                  <a:pt x="1072" y="249"/>
                  <a:pt x="1072" y="249"/>
                </a:cubicBezTo>
                <a:cubicBezTo>
                  <a:pt x="1072" y="242"/>
                  <a:pt x="1072" y="242"/>
                  <a:pt x="1072" y="242"/>
                </a:cubicBezTo>
                <a:cubicBezTo>
                  <a:pt x="1066" y="208"/>
                  <a:pt x="1066" y="208"/>
                  <a:pt x="1066" y="208"/>
                </a:cubicBezTo>
                <a:cubicBezTo>
                  <a:pt x="1050" y="208"/>
                  <a:pt x="1050" y="208"/>
                  <a:pt x="1050" y="208"/>
                </a:cubicBezTo>
                <a:cubicBezTo>
                  <a:pt x="1049" y="211"/>
                  <a:pt x="1049" y="211"/>
                  <a:pt x="1049" y="211"/>
                </a:cubicBezTo>
                <a:cubicBezTo>
                  <a:pt x="1056" y="212"/>
                  <a:pt x="1056" y="212"/>
                  <a:pt x="1056" y="212"/>
                </a:cubicBezTo>
                <a:cubicBezTo>
                  <a:pt x="1045" y="256"/>
                  <a:pt x="1045" y="256"/>
                  <a:pt x="1045" y="256"/>
                </a:cubicBezTo>
                <a:cubicBezTo>
                  <a:pt x="1039" y="257"/>
                  <a:pt x="1039" y="257"/>
                  <a:pt x="1039" y="257"/>
                </a:cubicBezTo>
                <a:cubicBezTo>
                  <a:pt x="1039" y="260"/>
                  <a:pt x="1039" y="260"/>
                  <a:pt x="1039" y="260"/>
                </a:cubicBezTo>
                <a:cubicBezTo>
                  <a:pt x="1057" y="260"/>
                  <a:pt x="1057" y="260"/>
                  <a:pt x="1057" y="260"/>
                </a:cubicBezTo>
                <a:cubicBezTo>
                  <a:pt x="1057" y="257"/>
                  <a:pt x="1057" y="257"/>
                  <a:pt x="1057" y="257"/>
                </a:cubicBezTo>
                <a:cubicBezTo>
                  <a:pt x="1050" y="256"/>
                  <a:pt x="1050" y="256"/>
                  <a:pt x="1050" y="256"/>
                </a:cubicBezTo>
                <a:cubicBezTo>
                  <a:pt x="1057" y="225"/>
                  <a:pt x="1057" y="225"/>
                  <a:pt x="1057" y="225"/>
                </a:cubicBezTo>
                <a:cubicBezTo>
                  <a:pt x="1060" y="211"/>
                  <a:pt x="1060" y="211"/>
                  <a:pt x="1060" y="211"/>
                </a:cubicBezTo>
                <a:cubicBezTo>
                  <a:pt x="1062" y="225"/>
                  <a:pt x="1062" y="225"/>
                  <a:pt x="1062" y="225"/>
                </a:cubicBezTo>
                <a:cubicBezTo>
                  <a:pt x="1068" y="261"/>
                  <a:pt x="1068" y="261"/>
                  <a:pt x="1068" y="261"/>
                </a:cubicBezTo>
                <a:cubicBezTo>
                  <a:pt x="1072" y="260"/>
                  <a:pt x="1072" y="260"/>
                  <a:pt x="1072" y="260"/>
                </a:cubicBezTo>
                <a:cubicBezTo>
                  <a:pt x="1088" y="224"/>
                  <a:pt x="1088" y="224"/>
                  <a:pt x="1088" y="224"/>
                </a:cubicBezTo>
                <a:cubicBezTo>
                  <a:pt x="1094" y="211"/>
                  <a:pt x="1094" y="211"/>
                  <a:pt x="1094" y="211"/>
                </a:cubicBezTo>
                <a:cubicBezTo>
                  <a:pt x="1093" y="225"/>
                  <a:pt x="1093" y="225"/>
                  <a:pt x="1093" y="225"/>
                </a:cubicBezTo>
                <a:cubicBezTo>
                  <a:pt x="1091" y="256"/>
                  <a:pt x="1091" y="256"/>
                  <a:pt x="1091" y="256"/>
                </a:cubicBezTo>
                <a:cubicBezTo>
                  <a:pt x="1085" y="257"/>
                  <a:pt x="1085" y="257"/>
                  <a:pt x="1085" y="257"/>
                </a:cubicBezTo>
                <a:cubicBezTo>
                  <a:pt x="1084" y="260"/>
                  <a:pt x="1084" y="260"/>
                  <a:pt x="1084" y="260"/>
                </a:cubicBezTo>
                <a:cubicBezTo>
                  <a:pt x="1104" y="260"/>
                  <a:pt x="1104" y="260"/>
                  <a:pt x="1104" y="260"/>
                </a:cubicBezTo>
                <a:cubicBezTo>
                  <a:pt x="1104" y="257"/>
                  <a:pt x="1104" y="257"/>
                  <a:pt x="1104" y="257"/>
                </a:cubicBezTo>
                <a:cubicBezTo>
                  <a:pt x="1098" y="256"/>
                  <a:pt x="1098" y="256"/>
                  <a:pt x="1098" y="256"/>
                </a:cubicBezTo>
                <a:cubicBezTo>
                  <a:pt x="1099" y="212"/>
                  <a:pt x="1099" y="212"/>
                  <a:pt x="1099" y="212"/>
                </a:cubicBezTo>
                <a:cubicBezTo>
                  <a:pt x="1106" y="211"/>
                  <a:pt x="1106" y="211"/>
                  <a:pt x="1106" y="211"/>
                </a:cubicBezTo>
                <a:cubicBezTo>
                  <a:pt x="1106" y="208"/>
                  <a:pt x="1106" y="208"/>
                  <a:pt x="1106" y="208"/>
                </a:cubicBezTo>
                <a:cubicBezTo>
                  <a:pt x="1091" y="208"/>
                  <a:pt x="1091" y="208"/>
                  <a:pt x="1091" y="208"/>
                </a:cubicBezTo>
                <a:cubicBezTo>
                  <a:pt x="1090" y="211"/>
                  <a:pt x="1087" y="217"/>
                  <a:pt x="1083" y="225"/>
                </a:cubicBezTo>
                <a:cubicBezTo>
                  <a:pt x="1079" y="233"/>
                  <a:pt x="1077" y="239"/>
                  <a:pt x="1076" y="242"/>
                </a:cubicBezTo>
                <a:close/>
                <a:moveTo>
                  <a:pt x="1138" y="253"/>
                </a:moveTo>
                <a:cubicBezTo>
                  <a:pt x="1136" y="251"/>
                  <a:pt x="1136" y="251"/>
                  <a:pt x="1136" y="251"/>
                </a:cubicBezTo>
                <a:cubicBezTo>
                  <a:pt x="1134" y="253"/>
                  <a:pt x="1133" y="254"/>
                  <a:pt x="1131" y="255"/>
                </a:cubicBezTo>
                <a:cubicBezTo>
                  <a:pt x="1129" y="256"/>
                  <a:pt x="1126" y="256"/>
                  <a:pt x="1124" y="256"/>
                </a:cubicBezTo>
                <a:cubicBezTo>
                  <a:pt x="1121" y="256"/>
                  <a:pt x="1119" y="255"/>
                  <a:pt x="1118" y="253"/>
                </a:cubicBezTo>
                <a:cubicBezTo>
                  <a:pt x="1117" y="250"/>
                  <a:pt x="1116" y="247"/>
                  <a:pt x="1116" y="244"/>
                </a:cubicBezTo>
                <a:cubicBezTo>
                  <a:pt x="1119" y="244"/>
                  <a:pt x="1123" y="244"/>
                  <a:pt x="1126" y="242"/>
                </a:cubicBezTo>
                <a:cubicBezTo>
                  <a:pt x="1130" y="241"/>
                  <a:pt x="1133" y="240"/>
                  <a:pt x="1136" y="237"/>
                </a:cubicBezTo>
                <a:cubicBezTo>
                  <a:pt x="1138" y="235"/>
                  <a:pt x="1140" y="232"/>
                  <a:pt x="1140" y="229"/>
                </a:cubicBezTo>
                <a:cubicBezTo>
                  <a:pt x="1140" y="226"/>
                  <a:pt x="1139" y="224"/>
                  <a:pt x="1137" y="223"/>
                </a:cubicBezTo>
                <a:cubicBezTo>
                  <a:pt x="1135" y="221"/>
                  <a:pt x="1133" y="220"/>
                  <a:pt x="1130" y="220"/>
                </a:cubicBezTo>
                <a:cubicBezTo>
                  <a:pt x="1126" y="220"/>
                  <a:pt x="1122" y="221"/>
                  <a:pt x="1119" y="224"/>
                </a:cubicBezTo>
                <a:cubicBezTo>
                  <a:pt x="1116" y="226"/>
                  <a:pt x="1114" y="229"/>
                  <a:pt x="1112" y="233"/>
                </a:cubicBezTo>
                <a:cubicBezTo>
                  <a:pt x="1110" y="237"/>
                  <a:pt x="1109" y="241"/>
                  <a:pt x="1109" y="246"/>
                </a:cubicBezTo>
                <a:cubicBezTo>
                  <a:pt x="1109" y="248"/>
                  <a:pt x="1110" y="251"/>
                  <a:pt x="1111" y="253"/>
                </a:cubicBezTo>
                <a:cubicBezTo>
                  <a:pt x="1111" y="255"/>
                  <a:pt x="1113" y="257"/>
                  <a:pt x="1115" y="259"/>
                </a:cubicBezTo>
                <a:cubicBezTo>
                  <a:pt x="1117" y="260"/>
                  <a:pt x="1120" y="261"/>
                  <a:pt x="1123" y="261"/>
                </a:cubicBezTo>
                <a:cubicBezTo>
                  <a:pt x="1126" y="261"/>
                  <a:pt x="1129" y="260"/>
                  <a:pt x="1132" y="258"/>
                </a:cubicBezTo>
                <a:cubicBezTo>
                  <a:pt x="1135" y="257"/>
                  <a:pt x="1136" y="255"/>
                  <a:pt x="1138" y="253"/>
                </a:cubicBezTo>
                <a:close/>
                <a:moveTo>
                  <a:pt x="1128" y="224"/>
                </a:moveTo>
                <a:cubicBezTo>
                  <a:pt x="1130" y="224"/>
                  <a:pt x="1131" y="224"/>
                  <a:pt x="1132" y="225"/>
                </a:cubicBezTo>
                <a:cubicBezTo>
                  <a:pt x="1132" y="226"/>
                  <a:pt x="1133" y="228"/>
                  <a:pt x="1133" y="229"/>
                </a:cubicBezTo>
                <a:cubicBezTo>
                  <a:pt x="1133" y="232"/>
                  <a:pt x="1132" y="234"/>
                  <a:pt x="1130" y="235"/>
                </a:cubicBezTo>
                <a:cubicBezTo>
                  <a:pt x="1129" y="237"/>
                  <a:pt x="1126" y="238"/>
                  <a:pt x="1124" y="239"/>
                </a:cubicBezTo>
                <a:cubicBezTo>
                  <a:pt x="1121" y="240"/>
                  <a:pt x="1119" y="241"/>
                  <a:pt x="1116" y="241"/>
                </a:cubicBezTo>
                <a:cubicBezTo>
                  <a:pt x="1117" y="238"/>
                  <a:pt x="1117" y="236"/>
                  <a:pt x="1118" y="233"/>
                </a:cubicBezTo>
                <a:cubicBezTo>
                  <a:pt x="1119" y="230"/>
                  <a:pt x="1121" y="228"/>
                  <a:pt x="1122" y="226"/>
                </a:cubicBezTo>
                <a:cubicBezTo>
                  <a:pt x="1124" y="225"/>
                  <a:pt x="1126" y="224"/>
                  <a:pt x="1128" y="224"/>
                </a:cubicBezTo>
                <a:close/>
                <a:moveTo>
                  <a:pt x="1175" y="254"/>
                </a:moveTo>
                <a:cubicBezTo>
                  <a:pt x="1182" y="204"/>
                  <a:pt x="1182" y="204"/>
                  <a:pt x="1182" y="204"/>
                </a:cubicBezTo>
                <a:cubicBezTo>
                  <a:pt x="1181" y="204"/>
                  <a:pt x="1181" y="204"/>
                  <a:pt x="1181" y="204"/>
                </a:cubicBezTo>
                <a:cubicBezTo>
                  <a:pt x="1171" y="205"/>
                  <a:pt x="1171" y="205"/>
                  <a:pt x="1171" y="205"/>
                </a:cubicBezTo>
                <a:cubicBezTo>
                  <a:pt x="1170" y="207"/>
                  <a:pt x="1170" y="207"/>
                  <a:pt x="1170" y="207"/>
                </a:cubicBezTo>
                <a:cubicBezTo>
                  <a:pt x="1175" y="208"/>
                  <a:pt x="1175" y="208"/>
                  <a:pt x="1175" y="208"/>
                </a:cubicBezTo>
                <a:cubicBezTo>
                  <a:pt x="1173" y="221"/>
                  <a:pt x="1173" y="221"/>
                  <a:pt x="1173" y="221"/>
                </a:cubicBezTo>
                <a:cubicBezTo>
                  <a:pt x="1171" y="220"/>
                  <a:pt x="1169" y="220"/>
                  <a:pt x="1168" y="220"/>
                </a:cubicBezTo>
                <a:cubicBezTo>
                  <a:pt x="1163" y="220"/>
                  <a:pt x="1159" y="222"/>
                  <a:pt x="1156" y="224"/>
                </a:cubicBezTo>
                <a:cubicBezTo>
                  <a:pt x="1152" y="227"/>
                  <a:pt x="1150" y="230"/>
                  <a:pt x="1148" y="234"/>
                </a:cubicBezTo>
                <a:cubicBezTo>
                  <a:pt x="1146" y="238"/>
                  <a:pt x="1145" y="242"/>
                  <a:pt x="1145" y="246"/>
                </a:cubicBezTo>
                <a:cubicBezTo>
                  <a:pt x="1145" y="250"/>
                  <a:pt x="1146" y="254"/>
                  <a:pt x="1148" y="257"/>
                </a:cubicBezTo>
                <a:cubicBezTo>
                  <a:pt x="1150" y="259"/>
                  <a:pt x="1153" y="261"/>
                  <a:pt x="1157" y="261"/>
                </a:cubicBezTo>
                <a:cubicBezTo>
                  <a:pt x="1159" y="261"/>
                  <a:pt x="1162" y="260"/>
                  <a:pt x="1163" y="259"/>
                </a:cubicBezTo>
                <a:cubicBezTo>
                  <a:pt x="1165" y="258"/>
                  <a:pt x="1167" y="256"/>
                  <a:pt x="1168" y="255"/>
                </a:cubicBezTo>
                <a:cubicBezTo>
                  <a:pt x="1168" y="256"/>
                  <a:pt x="1168" y="256"/>
                  <a:pt x="1168" y="256"/>
                </a:cubicBezTo>
                <a:cubicBezTo>
                  <a:pt x="1168" y="259"/>
                  <a:pt x="1170" y="261"/>
                  <a:pt x="1173" y="261"/>
                </a:cubicBezTo>
                <a:cubicBezTo>
                  <a:pt x="1174" y="261"/>
                  <a:pt x="1176" y="260"/>
                  <a:pt x="1177" y="259"/>
                </a:cubicBezTo>
                <a:cubicBezTo>
                  <a:pt x="1178" y="258"/>
                  <a:pt x="1179" y="257"/>
                  <a:pt x="1180" y="256"/>
                </a:cubicBezTo>
                <a:cubicBezTo>
                  <a:pt x="1179" y="255"/>
                  <a:pt x="1179" y="255"/>
                  <a:pt x="1179" y="255"/>
                </a:cubicBezTo>
                <a:cubicBezTo>
                  <a:pt x="1178" y="256"/>
                  <a:pt x="1177" y="256"/>
                  <a:pt x="1176" y="256"/>
                </a:cubicBezTo>
                <a:cubicBezTo>
                  <a:pt x="1175" y="256"/>
                  <a:pt x="1175" y="256"/>
                  <a:pt x="1175" y="255"/>
                </a:cubicBezTo>
                <a:cubicBezTo>
                  <a:pt x="1175" y="254"/>
                  <a:pt x="1175" y="254"/>
                  <a:pt x="1175" y="254"/>
                </a:cubicBezTo>
                <a:close/>
                <a:moveTo>
                  <a:pt x="1172" y="225"/>
                </a:moveTo>
                <a:cubicBezTo>
                  <a:pt x="1169" y="250"/>
                  <a:pt x="1169" y="250"/>
                  <a:pt x="1169" y="250"/>
                </a:cubicBezTo>
                <a:cubicBezTo>
                  <a:pt x="1168" y="252"/>
                  <a:pt x="1166" y="253"/>
                  <a:pt x="1164" y="254"/>
                </a:cubicBezTo>
                <a:cubicBezTo>
                  <a:pt x="1163" y="256"/>
                  <a:pt x="1161" y="256"/>
                  <a:pt x="1159" y="256"/>
                </a:cubicBezTo>
                <a:cubicBezTo>
                  <a:pt x="1157" y="256"/>
                  <a:pt x="1155" y="255"/>
                  <a:pt x="1154" y="253"/>
                </a:cubicBezTo>
                <a:cubicBezTo>
                  <a:pt x="1153" y="252"/>
                  <a:pt x="1153" y="249"/>
                  <a:pt x="1153" y="246"/>
                </a:cubicBezTo>
                <a:cubicBezTo>
                  <a:pt x="1153" y="242"/>
                  <a:pt x="1153" y="239"/>
                  <a:pt x="1154" y="236"/>
                </a:cubicBezTo>
                <a:cubicBezTo>
                  <a:pt x="1155" y="232"/>
                  <a:pt x="1157" y="230"/>
                  <a:pt x="1159" y="227"/>
                </a:cubicBezTo>
                <a:cubicBezTo>
                  <a:pt x="1161" y="225"/>
                  <a:pt x="1164" y="224"/>
                  <a:pt x="1167" y="224"/>
                </a:cubicBezTo>
                <a:cubicBezTo>
                  <a:pt x="1169" y="224"/>
                  <a:pt x="1171" y="224"/>
                  <a:pt x="1172" y="225"/>
                </a:cubicBezTo>
                <a:close/>
                <a:moveTo>
                  <a:pt x="1198" y="254"/>
                </a:moveTo>
                <a:cubicBezTo>
                  <a:pt x="1202" y="221"/>
                  <a:pt x="1202" y="221"/>
                  <a:pt x="1202" y="221"/>
                </a:cubicBezTo>
                <a:cubicBezTo>
                  <a:pt x="1201" y="220"/>
                  <a:pt x="1201" y="220"/>
                  <a:pt x="1201" y="220"/>
                </a:cubicBezTo>
                <a:cubicBezTo>
                  <a:pt x="1191" y="222"/>
                  <a:pt x="1191" y="222"/>
                  <a:pt x="1191" y="222"/>
                </a:cubicBezTo>
                <a:cubicBezTo>
                  <a:pt x="1190" y="224"/>
                  <a:pt x="1190" y="224"/>
                  <a:pt x="1190" y="224"/>
                </a:cubicBezTo>
                <a:cubicBezTo>
                  <a:pt x="1195" y="226"/>
                  <a:pt x="1195" y="226"/>
                  <a:pt x="1195" y="226"/>
                </a:cubicBezTo>
                <a:cubicBezTo>
                  <a:pt x="1194" y="233"/>
                  <a:pt x="1193" y="239"/>
                  <a:pt x="1192" y="243"/>
                </a:cubicBezTo>
                <a:cubicBezTo>
                  <a:pt x="1191" y="251"/>
                  <a:pt x="1191" y="255"/>
                  <a:pt x="1191" y="256"/>
                </a:cubicBezTo>
                <a:cubicBezTo>
                  <a:pt x="1190" y="258"/>
                  <a:pt x="1191" y="259"/>
                  <a:pt x="1192" y="260"/>
                </a:cubicBezTo>
                <a:cubicBezTo>
                  <a:pt x="1192" y="260"/>
                  <a:pt x="1194" y="261"/>
                  <a:pt x="1195" y="261"/>
                </a:cubicBezTo>
                <a:cubicBezTo>
                  <a:pt x="1197" y="261"/>
                  <a:pt x="1199" y="260"/>
                  <a:pt x="1200" y="259"/>
                </a:cubicBezTo>
                <a:cubicBezTo>
                  <a:pt x="1202" y="258"/>
                  <a:pt x="1203" y="257"/>
                  <a:pt x="1203" y="256"/>
                </a:cubicBezTo>
                <a:cubicBezTo>
                  <a:pt x="1202" y="254"/>
                  <a:pt x="1202" y="254"/>
                  <a:pt x="1202" y="254"/>
                </a:cubicBezTo>
                <a:cubicBezTo>
                  <a:pt x="1202" y="255"/>
                  <a:pt x="1201" y="256"/>
                  <a:pt x="1200" y="256"/>
                </a:cubicBezTo>
                <a:cubicBezTo>
                  <a:pt x="1200" y="256"/>
                  <a:pt x="1199" y="256"/>
                  <a:pt x="1199" y="256"/>
                </a:cubicBezTo>
                <a:cubicBezTo>
                  <a:pt x="1198" y="256"/>
                  <a:pt x="1198" y="256"/>
                  <a:pt x="1198" y="256"/>
                </a:cubicBezTo>
                <a:cubicBezTo>
                  <a:pt x="1198" y="256"/>
                  <a:pt x="1198" y="255"/>
                  <a:pt x="1198" y="255"/>
                </a:cubicBezTo>
                <a:lnTo>
                  <a:pt x="1198" y="254"/>
                </a:lnTo>
                <a:close/>
                <a:moveTo>
                  <a:pt x="1200" y="213"/>
                </a:moveTo>
                <a:cubicBezTo>
                  <a:pt x="1201" y="213"/>
                  <a:pt x="1202" y="212"/>
                  <a:pt x="1203" y="211"/>
                </a:cubicBezTo>
                <a:cubicBezTo>
                  <a:pt x="1204" y="210"/>
                  <a:pt x="1205" y="209"/>
                  <a:pt x="1205" y="207"/>
                </a:cubicBezTo>
                <a:cubicBezTo>
                  <a:pt x="1205" y="206"/>
                  <a:pt x="1204" y="206"/>
                  <a:pt x="1204" y="205"/>
                </a:cubicBezTo>
                <a:cubicBezTo>
                  <a:pt x="1203" y="204"/>
                  <a:pt x="1202" y="204"/>
                  <a:pt x="1201" y="204"/>
                </a:cubicBezTo>
                <a:cubicBezTo>
                  <a:pt x="1200" y="204"/>
                  <a:pt x="1198" y="204"/>
                  <a:pt x="1198" y="205"/>
                </a:cubicBezTo>
                <a:cubicBezTo>
                  <a:pt x="1197" y="206"/>
                  <a:pt x="1196" y="207"/>
                  <a:pt x="1196" y="209"/>
                </a:cubicBezTo>
                <a:cubicBezTo>
                  <a:pt x="1196" y="210"/>
                  <a:pt x="1197" y="211"/>
                  <a:pt x="1197" y="212"/>
                </a:cubicBezTo>
                <a:cubicBezTo>
                  <a:pt x="1198" y="212"/>
                  <a:pt x="1199" y="213"/>
                  <a:pt x="1200" y="213"/>
                </a:cubicBezTo>
                <a:close/>
                <a:moveTo>
                  <a:pt x="1237" y="228"/>
                </a:moveTo>
                <a:cubicBezTo>
                  <a:pt x="1238" y="229"/>
                  <a:pt x="1238" y="229"/>
                  <a:pt x="1238" y="229"/>
                </a:cubicBezTo>
                <a:cubicBezTo>
                  <a:pt x="1240" y="222"/>
                  <a:pt x="1240" y="222"/>
                  <a:pt x="1240" y="222"/>
                </a:cubicBezTo>
                <a:cubicBezTo>
                  <a:pt x="1239" y="221"/>
                  <a:pt x="1238" y="221"/>
                  <a:pt x="1237" y="221"/>
                </a:cubicBezTo>
                <a:cubicBezTo>
                  <a:pt x="1235" y="220"/>
                  <a:pt x="1234" y="220"/>
                  <a:pt x="1232" y="220"/>
                </a:cubicBezTo>
                <a:cubicBezTo>
                  <a:pt x="1228" y="220"/>
                  <a:pt x="1224" y="221"/>
                  <a:pt x="1221" y="224"/>
                </a:cubicBezTo>
                <a:cubicBezTo>
                  <a:pt x="1218" y="227"/>
                  <a:pt x="1216" y="230"/>
                  <a:pt x="1214" y="234"/>
                </a:cubicBezTo>
                <a:cubicBezTo>
                  <a:pt x="1213" y="237"/>
                  <a:pt x="1212" y="241"/>
                  <a:pt x="1212" y="245"/>
                </a:cubicBezTo>
                <a:cubicBezTo>
                  <a:pt x="1212" y="250"/>
                  <a:pt x="1213" y="254"/>
                  <a:pt x="1215" y="257"/>
                </a:cubicBezTo>
                <a:cubicBezTo>
                  <a:pt x="1217" y="259"/>
                  <a:pt x="1220" y="261"/>
                  <a:pt x="1224" y="261"/>
                </a:cubicBezTo>
                <a:cubicBezTo>
                  <a:pt x="1227" y="261"/>
                  <a:pt x="1230" y="260"/>
                  <a:pt x="1232" y="259"/>
                </a:cubicBezTo>
                <a:cubicBezTo>
                  <a:pt x="1235" y="257"/>
                  <a:pt x="1236" y="256"/>
                  <a:pt x="1238" y="254"/>
                </a:cubicBezTo>
                <a:cubicBezTo>
                  <a:pt x="1236" y="252"/>
                  <a:pt x="1236" y="252"/>
                  <a:pt x="1236" y="252"/>
                </a:cubicBezTo>
                <a:cubicBezTo>
                  <a:pt x="1235" y="253"/>
                  <a:pt x="1233" y="254"/>
                  <a:pt x="1232" y="255"/>
                </a:cubicBezTo>
                <a:cubicBezTo>
                  <a:pt x="1230" y="256"/>
                  <a:pt x="1229" y="256"/>
                  <a:pt x="1227" y="256"/>
                </a:cubicBezTo>
                <a:cubicBezTo>
                  <a:pt x="1224" y="256"/>
                  <a:pt x="1222" y="255"/>
                  <a:pt x="1221" y="253"/>
                </a:cubicBezTo>
                <a:cubicBezTo>
                  <a:pt x="1220" y="251"/>
                  <a:pt x="1219" y="248"/>
                  <a:pt x="1219" y="244"/>
                </a:cubicBezTo>
                <a:cubicBezTo>
                  <a:pt x="1219" y="240"/>
                  <a:pt x="1219" y="237"/>
                  <a:pt x="1221" y="234"/>
                </a:cubicBezTo>
                <a:cubicBezTo>
                  <a:pt x="1222" y="231"/>
                  <a:pt x="1223" y="229"/>
                  <a:pt x="1225" y="227"/>
                </a:cubicBezTo>
                <a:cubicBezTo>
                  <a:pt x="1227" y="225"/>
                  <a:pt x="1229" y="225"/>
                  <a:pt x="1231" y="225"/>
                </a:cubicBezTo>
                <a:cubicBezTo>
                  <a:pt x="1232" y="225"/>
                  <a:pt x="1235" y="226"/>
                  <a:pt x="1237" y="228"/>
                </a:cubicBezTo>
                <a:close/>
                <a:moveTo>
                  <a:pt x="1255" y="254"/>
                </a:moveTo>
                <a:cubicBezTo>
                  <a:pt x="1260" y="221"/>
                  <a:pt x="1260" y="221"/>
                  <a:pt x="1260" y="221"/>
                </a:cubicBezTo>
                <a:cubicBezTo>
                  <a:pt x="1259" y="220"/>
                  <a:pt x="1259" y="220"/>
                  <a:pt x="1259" y="220"/>
                </a:cubicBezTo>
                <a:cubicBezTo>
                  <a:pt x="1249" y="222"/>
                  <a:pt x="1249" y="222"/>
                  <a:pt x="1249" y="222"/>
                </a:cubicBezTo>
                <a:cubicBezTo>
                  <a:pt x="1248" y="224"/>
                  <a:pt x="1248" y="224"/>
                  <a:pt x="1248" y="224"/>
                </a:cubicBezTo>
                <a:cubicBezTo>
                  <a:pt x="1253" y="226"/>
                  <a:pt x="1253" y="226"/>
                  <a:pt x="1253" y="226"/>
                </a:cubicBezTo>
                <a:cubicBezTo>
                  <a:pt x="1252" y="233"/>
                  <a:pt x="1251" y="239"/>
                  <a:pt x="1250" y="243"/>
                </a:cubicBezTo>
                <a:cubicBezTo>
                  <a:pt x="1249" y="251"/>
                  <a:pt x="1248" y="255"/>
                  <a:pt x="1248" y="256"/>
                </a:cubicBezTo>
                <a:cubicBezTo>
                  <a:pt x="1248" y="258"/>
                  <a:pt x="1249" y="259"/>
                  <a:pt x="1249" y="260"/>
                </a:cubicBezTo>
                <a:cubicBezTo>
                  <a:pt x="1250" y="260"/>
                  <a:pt x="1251" y="261"/>
                  <a:pt x="1253" y="261"/>
                </a:cubicBezTo>
                <a:cubicBezTo>
                  <a:pt x="1255" y="261"/>
                  <a:pt x="1256" y="260"/>
                  <a:pt x="1258" y="259"/>
                </a:cubicBezTo>
                <a:cubicBezTo>
                  <a:pt x="1259" y="258"/>
                  <a:pt x="1260" y="257"/>
                  <a:pt x="1261" y="256"/>
                </a:cubicBezTo>
                <a:cubicBezTo>
                  <a:pt x="1260" y="254"/>
                  <a:pt x="1260" y="254"/>
                  <a:pt x="1260" y="254"/>
                </a:cubicBezTo>
                <a:cubicBezTo>
                  <a:pt x="1259" y="255"/>
                  <a:pt x="1259" y="256"/>
                  <a:pt x="1258" y="256"/>
                </a:cubicBezTo>
                <a:cubicBezTo>
                  <a:pt x="1258" y="256"/>
                  <a:pt x="1257" y="256"/>
                  <a:pt x="1256" y="256"/>
                </a:cubicBezTo>
                <a:cubicBezTo>
                  <a:pt x="1256" y="256"/>
                  <a:pt x="1256" y="256"/>
                  <a:pt x="1256" y="256"/>
                </a:cubicBezTo>
                <a:cubicBezTo>
                  <a:pt x="1255" y="256"/>
                  <a:pt x="1255" y="255"/>
                  <a:pt x="1255" y="255"/>
                </a:cubicBezTo>
                <a:lnTo>
                  <a:pt x="1255" y="254"/>
                </a:lnTo>
                <a:close/>
                <a:moveTo>
                  <a:pt x="1258" y="213"/>
                </a:moveTo>
                <a:cubicBezTo>
                  <a:pt x="1259" y="213"/>
                  <a:pt x="1260" y="212"/>
                  <a:pt x="1261" y="211"/>
                </a:cubicBezTo>
                <a:cubicBezTo>
                  <a:pt x="1262" y="210"/>
                  <a:pt x="1262" y="209"/>
                  <a:pt x="1262" y="207"/>
                </a:cubicBezTo>
                <a:cubicBezTo>
                  <a:pt x="1262" y="206"/>
                  <a:pt x="1262" y="206"/>
                  <a:pt x="1261" y="205"/>
                </a:cubicBezTo>
                <a:cubicBezTo>
                  <a:pt x="1261" y="204"/>
                  <a:pt x="1260" y="204"/>
                  <a:pt x="1259" y="204"/>
                </a:cubicBezTo>
                <a:cubicBezTo>
                  <a:pt x="1257" y="204"/>
                  <a:pt x="1256" y="204"/>
                  <a:pt x="1255" y="205"/>
                </a:cubicBezTo>
                <a:cubicBezTo>
                  <a:pt x="1254" y="206"/>
                  <a:pt x="1254" y="207"/>
                  <a:pt x="1254" y="209"/>
                </a:cubicBezTo>
                <a:cubicBezTo>
                  <a:pt x="1254" y="210"/>
                  <a:pt x="1254" y="211"/>
                  <a:pt x="1255" y="212"/>
                </a:cubicBezTo>
                <a:cubicBezTo>
                  <a:pt x="1256" y="212"/>
                  <a:pt x="1257" y="213"/>
                  <a:pt x="1258" y="213"/>
                </a:cubicBezTo>
                <a:close/>
                <a:moveTo>
                  <a:pt x="1282" y="229"/>
                </a:moveTo>
                <a:cubicBezTo>
                  <a:pt x="1283" y="221"/>
                  <a:pt x="1283" y="221"/>
                  <a:pt x="1283" y="221"/>
                </a:cubicBezTo>
                <a:cubicBezTo>
                  <a:pt x="1281" y="220"/>
                  <a:pt x="1281" y="220"/>
                  <a:pt x="1281" y="220"/>
                </a:cubicBezTo>
                <a:cubicBezTo>
                  <a:pt x="1273" y="222"/>
                  <a:pt x="1273" y="222"/>
                  <a:pt x="1273" y="222"/>
                </a:cubicBezTo>
                <a:cubicBezTo>
                  <a:pt x="1272" y="224"/>
                  <a:pt x="1272" y="224"/>
                  <a:pt x="1272" y="224"/>
                </a:cubicBezTo>
                <a:cubicBezTo>
                  <a:pt x="1275" y="226"/>
                  <a:pt x="1275" y="226"/>
                  <a:pt x="1275" y="226"/>
                </a:cubicBezTo>
                <a:cubicBezTo>
                  <a:pt x="1271" y="260"/>
                  <a:pt x="1271" y="260"/>
                  <a:pt x="1271" y="260"/>
                </a:cubicBezTo>
                <a:cubicBezTo>
                  <a:pt x="1278" y="260"/>
                  <a:pt x="1278" y="260"/>
                  <a:pt x="1278" y="260"/>
                </a:cubicBezTo>
                <a:cubicBezTo>
                  <a:pt x="1281" y="235"/>
                  <a:pt x="1281" y="235"/>
                  <a:pt x="1281" y="235"/>
                </a:cubicBezTo>
                <a:cubicBezTo>
                  <a:pt x="1283" y="232"/>
                  <a:pt x="1285" y="230"/>
                  <a:pt x="1287" y="228"/>
                </a:cubicBezTo>
                <a:cubicBezTo>
                  <a:pt x="1289" y="226"/>
                  <a:pt x="1291" y="225"/>
                  <a:pt x="1293" y="225"/>
                </a:cubicBezTo>
                <a:cubicBezTo>
                  <a:pt x="1295" y="225"/>
                  <a:pt x="1296" y="226"/>
                  <a:pt x="1297" y="226"/>
                </a:cubicBezTo>
                <a:cubicBezTo>
                  <a:pt x="1297" y="227"/>
                  <a:pt x="1298" y="229"/>
                  <a:pt x="1298" y="231"/>
                </a:cubicBezTo>
                <a:cubicBezTo>
                  <a:pt x="1298" y="233"/>
                  <a:pt x="1297" y="234"/>
                  <a:pt x="1297" y="236"/>
                </a:cubicBezTo>
                <a:cubicBezTo>
                  <a:pt x="1297" y="238"/>
                  <a:pt x="1297" y="240"/>
                  <a:pt x="1296" y="243"/>
                </a:cubicBezTo>
                <a:cubicBezTo>
                  <a:pt x="1296" y="245"/>
                  <a:pt x="1296" y="245"/>
                  <a:pt x="1296" y="245"/>
                </a:cubicBezTo>
                <a:cubicBezTo>
                  <a:pt x="1295" y="248"/>
                  <a:pt x="1295" y="248"/>
                  <a:pt x="1295" y="248"/>
                </a:cubicBezTo>
                <a:cubicBezTo>
                  <a:pt x="1294" y="252"/>
                  <a:pt x="1294" y="255"/>
                  <a:pt x="1294" y="256"/>
                </a:cubicBezTo>
                <a:cubicBezTo>
                  <a:pt x="1294" y="259"/>
                  <a:pt x="1295" y="261"/>
                  <a:pt x="1298" y="261"/>
                </a:cubicBezTo>
                <a:cubicBezTo>
                  <a:pt x="1300" y="261"/>
                  <a:pt x="1301" y="260"/>
                  <a:pt x="1302" y="260"/>
                </a:cubicBezTo>
                <a:cubicBezTo>
                  <a:pt x="1303" y="259"/>
                  <a:pt x="1304" y="259"/>
                  <a:pt x="1305" y="258"/>
                </a:cubicBezTo>
                <a:cubicBezTo>
                  <a:pt x="1305" y="258"/>
                  <a:pt x="1306" y="257"/>
                  <a:pt x="1306" y="257"/>
                </a:cubicBezTo>
                <a:cubicBezTo>
                  <a:pt x="1305" y="255"/>
                  <a:pt x="1305" y="255"/>
                  <a:pt x="1305" y="255"/>
                </a:cubicBezTo>
                <a:cubicBezTo>
                  <a:pt x="1304" y="256"/>
                  <a:pt x="1303" y="256"/>
                  <a:pt x="1302" y="256"/>
                </a:cubicBezTo>
                <a:cubicBezTo>
                  <a:pt x="1301" y="256"/>
                  <a:pt x="1301" y="256"/>
                  <a:pt x="1301" y="255"/>
                </a:cubicBezTo>
                <a:cubicBezTo>
                  <a:pt x="1301" y="253"/>
                  <a:pt x="1301" y="250"/>
                  <a:pt x="1302" y="246"/>
                </a:cubicBezTo>
                <a:cubicBezTo>
                  <a:pt x="1303" y="243"/>
                  <a:pt x="1303" y="243"/>
                  <a:pt x="1303" y="243"/>
                </a:cubicBezTo>
                <a:cubicBezTo>
                  <a:pt x="1303" y="241"/>
                  <a:pt x="1303" y="241"/>
                  <a:pt x="1303" y="241"/>
                </a:cubicBezTo>
                <a:cubicBezTo>
                  <a:pt x="1304" y="236"/>
                  <a:pt x="1305" y="232"/>
                  <a:pt x="1305" y="230"/>
                </a:cubicBezTo>
                <a:cubicBezTo>
                  <a:pt x="1305" y="227"/>
                  <a:pt x="1304" y="224"/>
                  <a:pt x="1302" y="223"/>
                </a:cubicBezTo>
                <a:cubicBezTo>
                  <a:pt x="1301" y="221"/>
                  <a:pt x="1299" y="220"/>
                  <a:pt x="1296" y="220"/>
                </a:cubicBezTo>
                <a:cubicBezTo>
                  <a:pt x="1294" y="220"/>
                  <a:pt x="1291" y="221"/>
                  <a:pt x="1289" y="223"/>
                </a:cubicBezTo>
                <a:cubicBezTo>
                  <a:pt x="1286" y="224"/>
                  <a:pt x="1284" y="227"/>
                  <a:pt x="1282" y="229"/>
                </a:cubicBezTo>
                <a:close/>
                <a:moveTo>
                  <a:pt x="1342" y="253"/>
                </a:moveTo>
                <a:cubicBezTo>
                  <a:pt x="1340" y="251"/>
                  <a:pt x="1340" y="251"/>
                  <a:pt x="1340" y="251"/>
                </a:cubicBezTo>
                <a:cubicBezTo>
                  <a:pt x="1339" y="253"/>
                  <a:pt x="1337" y="254"/>
                  <a:pt x="1335" y="255"/>
                </a:cubicBezTo>
                <a:cubicBezTo>
                  <a:pt x="1333" y="256"/>
                  <a:pt x="1331" y="256"/>
                  <a:pt x="1329" y="256"/>
                </a:cubicBezTo>
                <a:cubicBezTo>
                  <a:pt x="1326" y="256"/>
                  <a:pt x="1323" y="255"/>
                  <a:pt x="1322" y="253"/>
                </a:cubicBezTo>
                <a:cubicBezTo>
                  <a:pt x="1321" y="250"/>
                  <a:pt x="1320" y="247"/>
                  <a:pt x="1320" y="244"/>
                </a:cubicBezTo>
                <a:cubicBezTo>
                  <a:pt x="1323" y="244"/>
                  <a:pt x="1327" y="244"/>
                  <a:pt x="1330" y="242"/>
                </a:cubicBezTo>
                <a:cubicBezTo>
                  <a:pt x="1334" y="241"/>
                  <a:pt x="1337" y="240"/>
                  <a:pt x="1340" y="237"/>
                </a:cubicBezTo>
                <a:cubicBezTo>
                  <a:pt x="1342" y="235"/>
                  <a:pt x="1344" y="232"/>
                  <a:pt x="1344" y="229"/>
                </a:cubicBezTo>
                <a:cubicBezTo>
                  <a:pt x="1344" y="226"/>
                  <a:pt x="1343" y="224"/>
                  <a:pt x="1341" y="223"/>
                </a:cubicBezTo>
                <a:cubicBezTo>
                  <a:pt x="1340" y="221"/>
                  <a:pt x="1337" y="220"/>
                  <a:pt x="1334" y="220"/>
                </a:cubicBezTo>
                <a:cubicBezTo>
                  <a:pt x="1330" y="220"/>
                  <a:pt x="1326" y="221"/>
                  <a:pt x="1323" y="224"/>
                </a:cubicBezTo>
                <a:cubicBezTo>
                  <a:pt x="1320" y="226"/>
                  <a:pt x="1318" y="229"/>
                  <a:pt x="1316" y="233"/>
                </a:cubicBezTo>
                <a:cubicBezTo>
                  <a:pt x="1314" y="237"/>
                  <a:pt x="1313" y="241"/>
                  <a:pt x="1313" y="246"/>
                </a:cubicBezTo>
                <a:cubicBezTo>
                  <a:pt x="1313" y="248"/>
                  <a:pt x="1314" y="251"/>
                  <a:pt x="1315" y="253"/>
                </a:cubicBezTo>
                <a:cubicBezTo>
                  <a:pt x="1316" y="255"/>
                  <a:pt x="1317" y="257"/>
                  <a:pt x="1319" y="259"/>
                </a:cubicBezTo>
                <a:cubicBezTo>
                  <a:pt x="1321" y="260"/>
                  <a:pt x="1324" y="261"/>
                  <a:pt x="1327" y="261"/>
                </a:cubicBezTo>
                <a:cubicBezTo>
                  <a:pt x="1330" y="261"/>
                  <a:pt x="1333" y="260"/>
                  <a:pt x="1336" y="258"/>
                </a:cubicBezTo>
                <a:cubicBezTo>
                  <a:pt x="1339" y="257"/>
                  <a:pt x="1341" y="255"/>
                  <a:pt x="1342" y="253"/>
                </a:cubicBezTo>
                <a:close/>
                <a:moveTo>
                  <a:pt x="1332" y="224"/>
                </a:moveTo>
                <a:cubicBezTo>
                  <a:pt x="1334" y="224"/>
                  <a:pt x="1335" y="224"/>
                  <a:pt x="1336" y="225"/>
                </a:cubicBezTo>
                <a:cubicBezTo>
                  <a:pt x="1337" y="226"/>
                  <a:pt x="1337" y="228"/>
                  <a:pt x="1337" y="229"/>
                </a:cubicBezTo>
                <a:cubicBezTo>
                  <a:pt x="1337" y="232"/>
                  <a:pt x="1336" y="234"/>
                  <a:pt x="1334" y="235"/>
                </a:cubicBezTo>
                <a:cubicBezTo>
                  <a:pt x="1333" y="237"/>
                  <a:pt x="1331" y="238"/>
                  <a:pt x="1328" y="239"/>
                </a:cubicBezTo>
                <a:cubicBezTo>
                  <a:pt x="1325" y="240"/>
                  <a:pt x="1323" y="241"/>
                  <a:pt x="1321" y="241"/>
                </a:cubicBezTo>
                <a:cubicBezTo>
                  <a:pt x="1321" y="238"/>
                  <a:pt x="1321" y="236"/>
                  <a:pt x="1322" y="233"/>
                </a:cubicBezTo>
                <a:cubicBezTo>
                  <a:pt x="1323" y="230"/>
                  <a:pt x="1325" y="228"/>
                  <a:pt x="1326" y="226"/>
                </a:cubicBezTo>
                <a:cubicBezTo>
                  <a:pt x="1328" y="225"/>
                  <a:pt x="1330" y="224"/>
                  <a:pt x="1332" y="224"/>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2" name="Google Shape;112;p80"/>
          <p:cNvSpPr txBox="1">
            <a:spLocks noGrp="1"/>
          </p:cNvSpPr>
          <p:nvPr>
            <p:ph type="body" idx="4"/>
          </p:nvPr>
        </p:nvSpPr>
        <p:spPr>
          <a:xfrm>
            <a:off x="5996940" y="4886689"/>
            <a:ext cx="2416810" cy="117148"/>
          </a:xfrm>
          <a:prstGeom prst="rect">
            <a:avLst/>
          </a:prstGeom>
          <a:noFill/>
          <a:ln>
            <a:noFill/>
          </a:ln>
        </p:spPr>
        <p:txBody>
          <a:bodyPr spcFirstLastPara="1" wrap="square" lIns="0" tIns="0" rIns="0" bIns="0" anchor="t" anchorCtr="0">
            <a:spAutoFit/>
          </a:bodyPr>
          <a:lstStyle>
            <a:lvl1pPr marL="457200" lvl="0" indent="-228600" algn="l">
              <a:lnSpc>
                <a:spcPct val="110000"/>
              </a:lnSpc>
              <a:spcBef>
                <a:spcPts val="600"/>
              </a:spcBef>
              <a:spcAft>
                <a:spcPts val="0"/>
              </a:spcAft>
              <a:buClr>
                <a:schemeClr val="dk2"/>
              </a:buClr>
              <a:buSzPts val="750"/>
              <a:buNone/>
              <a:defRPr sz="750" cap="none">
                <a:solidFill>
                  <a:schemeClr val="dk2"/>
                </a:solidFill>
              </a:defRPr>
            </a:lvl1pPr>
            <a:lvl2pPr marL="914400" lvl="1" indent="-342900" algn="l">
              <a:lnSpc>
                <a:spcPct val="110000"/>
              </a:lnSpc>
              <a:spcBef>
                <a:spcPts val="600"/>
              </a:spcBef>
              <a:spcAft>
                <a:spcPts val="0"/>
              </a:spcAft>
              <a:buClr>
                <a:schemeClr val="dk1"/>
              </a:buClr>
              <a:buSzPts val="1800"/>
              <a:buChar char="–"/>
              <a:defRPr/>
            </a:lvl2pPr>
            <a:lvl3pPr marL="1371600" lvl="2" indent="-342900" algn="l">
              <a:lnSpc>
                <a:spcPct val="110000"/>
              </a:lnSpc>
              <a:spcBef>
                <a:spcPts val="600"/>
              </a:spcBef>
              <a:spcAft>
                <a:spcPts val="0"/>
              </a:spcAft>
              <a:buClr>
                <a:schemeClr val="dk1"/>
              </a:buClr>
              <a:buSzPts val="1800"/>
              <a:buChar char="•"/>
              <a:defRPr/>
            </a:lvl3pPr>
            <a:lvl4pPr marL="1828800" lvl="3" indent="-342900" algn="l">
              <a:lnSpc>
                <a:spcPct val="110000"/>
              </a:lnSpc>
              <a:spcBef>
                <a:spcPts val="600"/>
              </a:spcBef>
              <a:spcAft>
                <a:spcPts val="0"/>
              </a:spcAft>
              <a:buClr>
                <a:schemeClr val="dk1"/>
              </a:buClr>
              <a:buSzPts val="1800"/>
              <a:buChar char="–"/>
              <a:defRPr/>
            </a:lvl4pPr>
            <a:lvl5pPr marL="2286000" lvl="4" indent="-342900" algn="l">
              <a:lnSpc>
                <a:spcPct val="110000"/>
              </a:lnSpc>
              <a:spcBef>
                <a:spcPts val="600"/>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matchingName="Title Slide - Light Ruby">
  <p:cSld name="Title Slide - Light Ruby">
    <p:spTree>
      <p:nvGrpSpPr>
        <p:cNvPr id="1" name="Shape 113"/>
        <p:cNvGrpSpPr/>
        <p:nvPr/>
      </p:nvGrpSpPr>
      <p:grpSpPr>
        <a:xfrm>
          <a:off x="0" y="0"/>
          <a:ext cx="0" cy="0"/>
          <a:chOff x="0" y="0"/>
          <a:chExt cx="0" cy="0"/>
        </a:xfrm>
      </p:grpSpPr>
      <p:sp>
        <p:nvSpPr>
          <p:cNvPr id="114" name="Google Shape;114;p81"/>
          <p:cNvSpPr>
            <a:spLocks noGrp="1"/>
          </p:cNvSpPr>
          <p:nvPr>
            <p:ph type="pic" idx="2"/>
          </p:nvPr>
        </p:nvSpPr>
        <p:spPr>
          <a:xfrm>
            <a:off x="0" y="0"/>
            <a:ext cx="9144000" cy="4710113"/>
          </a:xfrm>
          <a:prstGeom prst="rect">
            <a:avLst/>
          </a:prstGeom>
          <a:solidFill>
            <a:srgbClr val="E1DCCD"/>
          </a:solidFill>
          <a:ln>
            <a:noFill/>
          </a:ln>
        </p:spPr>
      </p:sp>
      <p:sp>
        <p:nvSpPr>
          <p:cNvPr id="115" name="Google Shape;115;p81"/>
          <p:cNvSpPr txBox="1">
            <a:spLocks noGrp="1"/>
          </p:cNvSpPr>
          <p:nvPr>
            <p:ph type="body" idx="1"/>
          </p:nvPr>
        </p:nvSpPr>
        <p:spPr>
          <a:xfrm>
            <a:off x="1" y="1172308"/>
            <a:ext cx="5802922" cy="3971191"/>
          </a:xfrm>
          <a:prstGeom prst="rect">
            <a:avLst/>
          </a:prstGeom>
          <a:solidFill>
            <a:srgbClr val="ECE0E0"/>
          </a:solidFill>
          <a:ln>
            <a:noFill/>
          </a:ln>
        </p:spPr>
        <p:txBody>
          <a:bodyPr spcFirstLastPara="1" wrap="square" lIns="502900" tIns="274300" rIns="457200" bIns="457200" anchor="t" anchorCtr="0">
            <a:noAutofit/>
          </a:bodyPr>
          <a:lstStyle>
            <a:lvl1pPr marL="457200" lvl="0" indent="-228600" algn="l">
              <a:lnSpc>
                <a:spcPct val="100000"/>
              </a:lnSpc>
              <a:spcBef>
                <a:spcPts val="600"/>
              </a:spcBef>
              <a:spcAft>
                <a:spcPts val="0"/>
              </a:spcAft>
              <a:buClr>
                <a:schemeClr val="dk2"/>
              </a:buClr>
              <a:buSzPts val="3000"/>
              <a:buNone/>
              <a:defRPr sz="3000">
                <a:solidFill>
                  <a:schemeClr val="dk2"/>
                </a:solidFill>
                <a:latin typeface="Georgia"/>
                <a:ea typeface="Georgia"/>
                <a:cs typeface="Georgia"/>
                <a:sym typeface="Georgia"/>
              </a:defRPr>
            </a:lvl1pPr>
            <a:lvl2pPr marL="914400" lvl="1" indent="-228600" algn="l">
              <a:lnSpc>
                <a:spcPct val="110000"/>
              </a:lnSpc>
              <a:spcBef>
                <a:spcPts val="900"/>
              </a:spcBef>
              <a:spcAft>
                <a:spcPts val="0"/>
              </a:spcAft>
              <a:buClr>
                <a:schemeClr val="dk2"/>
              </a:buClr>
              <a:buSzPts val="1500"/>
              <a:buNone/>
              <a:defRPr sz="1500">
                <a:solidFill>
                  <a:schemeClr val="dk2"/>
                </a:solidFill>
                <a:latin typeface="Georgia"/>
                <a:ea typeface="Georgia"/>
                <a:cs typeface="Georgia"/>
                <a:sym typeface="Georgia"/>
              </a:defRPr>
            </a:lvl2pPr>
            <a:lvl3pPr marL="1371600" lvl="2" indent="-228600" algn="l">
              <a:lnSpc>
                <a:spcPct val="110000"/>
              </a:lnSpc>
              <a:spcBef>
                <a:spcPts val="600"/>
              </a:spcBef>
              <a:spcAft>
                <a:spcPts val="0"/>
              </a:spcAft>
              <a:buClr>
                <a:schemeClr val="lt1"/>
              </a:buClr>
              <a:buSzPts val="1100"/>
              <a:buNone/>
              <a:defRPr>
                <a:solidFill>
                  <a:schemeClr val="lt1"/>
                </a:solidFill>
                <a:latin typeface="Georgia"/>
                <a:ea typeface="Georgia"/>
                <a:cs typeface="Georgia"/>
                <a:sym typeface="Georgia"/>
              </a:defRPr>
            </a:lvl3pPr>
            <a:lvl4pPr marL="1828800" lvl="3" indent="-228600" algn="l">
              <a:lnSpc>
                <a:spcPct val="110000"/>
              </a:lnSpc>
              <a:spcBef>
                <a:spcPts val="600"/>
              </a:spcBef>
              <a:spcAft>
                <a:spcPts val="0"/>
              </a:spcAft>
              <a:buClr>
                <a:schemeClr val="lt1"/>
              </a:buClr>
              <a:buSzPts val="1000"/>
              <a:buNone/>
              <a:defRPr>
                <a:solidFill>
                  <a:schemeClr val="lt1"/>
                </a:solidFill>
                <a:latin typeface="Georgia"/>
                <a:ea typeface="Georgia"/>
                <a:cs typeface="Georgia"/>
                <a:sym typeface="Georgia"/>
              </a:defRPr>
            </a:lvl4pPr>
            <a:lvl5pPr marL="2286000" lvl="4" indent="-228600" algn="l">
              <a:lnSpc>
                <a:spcPct val="110000"/>
              </a:lnSpc>
              <a:spcBef>
                <a:spcPts val="600"/>
              </a:spcBef>
              <a:spcAft>
                <a:spcPts val="0"/>
              </a:spcAft>
              <a:buClr>
                <a:schemeClr val="lt1"/>
              </a:buClr>
              <a:buSzPts val="900"/>
              <a:buNone/>
              <a:defRPr>
                <a:solidFill>
                  <a:schemeClr val="lt1"/>
                </a:solidFill>
                <a:latin typeface="Georgia"/>
                <a:ea typeface="Georgia"/>
                <a:cs typeface="Georgia"/>
                <a:sym typeface="Georgia"/>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16" name="Google Shape;116;p81"/>
          <p:cNvSpPr txBox="1">
            <a:spLocks noGrp="1"/>
          </p:cNvSpPr>
          <p:nvPr>
            <p:ph type="subTitle" idx="3"/>
          </p:nvPr>
        </p:nvSpPr>
        <p:spPr>
          <a:xfrm>
            <a:off x="525780" y="3566160"/>
            <a:ext cx="4846320" cy="156646"/>
          </a:xfrm>
          <a:prstGeom prst="rect">
            <a:avLst/>
          </a:prstGeom>
          <a:noFill/>
          <a:ln>
            <a:noFill/>
          </a:ln>
        </p:spPr>
        <p:txBody>
          <a:bodyPr spcFirstLastPara="1" wrap="square" lIns="0" tIns="0" rIns="0" bIns="0" anchor="b" anchorCtr="0">
            <a:spAutoFit/>
          </a:bodyPr>
          <a:lstStyle>
            <a:lvl1pPr lvl="0" algn="l">
              <a:lnSpc>
                <a:spcPct val="110000"/>
              </a:lnSpc>
              <a:spcBef>
                <a:spcPts val="600"/>
              </a:spcBef>
              <a:spcAft>
                <a:spcPts val="0"/>
              </a:spcAft>
              <a:buClr>
                <a:schemeClr val="dk1"/>
              </a:buClr>
              <a:buSzPts val="1000"/>
              <a:buNone/>
              <a:defRPr sz="1000" i="1">
                <a:solidFill>
                  <a:schemeClr val="dk1"/>
                </a:solidFill>
                <a:latin typeface="Georgia"/>
                <a:ea typeface="Georgia"/>
                <a:cs typeface="Georgia"/>
                <a:sym typeface="Georgia"/>
              </a:defRPr>
            </a:lvl1pPr>
            <a:lvl2pPr lvl="1" algn="ctr">
              <a:lnSpc>
                <a:spcPct val="110000"/>
              </a:lnSpc>
              <a:spcBef>
                <a:spcPts val="600"/>
              </a:spcBef>
              <a:spcAft>
                <a:spcPts val="0"/>
              </a:spcAft>
              <a:buClr>
                <a:schemeClr val="dk1"/>
              </a:buClr>
              <a:buSzPts val="1500"/>
              <a:buNone/>
              <a:defRPr sz="1500"/>
            </a:lvl2pPr>
            <a:lvl3pPr lvl="2" algn="ctr">
              <a:lnSpc>
                <a:spcPct val="110000"/>
              </a:lnSpc>
              <a:spcBef>
                <a:spcPts val="600"/>
              </a:spcBef>
              <a:spcAft>
                <a:spcPts val="0"/>
              </a:spcAft>
              <a:buClr>
                <a:schemeClr val="dk1"/>
              </a:buClr>
              <a:buSzPts val="1350"/>
              <a:buNone/>
              <a:defRPr sz="1350"/>
            </a:lvl3pPr>
            <a:lvl4pPr lvl="3" algn="ctr">
              <a:lnSpc>
                <a:spcPct val="110000"/>
              </a:lnSpc>
              <a:spcBef>
                <a:spcPts val="600"/>
              </a:spcBef>
              <a:spcAft>
                <a:spcPts val="0"/>
              </a:spcAft>
              <a:buClr>
                <a:schemeClr val="dk1"/>
              </a:buClr>
              <a:buSzPts val="1200"/>
              <a:buNone/>
              <a:defRPr sz="1200"/>
            </a:lvl4pPr>
            <a:lvl5pPr lvl="4" algn="ctr">
              <a:lnSpc>
                <a:spcPct val="110000"/>
              </a:lnSpc>
              <a:spcBef>
                <a:spcPts val="600"/>
              </a:spcBef>
              <a:spcAft>
                <a:spcPts val="0"/>
              </a:spcAft>
              <a:buClr>
                <a:schemeClr val="dk1"/>
              </a:buClr>
              <a:buSzPts val="120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a:endParaRPr/>
          </a:p>
        </p:txBody>
      </p:sp>
      <p:sp>
        <p:nvSpPr>
          <p:cNvPr id="117" name="Google Shape;117;p81"/>
          <p:cNvSpPr/>
          <p:nvPr/>
        </p:nvSpPr>
        <p:spPr>
          <a:xfrm>
            <a:off x="482706" y="433838"/>
            <a:ext cx="2192207" cy="410518"/>
          </a:xfrm>
          <a:custGeom>
            <a:avLst/>
            <a:gdLst/>
            <a:ahLst/>
            <a:cxnLst/>
            <a:rect l="l" t="t" r="r" b="b"/>
            <a:pathLst>
              <a:path w="1440" h="267" extrusionOk="0">
                <a:moveTo>
                  <a:pt x="17" y="110"/>
                </a:moveTo>
                <a:cubicBezTo>
                  <a:pt x="3" y="110"/>
                  <a:pt x="3" y="110"/>
                  <a:pt x="3" y="110"/>
                </a:cubicBezTo>
                <a:cubicBezTo>
                  <a:pt x="3" y="1"/>
                  <a:pt x="3" y="1"/>
                  <a:pt x="3" y="1"/>
                </a:cubicBezTo>
                <a:cubicBezTo>
                  <a:pt x="81" y="83"/>
                  <a:pt x="81" y="83"/>
                  <a:pt x="81" y="83"/>
                </a:cubicBezTo>
                <a:cubicBezTo>
                  <a:pt x="81" y="7"/>
                  <a:pt x="81" y="7"/>
                  <a:pt x="81" y="7"/>
                </a:cubicBezTo>
                <a:cubicBezTo>
                  <a:pt x="95" y="7"/>
                  <a:pt x="95" y="7"/>
                  <a:pt x="95" y="7"/>
                </a:cubicBezTo>
                <a:cubicBezTo>
                  <a:pt x="95" y="117"/>
                  <a:pt x="95" y="117"/>
                  <a:pt x="95" y="117"/>
                </a:cubicBezTo>
                <a:cubicBezTo>
                  <a:pt x="17" y="35"/>
                  <a:pt x="17" y="35"/>
                  <a:pt x="17" y="35"/>
                </a:cubicBezTo>
                <a:lnTo>
                  <a:pt x="17" y="110"/>
                </a:lnTo>
                <a:close/>
                <a:moveTo>
                  <a:pt x="130" y="110"/>
                </a:moveTo>
                <a:cubicBezTo>
                  <a:pt x="145" y="110"/>
                  <a:pt x="145" y="110"/>
                  <a:pt x="145" y="110"/>
                </a:cubicBezTo>
                <a:cubicBezTo>
                  <a:pt x="178" y="33"/>
                  <a:pt x="178" y="33"/>
                  <a:pt x="178" y="33"/>
                </a:cubicBezTo>
                <a:cubicBezTo>
                  <a:pt x="210" y="109"/>
                  <a:pt x="210" y="109"/>
                  <a:pt x="210" y="109"/>
                </a:cubicBezTo>
                <a:cubicBezTo>
                  <a:pt x="210" y="110"/>
                  <a:pt x="210" y="110"/>
                  <a:pt x="210" y="110"/>
                </a:cubicBezTo>
                <a:cubicBezTo>
                  <a:pt x="225" y="110"/>
                  <a:pt x="225" y="110"/>
                  <a:pt x="225" y="110"/>
                </a:cubicBezTo>
                <a:cubicBezTo>
                  <a:pt x="178" y="0"/>
                  <a:pt x="178" y="0"/>
                  <a:pt x="178" y="0"/>
                </a:cubicBezTo>
                <a:lnTo>
                  <a:pt x="130" y="110"/>
                </a:lnTo>
                <a:close/>
                <a:moveTo>
                  <a:pt x="700" y="110"/>
                </a:moveTo>
                <a:cubicBezTo>
                  <a:pt x="715" y="110"/>
                  <a:pt x="715" y="110"/>
                  <a:pt x="715" y="110"/>
                </a:cubicBezTo>
                <a:cubicBezTo>
                  <a:pt x="748" y="33"/>
                  <a:pt x="748" y="33"/>
                  <a:pt x="748" y="33"/>
                </a:cubicBezTo>
                <a:cubicBezTo>
                  <a:pt x="780" y="109"/>
                  <a:pt x="780" y="109"/>
                  <a:pt x="780" y="109"/>
                </a:cubicBezTo>
                <a:cubicBezTo>
                  <a:pt x="780" y="110"/>
                  <a:pt x="780" y="110"/>
                  <a:pt x="780" y="110"/>
                </a:cubicBezTo>
                <a:cubicBezTo>
                  <a:pt x="795" y="110"/>
                  <a:pt x="795" y="110"/>
                  <a:pt x="795" y="110"/>
                </a:cubicBezTo>
                <a:cubicBezTo>
                  <a:pt x="748" y="0"/>
                  <a:pt x="748" y="0"/>
                  <a:pt x="748" y="0"/>
                </a:cubicBezTo>
                <a:lnTo>
                  <a:pt x="700" y="110"/>
                </a:lnTo>
                <a:close/>
                <a:moveTo>
                  <a:pt x="273" y="110"/>
                </a:moveTo>
                <a:cubicBezTo>
                  <a:pt x="286" y="110"/>
                  <a:pt x="286" y="110"/>
                  <a:pt x="286" y="110"/>
                </a:cubicBezTo>
                <a:cubicBezTo>
                  <a:pt x="286" y="20"/>
                  <a:pt x="286" y="20"/>
                  <a:pt x="286" y="20"/>
                </a:cubicBezTo>
                <a:cubicBezTo>
                  <a:pt x="317" y="20"/>
                  <a:pt x="317" y="20"/>
                  <a:pt x="317" y="20"/>
                </a:cubicBezTo>
                <a:cubicBezTo>
                  <a:pt x="317" y="7"/>
                  <a:pt x="317" y="7"/>
                  <a:pt x="317" y="7"/>
                </a:cubicBezTo>
                <a:cubicBezTo>
                  <a:pt x="242" y="7"/>
                  <a:pt x="242" y="7"/>
                  <a:pt x="242" y="7"/>
                </a:cubicBezTo>
                <a:cubicBezTo>
                  <a:pt x="242" y="20"/>
                  <a:pt x="242" y="20"/>
                  <a:pt x="242" y="20"/>
                </a:cubicBezTo>
                <a:cubicBezTo>
                  <a:pt x="273" y="20"/>
                  <a:pt x="273" y="20"/>
                  <a:pt x="273" y="20"/>
                </a:cubicBezTo>
                <a:lnTo>
                  <a:pt x="273" y="110"/>
                </a:lnTo>
                <a:close/>
                <a:moveTo>
                  <a:pt x="374" y="7"/>
                </a:moveTo>
                <a:cubicBezTo>
                  <a:pt x="360" y="7"/>
                  <a:pt x="360" y="7"/>
                  <a:pt x="360" y="7"/>
                </a:cubicBezTo>
                <a:cubicBezTo>
                  <a:pt x="360" y="110"/>
                  <a:pt x="360" y="110"/>
                  <a:pt x="360" y="110"/>
                </a:cubicBezTo>
                <a:cubicBezTo>
                  <a:pt x="374" y="110"/>
                  <a:pt x="374" y="110"/>
                  <a:pt x="374" y="110"/>
                </a:cubicBezTo>
                <a:lnTo>
                  <a:pt x="374" y="7"/>
                </a:lnTo>
                <a:close/>
                <a:moveTo>
                  <a:pt x="475" y="112"/>
                </a:moveTo>
                <a:cubicBezTo>
                  <a:pt x="445" y="112"/>
                  <a:pt x="421" y="88"/>
                  <a:pt x="421" y="59"/>
                </a:cubicBezTo>
                <a:cubicBezTo>
                  <a:pt x="421" y="29"/>
                  <a:pt x="445" y="5"/>
                  <a:pt x="475" y="5"/>
                </a:cubicBezTo>
                <a:cubicBezTo>
                  <a:pt x="505" y="5"/>
                  <a:pt x="528" y="29"/>
                  <a:pt x="528" y="59"/>
                </a:cubicBezTo>
                <a:cubicBezTo>
                  <a:pt x="528" y="88"/>
                  <a:pt x="505" y="112"/>
                  <a:pt x="475" y="112"/>
                </a:cubicBezTo>
                <a:close/>
                <a:moveTo>
                  <a:pt x="475" y="19"/>
                </a:moveTo>
                <a:cubicBezTo>
                  <a:pt x="453" y="19"/>
                  <a:pt x="435" y="37"/>
                  <a:pt x="435" y="59"/>
                </a:cubicBezTo>
                <a:cubicBezTo>
                  <a:pt x="435" y="81"/>
                  <a:pt x="453" y="99"/>
                  <a:pt x="475" y="99"/>
                </a:cubicBezTo>
                <a:cubicBezTo>
                  <a:pt x="497" y="99"/>
                  <a:pt x="514" y="81"/>
                  <a:pt x="514" y="59"/>
                </a:cubicBezTo>
                <a:cubicBezTo>
                  <a:pt x="514" y="37"/>
                  <a:pt x="497" y="19"/>
                  <a:pt x="475" y="19"/>
                </a:cubicBezTo>
                <a:close/>
                <a:moveTo>
                  <a:pt x="586" y="35"/>
                </a:moveTo>
                <a:cubicBezTo>
                  <a:pt x="664" y="117"/>
                  <a:pt x="664" y="117"/>
                  <a:pt x="664" y="117"/>
                </a:cubicBezTo>
                <a:cubicBezTo>
                  <a:pt x="664" y="7"/>
                  <a:pt x="664" y="7"/>
                  <a:pt x="664" y="7"/>
                </a:cubicBezTo>
                <a:cubicBezTo>
                  <a:pt x="650" y="7"/>
                  <a:pt x="650" y="7"/>
                  <a:pt x="650" y="7"/>
                </a:cubicBezTo>
                <a:cubicBezTo>
                  <a:pt x="650" y="83"/>
                  <a:pt x="650" y="83"/>
                  <a:pt x="650" y="83"/>
                </a:cubicBezTo>
                <a:cubicBezTo>
                  <a:pt x="572" y="1"/>
                  <a:pt x="572" y="1"/>
                  <a:pt x="572" y="1"/>
                </a:cubicBezTo>
                <a:cubicBezTo>
                  <a:pt x="572" y="110"/>
                  <a:pt x="572" y="110"/>
                  <a:pt x="572" y="110"/>
                </a:cubicBezTo>
                <a:cubicBezTo>
                  <a:pt x="586" y="110"/>
                  <a:pt x="586" y="110"/>
                  <a:pt x="586" y="110"/>
                </a:cubicBezTo>
                <a:lnTo>
                  <a:pt x="586" y="35"/>
                </a:lnTo>
                <a:close/>
                <a:moveTo>
                  <a:pt x="843" y="7"/>
                </a:moveTo>
                <a:cubicBezTo>
                  <a:pt x="830" y="7"/>
                  <a:pt x="830" y="7"/>
                  <a:pt x="830" y="7"/>
                </a:cubicBezTo>
                <a:cubicBezTo>
                  <a:pt x="830" y="110"/>
                  <a:pt x="830" y="110"/>
                  <a:pt x="830" y="110"/>
                </a:cubicBezTo>
                <a:cubicBezTo>
                  <a:pt x="885" y="110"/>
                  <a:pt x="885" y="110"/>
                  <a:pt x="885" y="110"/>
                </a:cubicBezTo>
                <a:cubicBezTo>
                  <a:pt x="885" y="97"/>
                  <a:pt x="885" y="97"/>
                  <a:pt x="885" y="97"/>
                </a:cubicBezTo>
                <a:cubicBezTo>
                  <a:pt x="843" y="97"/>
                  <a:pt x="843" y="97"/>
                  <a:pt x="843" y="97"/>
                </a:cubicBezTo>
                <a:lnTo>
                  <a:pt x="843" y="7"/>
                </a:lnTo>
                <a:close/>
                <a:moveTo>
                  <a:pt x="169" y="156"/>
                </a:moveTo>
                <a:cubicBezTo>
                  <a:pt x="139" y="156"/>
                  <a:pt x="116" y="179"/>
                  <a:pt x="116" y="209"/>
                </a:cubicBezTo>
                <a:cubicBezTo>
                  <a:pt x="116" y="240"/>
                  <a:pt x="139" y="262"/>
                  <a:pt x="169" y="262"/>
                </a:cubicBezTo>
                <a:cubicBezTo>
                  <a:pt x="175" y="262"/>
                  <a:pt x="188" y="261"/>
                  <a:pt x="200" y="252"/>
                </a:cubicBezTo>
                <a:cubicBezTo>
                  <a:pt x="200" y="252"/>
                  <a:pt x="200" y="252"/>
                  <a:pt x="200" y="252"/>
                </a:cubicBezTo>
                <a:cubicBezTo>
                  <a:pt x="200" y="234"/>
                  <a:pt x="200" y="234"/>
                  <a:pt x="200" y="234"/>
                </a:cubicBezTo>
                <a:cubicBezTo>
                  <a:pt x="198" y="236"/>
                  <a:pt x="198" y="236"/>
                  <a:pt x="198" y="236"/>
                </a:cubicBezTo>
                <a:cubicBezTo>
                  <a:pt x="196" y="239"/>
                  <a:pt x="192" y="242"/>
                  <a:pt x="187" y="245"/>
                </a:cubicBezTo>
                <a:cubicBezTo>
                  <a:pt x="181" y="247"/>
                  <a:pt x="175" y="249"/>
                  <a:pt x="169" y="249"/>
                </a:cubicBezTo>
                <a:cubicBezTo>
                  <a:pt x="142" y="249"/>
                  <a:pt x="130" y="226"/>
                  <a:pt x="130" y="210"/>
                </a:cubicBezTo>
                <a:cubicBezTo>
                  <a:pt x="130" y="187"/>
                  <a:pt x="147" y="169"/>
                  <a:pt x="169" y="169"/>
                </a:cubicBezTo>
                <a:cubicBezTo>
                  <a:pt x="174" y="169"/>
                  <a:pt x="180" y="170"/>
                  <a:pt x="185" y="173"/>
                </a:cubicBezTo>
                <a:cubicBezTo>
                  <a:pt x="190" y="175"/>
                  <a:pt x="194" y="178"/>
                  <a:pt x="198" y="182"/>
                </a:cubicBezTo>
                <a:cubicBezTo>
                  <a:pt x="200" y="184"/>
                  <a:pt x="200" y="184"/>
                  <a:pt x="200" y="184"/>
                </a:cubicBezTo>
                <a:cubicBezTo>
                  <a:pt x="200" y="166"/>
                  <a:pt x="200" y="166"/>
                  <a:pt x="200" y="166"/>
                </a:cubicBezTo>
                <a:cubicBezTo>
                  <a:pt x="200" y="166"/>
                  <a:pt x="200" y="166"/>
                  <a:pt x="200" y="166"/>
                </a:cubicBezTo>
                <a:cubicBezTo>
                  <a:pt x="191" y="159"/>
                  <a:pt x="181" y="156"/>
                  <a:pt x="169" y="156"/>
                </a:cubicBezTo>
                <a:close/>
                <a:moveTo>
                  <a:pt x="437" y="209"/>
                </a:moveTo>
                <a:cubicBezTo>
                  <a:pt x="437" y="225"/>
                  <a:pt x="431" y="238"/>
                  <a:pt x="419" y="249"/>
                </a:cubicBezTo>
                <a:cubicBezTo>
                  <a:pt x="409" y="257"/>
                  <a:pt x="399" y="261"/>
                  <a:pt x="382" y="261"/>
                </a:cubicBezTo>
                <a:cubicBezTo>
                  <a:pt x="360" y="261"/>
                  <a:pt x="360" y="261"/>
                  <a:pt x="360" y="261"/>
                </a:cubicBezTo>
                <a:cubicBezTo>
                  <a:pt x="360" y="157"/>
                  <a:pt x="360" y="157"/>
                  <a:pt x="360" y="157"/>
                </a:cubicBezTo>
                <a:cubicBezTo>
                  <a:pt x="382" y="157"/>
                  <a:pt x="382" y="157"/>
                  <a:pt x="382" y="157"/>
                </a:cubicBezTo>
                <a:cubicBezTo>
                  <a:pt x="393" y="157"/>
                  <a:pt x="407" y="159"/>
                  <a:pt x="420" y="170"/>
                </a:cubicBezTo>
                <a:cubicBezTo>
                  <a:pt x="426" y="175"/>
                  <a:pt x="437" y="187"/>
                  <a:pt x="437" y="209"/>
                </a:cubicBezTo>
                <a:close/>
                <a:moveTo>
                  <a:pt x="423" y="209"/>
                </a:moveTo>
                <a:cubicBezTo>
                  <a:pt x="423" y="186"/>
                  <a:pt x="407" y="171"/>
                  <a:pt x="382" y="171"/>
                </a:cubicBezTo>
                <a:cubicBezTo>
                  <a:pt x="374" y="171"/>
                  <a:pt x="374" y="171"/>
                  <a:pt x="374" y="171"/>
                </a:cubicBezTo>
                <a:cubicBezTo>
                  <a:pt x="374" y="247"/>
                  <a:pt x="374" y="247"/>
                  <a:pt x="374" y="247"/>
                </a:cubicBezTo>
                <a:cubicBezTo>
                  <a:pt x="382" y="247"/>
                  <a:pt x="382" y="247"/>
                  <a:pt x="382" y="247"/>
                </a:cubicBezTo>
                <a:cubicBezTo>
                  <a:pt x="390" y="247"/>
                  <a:pt x="401" y="246"/>
                  <a:pt x="410" y="239"/>
                </a:cubicBezTo>
                <a:cubicBezTo>
                  <a:pt x="416" y="234"/>
                  <a:pt x="423" y="224"/>
                  <a:pt x="423" y="209"/>
                </a:cubicBezTo>
                <a:close/>
                <a:moveTo>
                  <a:pt x="479" y="261"/>
                </a:moveTo>
                <a:cubicBezTo>
                  <a:pt x="541" y="261"/>
                  <a:pt x="541" y="261"/>
                  <a:pt x="541" y="261"/>
                </a:cubicBezTo>
                <a:cubicBezTo>
                  <a:pt x="541" y="247"/>
                  <a:pt x="541" y="247"/>
                  <a:pt x="541" y="247"/>
                </a:cubicBezTo>
                <a:cubicBezTo>
                  <a:pt x="493" y="247"/>
                  <a:pt x="493" y="247"/>
                  <a:pt x="493" y="247"/>
                </a:cubicBezTo>
                <a:cubicBezTo>
                  <a:pt x="493" y="211"/>
                  <a:pt x="493" y="211"/>
                  <a:pt x="493" y="211"/>
                </a:cubicBezTo>
                <a:cubicBezTo>
                  <a:pt x="535" y="211"/>
                  <a:pt x="535" y="211"/>
                  <a:pt x="535" y="211"/>
                </a:cubicBezTo>
                <a:cubicBezTo>
                  <a:pt x="535" y="198"/>
                  <a:pt x="535" y="198"/>
                  <a:pt x="535" y="198"/>
                </a:cubicBezTo>
                <a:cubicBezTo>
                  <a:pt x="493" y="198"/>
                  <a:pt x="493" y="198"/>
                  <a:pt x="493" y="198"/>
                </a:cubicBezTo>
                <a:cubicBezTo>
                  <a:pt x="493" y="171"/>
                  <a:pt x="493" y="171"/>
                  <a:pt x="493" y="171"/>
                </a:cubicBezTo>
                <a:cubicBezTo>
                  <a:pt x="541" y="171"/>
                  <a:pt x="541" y="171"/>
                  <a:pt x="541" y="171"/>
                </a:cubicBezTo>
                <a:cubicBezTo>
                  <a:pt x="541" y="157"/>
                  <a:pt x="541" y="157"/>
                  <a:pt x="541" y="157"/>
                </a:cubicBezTo>
                <a:cubicBezTo>
                  <a:pt x="479" y="157"/>
                  <a:pt x="479" y="157"/>
                  <a:pt x="479" y="157"/>
                </a:cubicBezTo>
                <a:lnTo>
                  <a:pt x="479" y="261"/>
                </a:lnTo>
                <a:close/>
                <a:moveTo>
                  <a:pt x="805" y="261"/>
                </a:moveTo>
                <a:cubicBezTo>
                  <a:pt x="866" y="261"/>
                  <a:pt x="866" y="261"/>
                  <a:pt x="866" y="261"/>
                </a:cubicBezTo>
                <a:cubicBezTo>
                  <a:pt x="866" y="247"/>
                  <a:pt x="866" y="247"/>
                  <a:pt x="866" y="247"/>
                </a:cubicBezTo>
                <a:cubicBezTo>
                  <a:pt x="819" y="247"/>
                  <a:pt x="819" y="247"/>
                  <a:pt x="819" y="247"/>
                </a:cubicBezTo>
                <a:cubicBezTo>
                  <a:pt x="819" y="211"/>
                  <a:pt x="819" y="211"/>
                  <a:pt x="819" y="211"/>
                </a:cubicBezTo>
                <a:cubicBezTo>
                  <a:pt x="860" y="211"/>
                  <a:pt x="860" y="211"/>
                  <a:pt x="860" y="211"/>
                </a:cubicBezTo>
                <a:cubicBezTo>
                  <a:pt x="860" y="198"/>
                  <a:pt x="860" y="198"/>
                  <a:pt x="860" y="198"/>
                </a:cubicBezTo>
                <a:cubicBezTo>
                  <a:pt x="819" y="198"/>
                  <a:pt x="819" y="198"/>
                  <a:pt x="819" y="198"/>
                </a:cubicBezTo>
                <a:cubicBezTo>
                  <a:pt x="819" y="171"/>
                  <a:pt x="819" y="171"/>
                  <a:pt x="819" y="171"/>
                </a:cubicBezTo>
                <a:cubicBezTo>
                  <a:pt x="866" y="171"/>
                  <a:pt x="866" y="171"/>
                  <a:pt x="866" y="171"/>
                </a:cubicBezTo>
                <a:cubicBezTo>
                  <a:pt x="866" y="157"/>
                  <a:pt x="866" y="157"/>
                  <a:pt x="866" y="157"/>
                </a:cubicBezTo>
                <a:cubicBezTo>
                  <a:pt x="805" y="157"/>
                  <a:pt x="805" y="157"/>
                  <a:pt x="805" y="157"/>
                </a:cubicBezTo>
                <a:lnTo>
                  <a:pt x="805" y="261"/>
                </a:lnTo>
                <a:close/>
                <a:moveTo>
                  <a:pt x="634" y="235"/>
                </a:moveTo>
                <a:cubicBezTo>
                  <a:pt x="595" y="149"/>
                  <a:pt x="595" y="149"/>
                  <a:pt x="595" y="149"/>
                </a:cubicBezTo>
                <a:cubicBezTo>
                  <a:pt x="578" y="261"/>
                  <a:pt x="578" y="261"/>
                  <a:pt x="578" y="261"/>
                </a:cubicBezTo>
                <a:cubicBezTo>
                  <a:pt x="592" y="261"/>
                  <a:pt x="592" y="261"/>
                  <a:pt x="592" y="261"/>
                </a:cubicBezTo>
                <a:cubicBezTo>
                  <a:pt x="601" y="194"/>
                  <a:pt x="601" y="194"/>
                  <a:pt x="601" y="194"/>
                </a:cubicBezTo>
                <a:cubicBezTo>
                  <a:pt x="634" y="267"/>
                  <a:pt x="634" y="267"/>
                  <a:pt x="634" y="267"/>
                </a:cubicBezTo>
                <a:cubicBezTo>
                  <a:pt x="668" y="194"/>
                  <a:pt x="668" y="194"/>
                  <a:pt x="668" y="194"/>
                </a:cubicBezTo>
                <a:cubicBezTo>
                  <a:pt x="677" y="261"/>
                  <a:pt x="677" y="261"/>
                  <a:pt x="677" y="261"/>
                </a:cubicBezTo>
                <a:cubicBezTo>
                  <a:pt x="691" y="261"/>
                  <a:pt x="691" y="261"/>
                  <a:pt x="691" y="261"/>
                </a:cubicBezTo>
                <a:cubicBezTo>
                  <a:pt x="674" y="148"/>
                  <a:pt x="674" y="148"/>
                  <a:pt x="674" y="148"/>
                </a:cubicBezTo>
                <a:lnTo>
                  <a:pt x="634" y="235"/>
                </a:lnTo>
                <a:close/>
                <a:moveTo>
                  <a:pt x="737" y="261"/>
                </a:moveTo>
                <a:cubicBezTo>
                  <a:pt x="751" y="261"/>
                  <a:pt x="751" y="261"/>
                  <a:pt x="751" y="261"/>
                </a:cubicBezTo>
                <a:cubicBezTo>
                  <a:pt x="751" y="157"/>
                  <a:pt x="751" y="157"/>
                  <a:pt x="751" y="157"/>
                </a:cubicBezTo>
                <a:cubicBezTo>
                  <a:pt x="737" y="157"/>
                  <a:pt x="737" y="157"/>
                  <a:pt x="737" y="157"/>
                </a:cubicBezTo>
                <a:lnTo>
                  <a:pt x="737" y="261"/>
                </a:lnTo>
                <a:close/>
                <a:moveTo>
                  <a:pt x="955" y="211"/>
                </a:moveTo>
                <a:cubicBezTo>
                  <a:pt x="950" y="207"/>
                  <a:pt x="945" y="204"/>
                  <a:pt x="939" y="201"/>
                </a:cubicBezTo>
                <a:cubicBezTo>
                  <a:pt x="929" y="197"/>
                  <a:pt x="929" y="197"/>
                  <a:pt x="929" y="197"/>
                </a:cubicBezTo>
                <a:cubicBezTo>
                  <a:pt x="925" y="195"/>
                  <a:pt x="922" y="194"/>
                  <a:pt x="919" y="191"/>
                </a:cubicBezTo>
                <a:cubicBezTo>
                  <a:pt x="916" y="189"/>
                  <a:pt x="916" y="187"/>
                  <a:pt x="916" y="183"/>
                </a:cubicBezTo>
                <a:cubicBezTo>
                  <a:pt x="916" y="175"/>
                  <a:pt x="922" y="169"/>
                  <a:pt x="931" y="169"/>
                </a:cubicBezTo>
                <a:cubicBezTo>
                  <a:pt x="936" y="169"/>
                  <a:pt x="940" y="171"/>
                  <a:pt x="942" y="172"/>
                </a:cubicBezTo>
                <a:cubicBezTo>
                  <a:pt x="944" y="174"/>
                  <a:pt x="946" y="177"/>
                  <a:pt x="947" y="179"/>
                </a:cubicBezTo>
                <a:cubicBezTo>
                  <a:pt x="948" y="181"/>
                  <a:pt x="948" y="181"/>
                  <a:pt x="948" y="181"/>
                </a:cubicBezTo>
                <a:cubicBezTo>
                  <a:pt x="959" y="173"/>
                  <a:pt x="959" y="173"/>
                  <a:pt x="959" y="173"/>
                </a:cubicBezTo>
                <a:cubicBezTo>
                  <a:pt x="958" y="172"/>
                  <a:pt x="958" y="172"/>
                  <a:pt x="958" y="172"/>
                </a:cubicBezTo>
                <a:cubicBezTo>
                  <a:pt x="956" y="167"/>
                  <a:pt x="952" y="163"/>
                  <a:pt x="948" y="161"/>
                </a:cubicBezTo>
                <a:cubicBezTo>
                  <a:pt x="943" y="157"/>
                  <a:pt x="938" y="156"/>
                  <a:pt x="931" y="156"/>
                </a:cubicBezTo>
                <a:cubicBezTo>
                  <a:pt x="914" y="156"/>
                  <a:pt x="902" y="167"/>
                  <a:pt x="902" y="183"/>
                </a:cubicBezTo>
                <a:cubicBezTo>
                  <a:pt x="902" y="190"/>
                  <a:pt x="904" y="195"/>
                  <a:pt x="909" y="200"/>
                </a:cubicBezTo>
                <a:cubicBezTo>
                  <a:pt x="913" y="205"/>
                  <a:pt x="918" y="207"/>
                  <a:pt x="922" y="209"/>
                </a:cubicBezTo>
                <a:cubicBezTo>
                  <a:pt x="932" y="213"/>
                  <a:pt x="932" y="213"/>
                  <a:pt x="932" y="213"/>
                </a:cubicBezTo>
                <a:cubicBezTo>
                  <a:pt x="937" y="215"/>
                  <a:pt x="941" y="217"/>
                  <a:pt x="944" y="220"/>
                </a:cubicBezTo>
                <a:cubicBezTo>
                  <a:pt x="947" y="223"/>
                  <a:pt x="948" y="226"/>
                  <a:pt x="948" y="231"/>
                </a:cubicBezTo>
                <a:cubicBezTo>
                  <a:pt x="948" y="240"/>
                  <a:pt x="942" y="249"/>
                  <a:pt x="929" y="249"/>
                </a:cubicBezTo>
                <a:cubicBezTo>
                  <a:pt x="924" y="249"/>
                  <a:pt x="919" y="247"/>
                  <a:pt x="916" y="244"/>
                </a:cubicBezTo>
                <a:cubicBezTo>
                  <a:pt x="913" y="241"/>
                  <a:pt x="911" y="236"/>
                  <a:pt x="910" y="232"/>
                </a:cubicBezTo>
                <a:cubicBezTo>
                  <a:pt x="910" y="230"/>
                  <a:pt x="910" y="230"/>
                  <a:pt x="910" y="230"/>
                </a:cubicBezTo>
                <a:cubicBezTo>
                  <a:pt x="896" y="234"/>
                  <a:pt x="896" y="234"/>
                  <a:pt x="896" y="234"/>
                </a:cubicBezTo>
                <a:cubicBezTo>
                  <a:pt x="897" y="235"/>
                  <a:pt x="897" y="235"/>
                  <a:pt x="897" y="235"/>
                </a:cubicBezTo>
                <a:cubicBezTo>
                  <a:pt x="898" y="243"/>
                  <a:pt x="902" y="249"/>
                  <a:pt x="906" y="254"/>
                </a:cubicBezTo>
                <a:cubicBezTo>
                  <a:pt x="912" y="260"/>
                  <a:pt x="920" y="262"/>
                  <a:pt x="929" y="262"/>
                </a:cubicBezTo>
                <a:cubicBezTo>
                  <a:pt x="948" y="262"/>
                  <a:pt x="962" y="249"/>
                  <a:pt x="962" y="230"/>
                </a:cubicBezTo>
                <a:cubicBezTo>
                  <a:pt x="962" y="222"/>
                  <a:pt x="960" y="216"/>
                  <a:pt x="955" y="211"/>
                </a:cubicBezTo>
                <a:close/>
                <a:moveTo>
                  <a:pt x="0" y="261"/>
                </a:moveTo>
                <a:cubicBezTo>
                  <a:pt x="15" y="261"/>
                  <a:pt x="15" y="261"/>
                  <a:pt x="15" y="261"/>
                </a:cubicBezTo>
                <a:cubicBezTo>
                  <a:pt x="48" y="184"/>
                  <a:pt x="48" y="184"/>
                  <a:pt x="48" y="184"/>
                </a:cubicBezTo>
                <a:cubicBezTo>
                  <a:pt x="79" y="260"/>
                  <a:pt x="79" y="260"/>
                  <a:pt x="79" y="260"/>
                </a:cubicBezTo>
                <a:cubicBezTo>
                  <a:pt x="80" y="261"/>
                  <a:pt x="80" y="261"/>
                  <a:pt x="80" y="261"/>
                </a:cubicBezTo>
                <a:cubicBezTo>
                  <a:pt x="95" y="261"/>
                  <a:pt x="95" y="261"/>
                  <a:pt x="95" y="261"/>
                </a:cubicBezTo>
                <a:cubicBezTo>
                  <a:pt x="48" y="151"/>
                  <a:pt x="48" y="151"/>
                  <a:pt x="48" y="151"/>
                </a:cubicBezTo>
                <a:lnTo>
                  <a:pt x="0" y="261"/>
                </a:lnTo>
                <a:close/>
                <a:moveTo>
                  <a:pt x="229" y="261"/>
                </a:moveTo>
                <a:cubicBezTo>
                  <a:pt x="244" y="261"/>
                  <a:pt x="244" y="261"/>
                  <a:pt x="244" y="261"/>
                </a:cubicBezTo>
                <a:cubicBezTo>
                  <a:pt x="277" y="184"/>
                  <a:pt x="277" y="184"/>
                  <a:pt x="277" y="184"/>
                </a:cubicBezTo>
                <a:cubicBezTo>
                  <a:pt x="309" y="260"/>
                  <a:pt x="309" y="260"/>
                  <a:pt x="309" y="260"/>
                </a:cubicBezTo>
                <a:cubicBezTo>
                  <a:pt x="309" y="261"/>
                  <a:pt x="309" y="261"/>
                  <a:pt x="309" y="261"/>
                </a:cubicBezTo>
                <a:cubicBezTo>
                  <a:pt x="324" y="261"/>
                  <a:pt x="324" y="261"/>
                  <a:pt x="324" y="261"/>
                </a:cubicBezTo>
                <a:cubicBezTo>
                  <a:pt x="277" y="151"/>
                  <a:pt x="277" y="151"/>
                  <a:pt x="277" y="151"/>
                </a:cubicBezTo>
                <a:lnTo>
                  <a:pt x="229" y="261"/>
                </a:lnTo>
                <a:close/>
                <a:moveTo>
                  <a:pt x="1071" y="11"/>
                </a:moveTo>
                <a:cubicBezTo>
                  <a:pt x="1071" y="18"/>
                  <a:pt x="1071" y="18"/>
                  <a:pt x="1071" y="18"/>
                </a:cubicBezTo>
                <a:cubicBezTo>
                  <a:pt x="1075" y="18"/>
                  <a:pt x="1075" y="18"/>
                  <a:pt x="1075" y="18"/>
                </a:cubicBezTo>
                <a:cubicBezTo>
                  <a:pt x="1077" y="9"/>
                  <a:pt x="1077" y="9"/>
                  <a:pt x="1077" y="9"/>
                </a:cubicBezTo>
                <a:cubicBezTo>
                  <a:pt x="1076" y="8"/>
                  <a:pt x="1074" y="7"/>
                  <a:pt x="1072" y="6"/>
                </a:cubicBezTo>
                <a:cubicBezTo>
                  <a:pt x="1070" y="6"/>
                  <a:pt x="1067" y="6"/>
                  <a:pt x="1064" y="6"/>
                </a:cubicBezTo>
                <a:cubicBezTo>
                  <a:pt x="1061" y="6"/>
                  <a:pt x="1058" y="6"/>
                  <a:pt x="1056" y="7"/>
                </a:cubicBezTo>
                <a:cubicBezTo>
                  <a:pt x="1053" y="9"/>
                  <a:pt x="1051" y="10"/>
                  <a:pt x="1049" y="12"/>
                </a:cubicBezTo>
                <a:cubicBezTo>
                  <a:pt x="1048" y="14"/>
                  <a:pt x="1047" y="17"/>
                  <a:pt x="1047" y="20"/>
                </a:cubicBezTo>
                <a:cubicBezTo>
                  <a:pt x="1047" y="22"/>
                  <a:pt x="1048" y="24"/>
                  <a:pt x="1049" y="26"/>
                </a:cubicBezTo>
                <a:cubicBezTo>
                  <a:pt x="1050" y="28"/>
                  <a:pt x="1051" y="30"/>
                  <a:pt x="1053" y="31"/>
                </a:cubicBezTo>
                <a:cubicBezTo>
                  <a:pt x="1055" y="32"/>
                  <a:pt x="1057" y="34"/>
                  <a:pt x="1059" y="35"/>
                </a:cubicBezTo>
                <a:cubicBezTo>
                  <a:pt x="1062" y="37"/>
                  <a:pt x="1064" y="39"/>
                  <a:pt x="1066" y="40"/>
                </a:cubicBezTo>
                <a:cubicBezTo>
                  <a:pt x="1067" y="42"/>
                  <a:pt x="1068" y="44"/>
                  <a:pt x="1068" y="47"/>
                </a:cubicBezTo>
                <a:cubicBezTo>
                  <a:pt x="1068" y="49"/>
                  <a:pt x="1067" y="52"/>
                  <a:pt x="1065" y="53"/>
                </a:cubicBezTo>
                <a:cubicBezTo>
                  <a:pt x="1062" y="55"/>
                  <a:pt x="1060" y="56"/>
                  <a:pt x="1057" y="56"/>
                </a:cubicBezTo>
                <a:cubicBezTo>
                  <a:pt x="1055" y="56"/>
                  <a:pt x="1053" y="56"/>
                  <a:pt x="1052" y="55"/>
                </a:cubicBezTo>
                <a:cubicBezTo>
                  <a:pt x="1050" y="55"/>
                  <a:pt x="1049" y="54"/>
                  <a:pt x="1048" y="54"/>
                </a:cubicBezTo>
                <a:cubicBezTo>
                  <a:pt x="1048" y="46"/>
                  <a:pt x="1048" y="46"/>
                  <a:pt x="1048" y="46"/>
                </a:cubicBezTo>
                <a:cubicBezTo>
                  <a:pt x="1044" y="46"/>
                  <a:pt x="1044" y="46"/>
                  <a:pt x="1044" y="46"/>
                </a:cubicBezTo>
                <a:cubicBezTo>
                  <a:pt x="1042" y="56"/>
                  <a:pt x="1042" y="56"/>
                  <a:pt x="1042" y="56"/>
                </a:cubicBezTo>
                <a:cubicBezTo>
                  <a:pt x="1043" y="57"/>
                  <a:pt x="1045" y="58"/>
                  <a:pt x="1048" y="58"/>
                </a:cubicBezTo>
                <a:cubicBezTo>
                  <a:pt x="1051" y="59"/>
                  <a:pt x="1054" y="59"/>
                  <a:pt x="1057" y="59"/>
                </a:cubicBezTo>
                <a:cubicBezTo>
                  <a:pt x="1060" y="59"/>
                  <a:pt x="1063" y="59"/>
                  <a:pt x="1066" y="57"/>
                </a:cubicBezTo>
                <a:cubicBezTo>
                  <a:pt x="1069" y="56"/>
                  <a:pt x="1071" y="54"/>
                  <a:pt x="1073" y="52"/>
                </a:cubicBezTo>
                <a:cubicBezTo>
                  <a:pt x="1074" y="50"/>
                  <a:pt x="1075" y="47"/>
                  <a:pt x="1075" y="44"/>
                </a:cubicBezTo>
                <a:cubicBezTo>
                  <a:pt x="1075" y="42"/>
                  <a:pt x="1074" y="40"/>
                  <a:pt x="1073" y="38"/>
                </a:cubicBezTo>
                <a:cubicBezTo>
                  <a:pt x="1072" y="36"/>
                  <a:pt x="1071" y="35"/>
                  <a:pt x="1069" y="34"/>
                </a:cubicBezTo>
                <a:cubicBezTo>
                  <a:pt x="1068" y="32"/>
                  <a:pt x="1066" y="31"/>
                  <a:pt x="1064" y="29"/>
                </a:cubicBezTo>
                <a:cubicBezTo>
                  <a:pt x="1060" y="27"/>
                  <a:pt x="1058" y="25"/>
                  <a:pt x="1056" y="24"/>
                </a:cubicBezTo>
                <a:cubicBezTo>
                  <a:pt x="1055" y="22"/>
                  <a:pt x="1054" y="20"/>
                  <a:pt x="1054" y="17"/>
                </a:cubicBezTo>
                <a:cubicBezTo>
                  <a:pt x="1054" y="15"/>
                  <a:pt x="1055" y="13"/>
                  <a:pt x="1057" y="11"/>
                </a:cubicBezTo>
                <a:cubicBezTo>
                  <a:pt x="1059" y="10"/>
                  <a:pt x="1061" y="9"/>
                  <a:pt x="1064" y="9"/>
                </a:cubicBezTo>
                <a:cubicBezTo>
                  <a:pt x="1065" y="9"/>
                  <a:pt x="1067" y="9"/>
                  <a:pt x="1068" y="10"/>
                </a:cubicBezTo>
                <a:cubicBezTo>
                  <a:pt x="1069" y="10"/>
                  <a:pt x="1070" y="10"/>
                  <a:pt x="1071" y="11"/>
                </a:cubicBezTo>
                <a:close/>
                <a:moveTo>
                  <a:pt x="1107" y="27"/>
                </a:moveTo>
                <a:cubicBezTo>
                  <a:pt x="1108" y="27"/>
                  <a:pt x="1108" y="27"/>
                  <a:pt x="1108" y="27"/>
                </a:cubicBezTo>
                <a:cubicBezTo>
                  <a:pt x="1110" y="20"/>
                  <a:pt x="1110" y="20"/>
                  <a:pt x="1110" y="20"/>
                </a:cubicBezTo>
                <a:cubicBezTo>
                  <a:pt x="1109" y="20"/>
                  <a:pt x="1108" y="19"/>
                  <a:pt x="1107" y="19"/>
                </a:cubicBezTo>
                <a:cubicBezTo>
                  <a:pt x="1105" y="19"/>
                  <a:pt x="1104" y="19"/>
                  <a:pt x="1102" y="19"/>
                </a:cubicBezTo>
                <a:cubicBezTo>
                  <a:pt x="1098" y="19"/>
                  <a:pt x="1094" y="20"/>
                  <a:pt x="1091" y="22"/>
                </a:cubicBezTo>
                <a:cubicBezTo>
                  <a:pt x="1088" y="25"/>
                  <a:pt x="1086" y="28"/>
                  <a:pt x="1084" y="32"/>
                </a:cubicBezTo>
                <a:cubicBezTo>
                  <a:pt x="1083" y="36"/>
                  <a:pt x="1082" y="40"/>
                  <a:pt x="1082" y="43"/>
                </a:cubicBezTo>
                <a:cubicBezTo>
                  <a:pt x="1082" y="48"/>
                  <a:pt x="1083" y="52"/>
                  <a:pt x="1085" y="55"/>
                </a:cubicBezTo>
                <a:cubicBezTo>
                  <a:pt x="1087" y="58"/>
                  <a:pt x="1091" y="59"/>
                  <a:pt x="1094" y="59"/>
                </a:cubicBezTo>
                <a:cubicBezTo>
                  <a:pt x="1098" y="59"/>
                  <a:pt x="1100" y="59"/>
                  <a:pt x="1102" y="57"/>
                </a:cubicBezTo>
                <a:cubicBezTo>
                  <a:pt x="1105" y="56"/>
                  <a:pt x="1106" y="54"/>
                  <a:pt x="1108" y="53"/>
                </a:cubicBezTo>
                <a:cubicBezTo>
                  <a:pt x="1106" y="50"/>
                  <a:pt x="1106" y="50"/>
                  <a:pt x="1106" y="50"/>
                </a:cubicBezTo>
                <a:cubicBezTo>
                  <a:pt x="1105" y="52"/>
                  <a:pt x="1103" y="53"/>
                  <a:pt x="1102" y="54"/>
                </a:cubicBezTo>
                <a:cubicBezTo>
                  <a:pt x="1100" y="54"/>
                  <a:pt x="1099" y="55"/>
                  <a:pt x="1097" y="55"/>
                </a:cubicBezTo>
                <a:cubicBezTo>
                  <a:pt x="1094" y="55"/>
                  <a:pt x="1092" y="54"/>
                  <a:pt x="1091" y="52"/>
                </a:cubicBezTo>
                <a:cubicBezTo>
                  <a:pt x="1090" y="50"/>
                  <a:pt x="1089" y="47"/>
                  <a:pt x="1089" y="43"/>
                </a:cubicBezTo>
                <a:cubicBezTo>
                  <a:pt x="1089" y="39"/>
                  <a:pt x="1090" y="35"/>
                  <a:pt x="1091" y="32"/>
                </a:cubicBezTo>
                <a:cubicBezTo>
                  <a:pt x="1092" y="30"/>
                  <a:pt x="1093" y="27"/>
                  <a:pt x="1095" y="26"/>
                </a:cubicBezTo>
                <a:cubicBezTo>
                  <a:pt x="1097" y="24"/>
                  <a:pt x="1099" y="23"/>
                  <a:pt x="1101" y="23"/>
                </a:cubicBezTo>
                <a:cubicBezTo>
                  <a:pt x="1102" y="23"/>
                  <a:pt x="1105" y="24"/>
                  <a:pt x="1107" y="27"/>
                </a:cubicBezTo>
                <a:close/>
                <a:moveTo>
                  <a:pt x="1124" y="52"/>
                </a:moveTo>
                <a:cubicBezTo>
                  <a:pt x="1129" y="19"/>
                  <a:pt x="1129" y="19"/>
                  <a:pt x="1129" y="19"/>
                </a:cubicBezTo>
                <a:cubicBezTo>
                  <a:pt x="1128" y="19"/>
                  <a:pt x="1128" y="19"/>
                  <a:pt x="1128" y="19"/>
                </a:cubicBezTo>
                <a:cubicBezTo>
                  <a:pt x="1118" y="20"/>
                  <a:pt x="1118" y="20"/>
                  <a:pt x="1118" y="20"/>
                </a:cubicBezTo>
                <a:cubicBezTo>
                  <a:pt x="1117" y="23"/>
                  <a:pt x="1117" y="23"/>
                  <a:pt x="1117" y="23"/>
                </a:cubicBezTo>
                <a:cubicBezTo>
                  <a:pt x="1122" y="24"/>
                  <a:pt x="1122" y="24"/>
                  <a:pt x="1122" y="24"/>
                </a:cubicBezTo>
                <a:cubicBezTo>
                  <a:pt x="1121" y="31"/>
                  <a:pt x="1120" y="37"/>
                  <a:pt x="1119" y="41"/>
                </a:cubicBezTo>
                <a:cubicBezTo>
                  <a:pt x="1118" y="49"/>
                  <a:pt x="1117" y="54"/>
                  <a:pt x="1117" y="55"/>
                </a:cubicBezTo>
                <a:cubicBezTo>
                  <a:pt x="1117" y="56"/>
                  <a:pt x="1118" y="57"/>
                  <a:pt x="1118" y="58"/>
                </a:cubicBezTo>
                <a:cubicBezTo>
                  <a:pt x="1119" y="59"/>
                  <a:pt x="1120" y="59"/>
                  <a:pt x="1122" y="59"/>
                </a:cubicBezTo>
                <a:cubicBezTo>
                  <a:pt x="1124" y="59"/>
                  <a:pt x="1125" y="59"/>
                  <a:pt x="1127" y="58"/>
                </a:cubicBezTo>
                <a:cubicBezTo>
                  <a:pt x="1128" y="57"/>
                  <a:pt x="1129" y="55"/>
                  <a:pt x="1130" y="54"/>
                </a:cubicBezTo>
                <a:cubicBezTo>
                  <a:pt x="1129" y="53"/>
                  <a:pt x="1129" y="53"/>
                  <a:pt x="1129" y="53"/>
                </a:cubicBezTo>
                <a:cubicBezTo>
                  <a:pt x="1128" y="54"/>
                  <a:pt x="1128" y="54"/>
                  <a:pt x="1127" y="54"/>
                </a:cubicBezTo>
                <a:cubicBezTo>
                  <a:pt x="1126" y="55"/>
                  <a:pt x="1126" y="55"/>
                  <a:pt x="1125" y="55"/>
                </a:cubicBezTo>
                <a:cubicBezTo>
                  <a:pt x="1125" y="55"/>
                  <a:pt x="1125" y="55"/>
                  <a:pt x="1125" y="54"/>
                </a:cubicBezTo>
                <a:cubicBezTo>
                  <a:pt x="1124" y="54"/>
                  <a:pt x="1124" y="54"/>
                  <a:pt x="1124" y="53"/>
                </a:cubicBezTo>
                <a:lnTo>
                  <a:pt x="1124" y="52"/>
                </a:lnTo>
                <a:close/>
                <a:moveTo>
                  <a:pt x="1127" y="11"/>
                </a:moveTo>
                <a:cubicBezTo>
                  <a:pt x="1128" y="11"/>
                  <a:pt x="1129" y="11"/>
                  <a:pt x="1130" y="10"/>
                </a:cubicBezTo>
                <a:cubicBezTo>
                  <a:pt x="1131" y="9"/>
                  <a:pt x="1131" y="7"/>
                  <a:pt x="1131" y="6"/>
                </a:cubicBezTo>
                <a:cubicBezTo>
                  <a:pt x="1131" y="5"/>
                  <a:pt x="1131" y="4"/>
                  <a:pt x="1130" y="3"/>
                </a:cubicBezTo>
                <a:cubicBezTo>
                  <a:pt x="1130" y="3"/>
                  <a:pt x="1129" y="2"/>
                  <a:pt x="1128" y="2"/>
                </a:cubicBezTo>
                <a:cubicBezTo>
                  <a:pt x="1126" y="2"/>
                  <a:pt x="1125" y="3"/>
                  <a:pt x="1124" y="4"/>
                </a:cubicBezTo>
                <a:cubicBezTo>
                  <a:pt x="1123" y="5"/>
                  <a:pt x="1123" y="6"/>
                  <a:pt x="1123" y="7"/>
                </a:cubicBezTo>
                <a:cubicBezTo>
                  <a:pt x="1123" y="8"/>
                  <a:pt x="1123" y="9"/>
                  <a:pt x="1124" y="10"/>
                </a:cubicBezTo>
                <a:cubicBezTo>
                  <a:pt x="1125" y="11"/>
                  <a:pt x="1126" y="11"/>
                  <a:pt x="1127" y="11"/>
                </a:cubicBezTo>
                <a:close/>
                <a:moveTo>
                  <a:pt x="1166" y="52"/>
                </a:moveTo>
                <a:cubicBezTo>
                  <a:pt x="1165" y="49"/>
                  <a:pt x="1165" y="49"/>
                  <a:pt x="1165" y="49"/>
                </a:cubicBezTo>
                <a:cubicBezTo>
                  <a:pt x="1163" y="51"/>
                  <a:pt x="1161" y="52"/>
                  <a:pt x="1159" y="53"/>
                </a:cubicBezTo>
                <a:cubicBezTo>
                  <a:pt x="1157" y="54"/>
                  <a:pt x="1155" y="55"/>
                  <a:pt x="1153" y="55"/>
                </a:cubicBezTo>
                <a:cubicBezTo>
                  <a:pt x="1150" y="55"/>
                  <a:pt x="1148" y="54"/>
                  <a:pt x="1147" y="51"/>
                </a:cubicBezTo>
                <a:cubicBezTo>
                  <a:pt x="1145" y="49"/>
                  <a:pt x="1145" y="46"/>
                  <a:pt x="1145" y="43"/>
                </a:cubicBezTo>
                <a:cubicBezTo>
                  <a:pt x="1148" y="43"/>
                  <a:pt x="1151" y="42"/>
                  <a:pt x="1155" y="41"/>
                </a:cubicBezTo>
                <a:cubicBezTo>
                  <a:pt x="1158" y="40"/>
                  <a:pt x="1162" y="38"/>
                  <a:pt x="1164" y="36"/>
                </a:cubicBezTo>
                <a:cubicBezTo>
                  <a:pt x="1167" y="33"/>
                  <a:pt x="1168" y="31"/>
                  <a:pt x="1168" y="27"/>
                </a:cubicBezTo>
                <a:cubicBezTo>
                  <a:pt x="1168" y="25"/>
                  <a:pt x="1167" y="23"/>
                  <a:pt x="1166" y="21"/>
                </a:cubicBezTo>
                <a:cubicBezTo>
                  <a:pt x="1164" y="19"/>
                  <a:pt x="1162" y="19"/>
                  <a:pt x="1158" y="19"/>
                </a:cubicBezTo>
                <a:cubicBezTo>
                  <a:pt x="1154" y="19"/>
                  <a:pt x="1151" y="20"/>
                  <a:pt x="1148" y="22"/>
                </a:cubicBezTo>
                <a:cubicBezTo>
                  <a:pt x="1145" y="24"/>
                  <a:pt x="1142" y="28"/>
                  <a:pt x="1140" y="31"/>
                </a:cubicBezTo>
                <a:cubicBezTo>
                  <a:pt x="1138" y="35"/>
                  <a:pt x="1138" y="40"/>
                  <a:pt x="1138" y="44"/>
                </a:cubicBezTo>
                <a:cubicBezTo>
                  <a:pt x="1138" y="47"/>
                  <a:pt x="1138" y="49"/>
                  <a:pt x="1139" y="52"/>
                </a:cubicBezTo>
                <a:cubicBezTo>
                  <a:pt x="1140" y="54"/>
                  <a:pt x="1142" y="56"/>
                  <a:pt x="1144" y="57"/>
                </a:cubicBezTo>
                <a:cubicBezTo>
                  <a:pt x="1146" y="59"/>
                  <a:pt x="1148" y="59"/>
                  <a:pt x="1151" y="59"/>
                </a:cubicBezTo>
                <a:cubicBezTo>
                  <a:pt x="1155" y="59"/>
                  <a:pt x="1158" y="58"/>
                  <a:pt x="1160" y="57"/>
                </a:cubicBezTo>
                <a:cubicBezTo>
                  <a:pt x="1163" y="55"/>
                  <a:pt x="1165" y="54"/>
                  <a:pt x="1166" y="52"/>
                </a:cubicBezTo>
                <a:close/>
                <a:moveTo>
                  <a:pt x="1157" y="22"/>
                </a:moveTo>
                <a:cubicBezTo>
                  <a:pt x="1158" y="22"/>
                  <a:pt x="1159" y="23"/>
                  <a:pt x="1160" y="24"/>
                </a:cubicBezTo>
                <a:cubicBezTo>
                  <a:pt x="1161" y="25"/>
                  <a:pt x="1161" y="26"/>
                  <a:pt x="1161" y="28"/>
                </a:cubicBezTo>
                <a:cubicBezTo>
                  <a:pt x="1161" y="30"/>
                  <a:pt x="1161" y="32"/>
                  <a:pt x="1159" y="34"/>
                </a:cubicBezTo>
                <a:cubicBezTo>
                  <a:pt x="1157" y="35"/>
                  <a:pt x="1155" y="37"/>
                  <a:pt x="1152" y="38"/>
                </a:cubicBezTo>
                <a:cubicBezTo>
                  <a:pt x="1150" y="39"/>
                  <a:pt x="1147" y="39"/>
                  <a:pt x="1145" y="39"/>
                </a:cubicBezTo>
                <a:cubicBezTo>
                  <a:pt x="1145" y="37"/>
                  <a:pt x="1146" y="34"/>
                  <a:pt x="1147" y="32"/>
                </a:cubicBezTo>
                <a:cubicBezTo>
                  <a:pt x="1148" y="29"/>
                  <a:pt x="1149" y="27"/>
                  <a:pt x="1151" y="25"/>
                </a:cubicBezTo>
                <a:cubicBezTo>
                  <a:pt x="1152" y="23"/>
                  <a:pt x="1154" y="22"/>
                  <a:pt x="1157" y="22"/>
                </a:cubicBezTo>
                <a:close/>
                <a:moveTo>
                  <a:pt x="1187" y="28"/>
                </a:moveTo>
                <a:cubicBezTo>
                  <a:pt x="1188" y="19"/>
                  <a:pt x="1188" y="19"/>
                  <a:pt x="1188" y="19"/>
                </a:cubicBezTo>
                <a:cubicBezTo>
                  <a:pt x="1186" y="19"/>
                  <a:pt x="1186" y="19"/>
                  <a:pt x="1186" y="19"/>
                </a:cubicBezTo>
                <a:cubicBezTo>
                  <a:pt x="1178" y="20"/>
                  <a:pt x="1178" y="20"/>
                  <a:pt x="1178" y="20"/>
                </a:cubicBezTo>
                <a:cubicBezTo>
                  <a:pt x="1177" y="23"/>
                  <a:pt x="1177" y="23"/>
                  <a:pt x="1177" y="23"/>
                </a:cubicBezTo>
                <a:cubicBezTo>
                  <a:pt x="1180" y="25"/>
                  <a:pt x="1180" y="25"/>
                  <a:pt x="1180" y="25"/>
                </a:cubicBezTo>
                <a:cubicBezTo>
                  <a:pt x="1176" y="58"/>
                  <a:pt x="1176" y="58"/>
                  <a:pt x="1176" y="58"/>
                </a:cubicBezTo>
                <a:cubicBezTo>
                  <a:pt x="1183" y="58"/>
                  <a:pt x="1183" y="58"/>
                  <a:pt x="1183" y="58"/>
                </a:cubicBezTo>
                <a:cubicBezTo>
                  <a:pt x="1186" y="33"/>
                  <a:pt x="1186" y="33"/>
                  <a:pt x="1186" y="33"/>
                </a:cubicBezTo>
                <a:cubicBezTo>
                  <a:pt x="1188" y="31"/>
                  <a:pt x="1190" y="28"/>
                  <a:pt x="1192" y="26"/>
                </a:cubicBezTo>
                <a:cubicBezTo>
                  <a:pt x="1194" y="25"/>
                  <a:pt x="1196" y="24"/>
                  <a:pt x="1198" y="24"/>
                </a:cubicBezTo>
                <a:cubicBezTo>
                  <a:pt x="1200" y="24"/>
                  <a:pt x="1201" y="24"/>
                  <a:pt x="1202" y="25"/>
                </a:cubicBezTo>
                <a:cubicBezTo>
                  <a:pt x="1202" y="26"/>
                  <a:pt x="1203" y="27"/>
                  <a:pt x="1203" y="29"/>
                </a:cubicBezTo>
                <a:cubicBezTo>
                  <a:pt x="1203" y="31"/>
                  <a:pt x="1202" y="33"/>
                  <a:pt x="1202" y="35"/>
                </a:cubicBezTo>
                <a:cubicBezTo>
                  <a:pt x="1202" y="37"/>
                  <a:pt x="1201" y="39"/>
                  <a:pt x="1201" y="41"/>
                </a:cubicBezTo>
                <a:cubicBezTo>
                  <a:pt x="1201" y="43"/>
                  <a:pt x="1201" y="43"/>
                  <a:pt x="1201" y="43"/>
                </a:cubicBezTo>
                <a:cubicBezTo>
                  <a:pt x="1200" y="46"/>
                  <a:pt x="1200" y="46"/>
                  <a:pt x="1200" y="46"/>
                </a:cubicBezTo>
                <a:cubicBezTo>
                  <a:pt x="1199" y="51"/>
                  <a:pt x="1199" y="54"/>
                  <a:pt x="1199" y="55"/>
                </a:cubicBezTo>
                <a:cubicBezTo>
                  <a:pt x="1199" y="58"/>
                  <a:pt x="1200" y="59"/>
                  <a:pt x="1203" y="59"/>
                </a:cubicBezTo>
                <a:cubicBezTo>
                  <a:pt x="1205" y="59"/>
                  <a:pt x="1206" y="59"/>
                  <a:pt x="1207" y="58"/>
                </a:cubicBezTo>
                <a:cubicBezTo>
                  <a:pt x="1208" y="58"/>
                  <a:pt x="1209" y="57"/>
                  <a:pt x="1210" y="57"/>
                </a:cubicBezTo>
                <a:cubicBezTo>
                  <a:pt x="1210" y="56"/>
                  <a:pt x="1211" y="55"/>
                  <a:pt x="1211" y="55"/>
                </a:cubicBezTo>
                <a:cubicBezTo>
                  <a:pt x="1210" y="53"/>
                  <a:pt x="1210" y="53"/>
                  <a:pt x="1210" y="53"/>
                </a:cubicBezTo>
                <a:cubicBezTo>
                  <a:pt x="1209" y="54"/>
                  <a:pt x="1208" y="55"/>
                  <a:pt x="1207" y="55"/>
                </a:cubicBezTo>
                <a:cubicBezTo>
                  <a:pt x="1206" y="55"/>
                  <a:pt x="1206" y="54"/>
                  <a:pt x="1206" y="53"/>
                </a:cubicBezTo>
                <a:cubicBezTo>
                  <a:pt x="1206" y="51"/>
                  <a:pt x="1206" y="48"/>
                  <a:pt x="1207" y="45"/>
                </a:cubicBezTo>
                <a:cubicBezTo>
                  <a:pt x="1208" y="41"/>
                  <a:pt x="1208" y="41"/>
                  <a:pt x="1208" y="41"/>
                </a:cubicBezTo>
                <a:cubicBezTo>
                  <a:pt x="1208" y="40"/>
                  <a:pt x="1208" y="40"/>
                  <a:pt x="1208" y="40"/>
                </a:cubicBezTo>
                <a:cubicBezTo>
                  <a:pt x="1209" y="34"/>
                  <a:pt x="1210" y="31"/>
                  <a:pt x="1210" y="29"/>
                </a:cubicBezTo>
                <a:cubicBezTo>
                  <a:pt x="1210" y="25"/>
                  <a:pt x="1209" y="23"/>
                  <a:pt x="1207" y="21"/>
                </a:cubicBezTo>
                <a:cubicBezTo>
                  <a:pt x="1206" y="19"/>
                  <a:pt x="1204" y="19"/>
                  <a:pt x="1201" y="19"/>
                </a:cubicBezTo>
                <a:cubicBezTo>
                  <a:pt x="1199" y="19"/>
                  <a:pt x="1196" y="19"/>
                  <a:pt x="1193" y="21"/>
                </a:cubicBezTo>
                <a:cubicBezTo>
                  <a:pt x="1191" y="23"/>
                  <a:pt x="1189" y="25"/>
                  <a:pt x="1187" y="28"/>
                </a:cubicBezTo>
                <a:close/>
                <a:moveTo>
                  <a:pt x="1243" y="27"/>
                </a:moveTo>
                <a:cubicBezTo>
                  <a:pt x="1245" y="27"/>
                  <a:pt x="1245" y="27"/>
                  <a:pt x="1245" y="27"/>
                </a:cubicBezTo>
                <a:cubicBezTo>
                  <a:pt x="1247" y="20"/>
                  <a:pt x="1247" y="20"/>
                  <a:pt x="1247" y="20"/>
                </a:cubicBezTo>
                <a:cubicBezTo>
                  <a:pt x="1246" y="20"/>
                  <a:pt x="1244" y="19"/>
                  <a:pt x="1243" y="19"/>
                </a:cubicBezTo>
                <a:cubicBezTo>
                  <a:pt x="1241" y="19"/>
                  <a:pt x="1240" y="19"/>
                  <a:pt x="1239" y="19"/>
                </a:cubicBezTo>
                <a:cubicBezTo>
                  <a:pt x="1234" y="19"/>
                  <a:pt x="1231" y="20"/>
                  <a:pt x="1228" y="22"/>
                </a:cubicBezTo>
                <a:cubicBezTo>
                  <a:pt x="1224" y="25"/>
                  <a:pt x="1222" y="28"/>
                  <a:pt x="1220" y="32"/>
                </a:cubicBezTo>
                <a:cubicBezTo>
                  <a:pt x="1219" y="36"/>
                  <a:pt x="1218" y="40"/>
                  <a:pt x="1218" y="43"/>
                </a:cubicBezTo>
                <a:cubicBezTo>
                  <a:pt x="1218" y="48"/>
                  <a:pt x="1219" y="52"/>
                  <a:pt x="1221" y="55"/>
                </a:cubicBezTo>
                <a:cubicBezTo>
                  <a:pt x="1224" y="58"/>
                  <a:pt x="1227" y="59"/>
                  <a:pt x="1231" y="59"/>
                </a:cubicBezTo>
                <a:cubicBezTo>
                  <a:pt x="1234" y="59"/>
                  <a:pt x="1236" y="59"/>
                  <a:pt x="1239" y="57"/>
                </a:cubicBezTo>
                <a:cubicBezTo>
                  <a:pt x="1241" y="56"/>
                  <a:pt x="1243" y="54"/>
                  <a:pt x="1244" y="53"/>
                </a:cubicBezTo>
                <a:cubicBezTo>
                  <a:pt x="1242" y="50"/>
                  <a:pt x="1242" y="50"/>
                  <a:pt x="1242" y="50"/>
                </a:cubicBezTo>
                <a:cubicBezTo>
                  <a:pt x="1241" y="52"/>
                  <a:pt x="1239" y="53"/>
                  <a:pt x="1238" y="54"/>
                </a:cubicBezTo>
                <a:cubicBezTo>
                  <a:pt x="1236" y="54"/>
                  <a:pt x="1235" y="55"/>
                  <a:pt x="1233" y="55"/>
                </a:cubicBezTo>
                <a:cubicBezTo>
                  <a:pt x="1230" y="55"/>
                  <a:pt x="1228" y="54"/>
                  <a:pt x="1227" y="52"/>
                </a:cubicBezTo>
                <a:cubicBezTo>
                  <a:pt x="1226" y="50"/>
                  <a:pt x="1225" y="47"/>
                  <a:pt x="1225" y="43"/>
                </a:cubicBezTo>
                <a:cubicBezTo>
                  <a:pt x="1225" y="39"/>
                  <a:pt x="1226" y="35"/>
                  <a:pt x="1227" y="32"/>
                </a:cubicBezTo>
                <a:cubicBezTo>
                  <a:pt x="1228" y="30"/>
                  <a:pt x="1229" y="27"/>
                  <a:pt x="1231" y="26"/>
                </a:cubicBezTo>
                <a:cubicBezTo>
                  <a:pt x="1233" y="24"/>
                  <a:pt x="1235" y="23"/>
                  <a:pt x="1237" y="23"/>
                </a:cubicBezTo>
                <a:cubicBezTo>
                  <a:pt x="1239" y="23"/>
                  <a:pt x="1241" y="24"/>
                  <a:pt x="1243" y="27"/>
                </a:cubicBezTo>
                <a:close/>
                <a:moveTo>
                  <a:pt x="1279" y="52"/>
                </a:moveTo>
                <a:cubicBezTo>
                  <a:pt x="1277" y="49"/>
                  <a:pt x="1277" y="49"/>
                  <a:pt x="1277" y="49"/>
                </a:cubicBezTo>
                <a:cubicBezTo>
                  <a:pt x="1276" y="51"/>
                  <a:pt x="1274" y="52"/>
                  <a:pt x="1272" y="53"/>
                </a:cubicBezTo>
                <a:cubicBezTo>
                  <a:pt x="1270" y="54"/>
                  <a:pt x="1268" y="55"/>
                  <a:pt x="1266" y="55"/>
                </a:cubicBezTo>
                <a:cubicBezTo>
                  <a:pt x="1263" y="55"/>
                  <a:pt x="1261" y="54"/>
                  <a:pt x="1259" y="51"/>
                </a:cubicBezTo>
                <a:cubicBezTo>
                  <a:pt x="1258" y="49"/>
                  <a:pt x="1257" y="46"/>
                  <a:pt x="1258" y="43"/>
                </a:cubicBezTo>
                <a:cubicBezTo>
                  <a:pt x="1260" y="43"/>
                  <a:pt x="1264" y="42"/>
                  <a:pt x="1267" y="41"/>
                </a:cubicBezTo>
                <a:cubicBezTo>
                  <a:pt x="1271" y="40"/>
                  <a:pt x="1274" y="38"/>
                  <a:pt x="1277" y="36"/>
                </a:cubicBezTo>
                <a:cubicBezTo>
                  <a:pt x="1280" y="33"/>
                  <a:pt x="1281" y="31"/>
                  <a:pt x="1281" y="27"/>
                </a:cubicBezTo>
                <a:cubicBezTo>
                  <a:pt x="1281" y="25"/>
                  <a:pt x="1280" y="23"/>
                  <a:pt x="1278" y="21"/>
                </a:cubicBezTo>
                <a:cubicBezTo>
                  <a:pt x="1277" y="19"/>
                  <a:pt x="1274" y="19"/>
                  <a:pt x="1271" y="19"/>
                </a:cubicBezTo>
                <a:cubicBezTo>
                  <a:pt x="1267" y="19"/>
                  <a:pt x="1264" y="20"/>
                  <a:pt x="1260" y="22"/>
                </a:cubicBezTo>
                <a:cubicBezTo>
                  <a:pt x="1257" y="24"/>
                  <a:pt x="1255" y="28"/>
                  <a:pt x="1253" y="31"/>
                </a:cubicBezTo>
                <a:cubicBezTo>
                  <a:pt x="1251" y="35"/>
                  <a:pt x="1250" y="40"/>
                  <a:pt x="1250" y="44"/>
                </a:cubicBezTo>
                <a:cubicBezTo>
                  <a:pt x="1250" y="47"/>
                  <a:pt x="1251" y="49"/>
                  <a:pt x="1252" y="52"/>
                </a:cubicBezTo>
                <a:cubicBezTo>
                  <a:pt x="1253" y="54"/>
                  <a:pt x="1254" y="56"/>
                  <a:pt x="1256" y="57"/>
                </a:cubicBezTo>
                <a:cubicBezTo>
                  <a:pt x="1258" y="59"/>
                  <a:pt x="1261" y="59"/>
                  <a:pt x="1264" y="59"/>
                </a:cubicBezTo>
                <a:cubicBezTo>
                  <a:pt x="1267" y="59"/>
                  <a:pt x="1270" y="58"/>
                  <a:pt x="1273" y="57"/>
                </a:cubicBezTo>
                <a:cubicBezTo>
                  <a:pt x="1276" y="55"/>
                  <a:pt x="1278" y="54"/>
                  <a:pt x="1279" y="52"/>
                </a:cubicBezTo>
                <a:close/>
                <a:moveTo>
                  <a:pt x="1269" y="22"/>
                </a:moveTo>
                <a:cubicBezTo>
                  <a:pt x="1271" y="22"/>
                  <a:pt x="1272" y="23"/>
                  <a:pt x="1273" y="24"/>
                </a:cubicBezTo>
                <a:cubicBezTo>
                  <a:pt x="1274" y="25"/>
                  <a:pt x="1274" y="26"/>
                  <a:pt x="1274" y="28"/>
                </a:cubicBezTo>
                <a:cubicBezTo>
                  <a:pt x="1274" y="30"/>
                  <a:pt x="1273" y="32"/>
                  <a:pt x="1272" y="34"/>
                </a:cubicBezTo>
                <a:cubicBezTo>
                  <a:pt x="1270" y="35"/>
                  <a:pt x="1268" y="37"/>
                  <a:pt x="1265" y="38"/>
                </a:cubicBezTo>
                <a:cubicBezTo>
                  <a:pt x="1263" y="39"/>
                  <a:pt x="1260" y="39"/>
                  <a:pt x="1258" y="39"/>
                </a:cubicBezTo>
                <a:cubicBezTo>
                  <a:pt x="1258" y="37"/>
                  <a:pt x="1259" y="34"/>
                  <a:pt x="1259" y="32"/>
                </a:cubicBezTo>
                <a:cubicBezTo>
                  <a:pt x="1260" y="29"/>
                  <a:pt x="1262" y="27"/>
                  <a:pt x="1263" y="25"/>
                </a:cubicBezTo>
                <a:cubicBezTo>
                  <a:pt x="1265" y="23"/>
                  <a:pt x="1267" y="22"/>
                  <a:pt x="1269" y="22"/>
                </a:cubicBezTo>
                <a:close/>
                <a:moveTo>
                  <a:pt x="1310" y="25"/>
                </a:moveTo>
                <a:cubicBezTo>
                  <a:pt x="1311" y="20"/>
                  <a:pt x="1311" y="20"/>
                  <a:pt x="1311" y="20"/>
                </a:cubicBezTo>
                <a:cubicBezTo>
                  <a:pt x="1311" y="20"/>
                  <a:pt x="1309" y="19"/>
                  <a:pt x="1308" y="19"/>
                </a:cubicBezTo>
                <a:cubicBezTo>
                  <a:pt x="1306" y="19"/>
                  <a:pt x="1304" y="19"/>
                  <a:pt x="1303" y="19"/>
                </a:cubicBezTo>
                <a:cubicBezTo>
                  <a:pt x="1300" y="19"/>
                  <a:pt x="1298" y="19"/>
                  <a:pt x="1296" y="20"/>
                </a:cubicBezTo>
                <a:cubicBezTo>
                  <a:pt x="1293" y="21"/>
                  <a:pt x="1292" y="22"/>
                  <a:pt x="1291" y="24"/>
                </a:cubicBezTo>
                <a:cubicBezTo>
                  <a:pt x="1289" y="26"/>
                  <a:pt x="1289" y="27"/>
                  <a:pt x="1289" y="30"/>
                </a:cubicBezTo>
                <a:cubicBezTo>
                  <a:pt x="1289" y="34"/>
                  <a:pt x="1291" y="38"/>
                  <a:pt x="1296" y="41"/>
                </a:cubicBezTo>
                <a:cubicBezTo>
                  <a:pt x="1298" y="43"/>
                  <a:pt x="1300" y="44"/>
                  <a:pt x="1301" y="45"/>
                </a:cubicBezTo>
                <a:cubicBezTo>
                  <a:pt x="1302" y="46"/>
                  <a:pt x="1303" y="48"/>
                  <a:pt x="1303" y="50"/>
                </a:cubicBezTo>
                <a:cubicBezTo>
                  <a:pt x="1303" y="51"/>
                  <a:pt x="1302" y="53"/>
                  <a:pt x="1301" y="54"/>
                </a:cubicBezTo>
                <a:cubicBezTo>
                  <a:pt x="1299" y="55"/>
                  <a:pt x="1297" y="55"/>
                  <a:pt x="1295" y="55"/>
                </a:cubicBezTo>
                <a:cubicBezTo>
                  <a:pt x="1293" y="55"/>
                  <a:pt x="1292" y="55"/>
                  <a:pt x="1290" y="54"/>
                </a:cubicBezTo>
                <a:cubicBezTo>
                  <a:pt x="1288" y="53"/>
                  <a:pt x="1287" y="53"/>
                  <a:pt x="1286" y="52"/>
                </a:cubicBezTo>
                <a:cubicBezTo>
                  <a:pt x="1285" y="57"/>
                  <a:pt x="1285" y="57"/>
                  <a:pt x="1285" y="57"/>
                </a:cubicBezTo>
                <a:cubicBezTo>
                  <a:pt x="1285" y="58"/>
                  <a:pt x="1287" y="58"/>
                  <a:pt x="1289" y="58"/>
                </a:cubicBezTo>
                <a:cubicBezTo>
                  <a:pt x="1291" y="59"/>
                  <a:pt x="1293" y="59"/>
                  <a:pt x="1295" y="59"/>
                </a:cubicBezTo>
                <a:cubicBezTo>
                  <a:pt x="1299" y="59"/>
                  <a:pt x="1303" y="58"/>
                  <a:pt x="1305" y="56"/>
                </a:cubicBezTo>
                <a:cubicBezTo>
                  <a:pt x="1308" y="54"/>
                  <a:pt x="1309" y="52"/>
                  <a:pt x="1309" y="48"/>
                </a:cubicBezTo>
                <a:cubicBezTo>
                  <a:pt x="1309" y="46"/>
                  <a:pt x="1309" y="45"/>
                  <a:pt x="1308" y="43"/>
                </a:cubicBezTo>
                <a:cubicBezTo>
                  <a:pt x="1307" y="42"/>
                  <a:pt x="1306" y="41"/>
                  <a:pt x="1305" y="40"/>
                </a:cubicBezTo>
                <a:cubicBezTo>
                  <a:pt x="1304" y="39"/>
                  <a:pt x="1303" y="38"/>
                  <a:pt x="1301" y="36"/>
                </a:cubicBezTo>
                <a:cubicBezTo>
                  <a:pt x="1299" y="35"/>
                  <a:pt x="1298" y="34"/>
                  <a:pt x="1297" y="32"/>
                </a:cubicBezTo>
                <a:cubicBezTo>
                  <a:pt x="1296" y="31"/>
                  <a:pt x="1295" y="30"/>
                  <a:pt x="1295" y="28"/>
                </a:cubicBezTo>
                <a:cubicBezTo>
                  <a:pt x="1295" y="26"/>
                  <a:pt x="1296" y="25"/>
                  <a:pt x="1297" y="24"/>
                </a:cubicBezTo>
                <a:cubicBezTo>
                  <a:pt x="1299" y="23"/>
                  <a:pt x="1300" y="23"/>
                  <a:pt x="1303" y="23"/>
                </a:cubicBezTo>
                <a:cubicBezTo>
                  <a:pt x="1304" y="23"/>
                  <a:pt x="1306" y="23"/>
                  <a:pt x="1307" y="24"/>
                </a:cubicBezTo>
                <a:cubicBezTo>
                  <a:pt x="1309" y="24"/>
                  <a:pt x="1310" y="25"/>
                  <a:pt x="1310" y="25"/>
                </a:cubicBezTo>
                <a:close/>
                <a:moveTo>
                  <a:pt x="1047" y="110"/>
                </a:moveTo>
                <a:cubicBezTo>
                  <a:pt x="1052" y="111"/>
                  <a:pt x="1052" y="111"/>
                  <a:pt x="1052" y="111"/>
                </a:cubicBezTo>
                <a:cubicBezTo>
                  <a:pt x="1046" y="156"/>
                  <a:pt x="1046" y="156"/>
                  <a:pt x="1046" y="156"/>
                </a:cubicBezTo>
                <a:cubicBezTo>
                  <a:pt x="1041" y="157"/>
                  <a:pt x="1041" y="157"/>
                  <a:pt x="1041" y="157"/>
                </a:cubicBezTo>
                <a:cubicBezTo>
                  <a:pt x="1041" y="159"/>
                  <a:pt x="1041" y="159"/>
                  <a:pt x="1041" y="159"/>
                </a:cubicBezTo>
                <a:cubicBezTo>
                  <a:pt x="1078" y="159"/>
                  <a:pt x="1078" y="159"/>
                  <a:pt x="1078" y="159"/>
                </a:cubicBezTo>
                <a:cubicBezTo>
                  <a:pt x="1081" y="147"/>
                  <a:pt x="1081" y="147"/>
                  <a:pt x="1081" y="147"/>
                </a:cubicBezTo>
                <a:cubicBezTo>
                  <a:pt x="1077" y="146"/>
                  <a:pt x="1077" y="146"/>
                  <a:pt x="1077" y="146"/>
                </a:cubicBezTo>
                <a:cubicBezTo>
                  <a:pt x="1073" y="155"/>
                  <a:pt x="1073" y="155"/>
                  <a:pt x="1073" y="155"/>
                </a:cubicBezTo>
                <a:cubicBezTo>
                  <a:pt x="1053" y="156"/>
                  <a:pt x="1053" y="156"/>
                  <a:pt x="1053" y="156"/>
                </a:cubicBezTo>
                <a:cubicBezTo>
                  <a:pt x="1056" y="134"/>
                  <a:pt x="1056" y="134"/>
                  <a:pt x="1056" y="134"/>
                </a:cubicBezTo>
                <a:cubicBezTo>
                  <a:pt x="1072" y="135"/>
                  <a:pt x="1072" y="135"/>
                  <a:pt x="1072" y="135"/>
                </a:cubicBezTo>
                <a:cubicBezTo>
                  <a:pt x="1073" y="130"/>
                  <a:pt x="1073" y="130"/>
                  <a:pt x="1073" y="130"/>
                </a:cubicBezTo>
                <a:cubicBezTo>
                  <a:pt x="1057" y="130"/>
                  <a:pt x="1057" y="130"/>
                  <a:pt x="1057" y="130"/>
                </a:cubicBezTo>
                <a:cubicBezTo>
                  <a:pt x="1059" y="110"/>
                  <a:pt x="1059" y="110"/>
                  <a:pt x="1059" y="110"/>
                </a:cubicBezTo>
                <a:cubicBezTo>
                  <a:pt x="1075" y="111"/>
                  <a:pt x="1075" y="111"/>
                  <a:pt x="1075" y="111"/>
                </a:cubicBezTo>
                <a:cubicBezTo>
                  <a:pt x="1076" y="118"/>
                  <a:pt x="1076" y="118"/>
                  <a:pt x="1076" y="118"/>
                </a:cubicBezTo>
                <a:cubicBezTo>
                  <a:pt x="1080" y="118"/>
                  <a:pt x="1080" y="118"/>
                  <a:pt x="1080" y="118"/>
                </a:cubicBezTo>
                <a:cubicBezTo>
                  <a:pt x="1081" y="107"/>
                  <a:pt x="1081" y="107"/>
                  <a:pt x="1081" y="107"/>
                </a:cubicBezTo>
                <a:cubicBezTo>
                  <a:pt x="1048" y="107"/>
                  <a:pt x="1048" y="107"/>
                  <a:pt x="1048" y="107"/>
                </a:cubicBezTo>
                <a:lnTo>
                  <a:pt x="1047" y="110"/>
                </a:lnTo>
                <a:close/>
                <a:moveTo>
                  <a:pt x="1100" y="129"/>
                </a:moveTo>
                <a:cubicBezTo>
                  <a:pt x="1100" y="120"/>
                  <a:pt x="1100" y="120"/>
                  <a:pt x="1100" y="120"/>
                </a:cubicBezTo>
                <a:cubicBezTo>
                  <a:pt x="1099" y="119"/>
                  <a:pt x="1099" y="119"/>
                  <a:pt x="1099" y="119"/>
                </a:cubicBezTo>
                <a:cubicBezTo>
                  <a:pt x="1090" y="121"/>
                  <a:pt x="1090" y="121"/>
                  <a:pt x="1090" y="121"/>
                </a:cubicBezTo>
                <a:cubicBezTo>
                  <a:pt x="1090" y="124"/>
                  <a:pt x="1090" y="124"/>
                  <a:pt x="1090" y="124"/>
                </a:cubicBezTo>
                <a:cubicBezTo>
                  <a:pt x="1093" y="125"/>
                  <a:pt x="1093" y="125"/>
                  <a:pt x="1093" y="125"/>
                </a:cubicBezTo>
                <a:cubicBezTo>
                  <a:pt x="1089" y="159"/>
                  <a:pt x="1089" y="159"/>
                  <a:pt x="1089" y="159"/>
                </a:cubicBezTo>
                <a:cubicBezTo>
                  <a:pt x="1095" y="159"/>
                  <a:pt x="1095" y="159"/>
                  <a:pt x="1095" y="159"/>
                </a:cubicBezTo>
                <a:cubicBezTo>
                  <a:pt x="1099" y="134"/>
                  <a:pt x="1099" y="134"/>
                  <a:pt x="1099" y="134"/>
                </a:cubicBezTo>
                <a:cubicBezTo>
                  <a:pt x="1101" y="131"/>
                  <a:pt x="1103" y="129"/>
                  <a:pt x="1105" y="127"/>
                </a:cubicBezTo>
                <a:cubicBezTo>
                  <a:pt x="1107" y="125"/>
                  <a:pt x="1109" y="124"/>
                  <a:pt x="1111" y="124"/>
                </a:cubicBezTo>
                <a:cubicBezTo>
                  <a:pt x="1113" y="124"/>
                  <a:pt x="1114" y="125"/>
                  <a:pt x="1114" y="126"/>
                </a:cubicBezTo>
                <a:cubicBezTo>
                  <a:pt x="1115" y="127"/>
                  <a:pt x="1115" y="128"/>
                  <a:pt x="1115" y="130"/>
                </a:cubicBezTo>
                <a:cubicBezTo>
                  <a:pt x="1115" y="132"/>
                  <a:pt x="1115" y="134"/>
                  <a:pt x="1115" y="135"/>
                </a:cubicBezTo>
                <a:cubicBezTo>
                  <a:pt x="1115" y="137"/>
                  <a:pt x="1114" y="140"/>
                  <a:pt x="1114" y="142"/>
                </a:cubicBezTo>
                <a:cubicBezTo>
                  <a:pt x="1114" y="144"/>
                  <a:pt x="1114" y="144"/>
                  <a:pt x="1114" y="144"/>
                </a:cubicBezTo>
                <a:cubicBezTo>
                  <a:pt x="1113" y="147"/>
                  <a:pt x="1113" y="147"/>
                  <a:pt x="1113" y="147"/>
                </a:cubicBezTo>
                <a:cubicBezTo>
                  <a:pt x="1112" y="151"/>
                  <a:pt x="1112" y="154"/>
                  <a:pt x="1112" y="156"/>
                </a:cubicBezTo>
                <a:cubicBezTo>
                  <a:pt x="1112" y="159"/>
                  <a:pt x="1113" y="160"/>
                  <a:pt x="1116" y="160"/>
                </a:cubicBezTo>
                <a:cubicBezTo>
                  <a:pt x="1117" y="160"/>
                  <a:pt x="1119" y="160"/>
                  <a:pt x="1120" y="159"/>
                </a:cubicBezTo>
                <a:cubicBezTo>
                  <a:pt x="1121" y="159"/>
                  <a:pt x="1122" y="158"/>
                  <a:pt x="1123" y="157"/>
                </a:cubicBezTo>
                <a:cubicBezTo>
                  <a:pt x="1123" y="157"/>
                  <a:pt x="1124" y="156"/>
                  <a:pt x="1124" y="156"/>
                </a:cubicBezTo>
                <a:cubicBezTo>
                  <a:pt x="1123" y="154"/>
                  <a:pt x="1123" y="154"/>
                  <a:pt x="1123" y="154"/>
                </a:cubicBezTo>
                <a:cubicBezTo>
                  <a:pt x="1122" y="155"/>
                  <a:pt x="1121" y="156"/>
                  <a:pt x="1120" y="156"/>
                </a:cubicBezTo>
                <a:cubicBezTo>
                  <a:pt x="1119" y="156"/>
                  <a:pt x="1119" y="155"/>
                  <a:pt x="1119" y="154"/>
                </a:cubicBezTo>
                <a:cubicBezTo>
                  <a:pt x="1119" y="152"/>
                  <a:pt x="1119" y="149"/>
                  <a:pt x="1120" y="145"/>
                </a:cubicBezTo>
                <a:cubicBezTo>
                  <a:pt x="1121" y="142"/>
                  <a:pt x="1121" y="142"/>
                  <a:pt x="1121" y="142"/>
                </a:cubicBezTo>
                <a:cubicBezTo>
                  <a:pt x="1121" y="140"/>
                  <a:pt x="1121" y="140"/>
                  <a:pt x="1121" y="140"/>
                </a:cubicBezTo>
                <a:cubicBezTo>
                  <a:pt x="1122" y="135"/>
                  <a:pt x="1122" y="132"/>
                  <a:pt x="1122" y="130"/>
                </a:cubicBezTo>
                <a:cubicBezTo>
                  <a:pt x="1122" y="126"/>
                  <a:pt x="1122" y="123"/>
                  <a:pt x="1120" y="122"/>
                </a:cubicBezTo>
                <a:cubicBezTo>
                  <a:pt x="1119" y="120"/>
                  <a:pt x="1117" y="119"/>
                  <a:pt x="1114" y="119"/>
                </a:cubicBezTo>
                <a:cubicBezTo>
                  <a:pt x="1112" y="119"/>
                  <a:pt x="1109" y="120"/>
                  <a:pt x="1106" y="122"/>
                </a:cubicBezTo>
                <a:cubicBezTo>
                  <a:pt x="1104" y="124"/>
                  <a:pt x="1102" y="126"/>
                  <a:pt x="1100" y="129"/>
                </a:cubicBezTo>
                <a:close/>
                <a:moveTo>
                  <a:pt x="1159" y="162"/>
                </a:moveTo>
                <a:cubicBezTo>
                  <a:pt x="1165" y="119"/>
                  <a:pt x="1165" y="119"/>
                  <a:pt x="1165" y="119"/>
                </a:cubicBezTo>
                <a:cubicBezTo>
                  <a:pt x="1160" y="121"/>
                  <a:pt x="1160" y="121"/>
                  <a:pt x="1160" y="121"/>
                </a:cubicBezTo>
                <a:cubicBezTo>
                  <a:pt x="1159" y="121"/>
                  <a:pt x="1158" y="120"/>
                  <a:pt x="1157" y="120"/>
                </a:cubicBezTo>
                <a:cubicBezTo>
                  <a:pt x="1155" y="120"/>
                  <a:pt x="1154" y="119"/>
                  <a:pt x="1153" y="119"/>
                </a:cubicBezTo>
                <a:cubicBezTo>
                  <a:pt x="1148" y="119"/>
                  <a:pt x="1144" y="121"/>
                  <a:pt x="1141" y="123"/>
                </a:cubicBezTo>
                <a:cubicBezTo>
                  <a:pt x="1137" y="126"/>
                  <a:pt x="1135" y="129"/>
                  <a:pt x="1133" y="133"/>
                </a:cubicBezTo>
                <a:cubicBezTo>
                  <a:pt x="1131" y="137"/>
                  <a:pt x="1130" y="141"/>
                  <a:pt x="1130" y="145"/>
                </a:cubicBezTo>
                <a:cubicBezTo>
                  <a:pt x="1130" y="150"/>
                  <a:pt x="1131" y="153"/>
                  <a:pt x="1133" y="156"/>
                </a:cubicBezTo>
                <a:cubicBezTo>
                  <a:pt x="1135" y="159"/>
                  <a:pt x="1138" y="160"/>
                  <a:pt x="1142" y="160"/>
                </a:cubicBezTo>
                <a:cubicBezTo>
                  <a:pt x="1144" y="160"/>
                  <a:pt x="1146" y="159"/>
                  <a:pt x="1148" y="158"/>
                </a:cubicBezTo>
                <a:cubicBezTo>
                  <a:pt x="1150" y="157"/>
                  <a:pt x="1152" y="156"/>
                  <a:pt x="1153" y="155"/>
                </a:cubicBezTo>
                <a:cubicBezTo>
                  <a:pt x="1151" y="164"/>
                  <a:pt x="1151" y="164"/>
                  <a:pt x="1151" y="164"/>
                </a:cubicBezTo>
                <a:cubicBezTo>
                  <a:pt x="1151" y="167"/>
                  <a:pt x="1150" y="169"/>
                  <a:pt x="1149" y="170"/>
                </a:cubicBezTo>
                <a:cubicBezTo>
                  <a:pt x="1147" y="172"/>
                  <a:pt x="1145" y="172"/>
                  <a:pt x="1142" y="172"/>
                </a:cubicBezTo>
                <a:cubicBezTo>
                  <a:pt x="1140" y="172"/>
                  <a:pt x="1139" y="172"/>
                  <a:pt x="1137" y="171"/>
                </a:cubicBezTo>
                <a:cubicBezTo>
                  <a:pt x="1136" y="171"/>
                  <a:pt x="1134" y="170"/>
                  <a:pt x="1133" y="170"/>
                </a:cubicBezTo>
                <a:cubicBezTo>
                  <a:pt x="1132" y="175"/>
                  <a:pt x="1132" y="175"/>
                  <a:pt x="1132" y="175"/>
                </a:cubicBezTo>
                <a:cubicBezTo>
                  <a:pt x="1132" y="176"/>
                  <a:pt x="1134" y="176"/>
                  <a:pt x="1135" y="176"/>
                </a:cubicBezTo>
                <a:cubicBezTo>
                  <a:pt x="1137" y="177"/>
                  <a:pt x="1138" y="177"/>
                  <a:pt x="1140" y="177"/>
                </a:cubicBezTo>
                <a:cubicBezTo>
                  <a:pt x="1142" y="177"/>
                  <a:pt x="1145" y="176"/>
                  <a:pt x="1148" y="175"/>
                </a:cubicBezTo>
                <a:cubicBezTo>
                  <a:pt x="1150" y="174"/>
                  <a:pt x="1153" y="173"/>
                  <a:pt x="1155" y="170"/>
                </a:cubicBezTo>
                <a:cubicBezTo>
                  <a:pt x="1157" y="168"/>
                  <a:pt x="1158" y="165"/>
                  <a:pt x="1159" y="162"/>
                </a:cubicBezTo>
                <a:close/>
                <a:moveTo>
                  <a:pt x="1157" y="125"/>
                </a:moveTo>
                <a:cubicBezTo>
                  <a:pt x="1154" y="150"/>
                  <a:pt x="1154" y="150"/>
                  <a:pt x="1154" y="150"/>
                </a:cubicBezTo>
                <a:cubicBezTo>
                  <a:pt x="1152" y="151"/>
                  <a:pt x="1151" y="153"/>
                  <a:pt x="1149" y="154"/>
                </a:cubicBezTo>
                <a:cubicBezTo>
                  <a:pt x="1148" y="155"/>
                  <a:pt x="1146" y="155"/>
                  <a:pt x="1144" y="155"/>
                </a:cubicBezTo>
                <a:cubicBezTo>
                  <a:pt x="1142" y="155"/>
                  <a:pt x="1140" y="155"/>
                  <a:pt x="1139" y="153"/>
                </a:cubicBezTo>
                <a:cubicBezTo>
                  <a:pt x="1138" y="151"/>
                  <a:pt x="1138" y="148"/>
                  <a:pt x="1138" y="145"/>
                </a:cubicBezTo>
                <a:cubicBezTo>
                  <a:pt x="1138" y="142"/>
                  <a:pt x="1138" y="138"/>
                  <a:pt x="1139" y="135"/>
                </a:cubicBezTo>
                <a:cubicBezTo>
                  <a:pt x="1140" y="132"/>
                  <a:pt x="1142" y="129"/>
                  <a:pt x="1144" y="127"/>
                </a:cubicBezTo>
                <a:cubicBezTo>
                  <a:pt x="1146" y="124"/>
                  <a:pt x="1149" y="123"/>
                  <a:pt x="1152" y="123"/>
                </a:cubicBezTo>
                <a:cubicBezTo>
                  <a:pt x="1154" y="123"/>
                  <a:pt x="1156" y="124"/>
                  <a:pt x="1157" y="125"/>
                </a:cubicBezTo>
                <a:close/>
                <a:moveTo>
                  <a:pt x="1181" y="153"/>
                </a:moveTo>
                <a:cubicBezTo>
                  <a:pt x="1185" y="120"/>
                  <a:pt x="1185" y="120"/>
                  <a:pt x="1185" y="120"/>
                </a:cubicBezTo>
                <a:cubicBezTo>
                  <a:pt x="1184" y="119"/>
                  <a:pt x="1184" y="119"/>
                  <a:pt x="1184" y="119"/>
                </a:cubicBezTo>
                <a:cubicBezTo>
                  <a:pt x="1174" y="121"/>
                  <a:pt x="1174" y="121"/>
                  <a:pt x="1174" y="121"/>
                </a:cubicBezTo>
                <a:cubicBezTo>
                  <a:pt x="1173" y="123"/>
                  <a:pt x="1173" y="123"/>
                  <a:pt x="1173" y="123"/>
                </a:cubicBezTo>
                <a:cubicBezTo>
                  <a:pt x="1178" y="125"/>
                  <a:pt x="1178" y="125"/>
                  <a:pt x="1178" y="125"/>
                </a:cubicBezTo>
                <a:cubicBezTo>
                  <a:pt x="1177" y="132"/>
                  <a:pt x="1176" y="138"/>
                  <a:pt x="1175" y="142"/>
                </a:cubicBezTo>
                <a:cubicBezTo>
                  <a:pt x="1174" y="150"/>
                  <a:pt x="1174" y="154"/>
                  <a:pt x="1173" y="156"/>
                </a:cubicBezTo>
                <a:cubicBezTo>
                  <a:pt x="1173" y="157"/>
                  <a:pt x="1174" y="158"/>
                  <a:pt x="1174" y="159"/>
                </a:cubicBezTo>
                <a:cubicBezTo>
                  <a:pt x="1175" y="160"/>
                  <a:pt x="1176" y="160"/>
                  <a:pt x="1178" y="160"/>
                </a:cubicBezTo>
                <a:cubicBezTo>
                  <a:pt x="1180" y="160"/>
                  <a:pt x="1182" y="159"/>
                  <a:pt x="1183" y="158"/>
                </a:cubicBezTo>
                <a:cubicBezTo>
                  <a:pt x="1184" y="157"/>
                  <a:pt x="1185" y="156"/>
                  <a:pt x="1186" y="155"/>
                </a:cubicBezTo>
                <a:cubicBezTo>
                  <a:pt x="1185" y="154"/>
                  <a:pt x="1185" y="154"/>
                  <a:pt x="1185" y="154"/>
                </a:cubicBezTo>
                <a:cubicBezTo>
                  <a:pt x="1184" y="154"/>
                  <a:pt x="1184" y="155"/>
                  <a:pt x="1183" y="155"/>
                </a:cubicBezTo>
                <a:cubicBezTo>
                  <a:pt x="1183" y="156"/>
                  <a:pt x="1182" y="156"/>
                  <a:pt x="1182" y="156"/>
                </a:cubicBezTo>
                <a:cubicBezTo>
                  <a:pt x="1181" y="156"/>
                  <a:pt x="1181" y="156"/>
                  <a:pt x="1181" y="155"/>
                </a:cubicBezTo>
                <a:cubicBezTo>
                  <a:pt x="1181" y="155"/>
                  <a:pt x="1180" y="155"/>
                  <a:pt x="1180" y="154"/>
                </a:cubicBezTo>
                <a:lnTo>
                  <a:pt x="1181" y="153"/>
                </a:lnTo>
                <a:close/>
                <a:moveTo>
                  <a:pt x="1183" y="112"/>
                </a:moveTo>
                <a:cubicBezTo>
                  <a:pt x="1184" y="112"/>
                  <a:pt x="1185" y="111"/>
                  <a:pt x="1186" y="110"/>
                </a:cubicBezTo>
                <a:cubicBezTo>
                  <a:pt x="1187" y="109"/>
                  <a:pt x="1188" y="108"/>
                  <a:pt x="1188" y="107"/>
                </a:cubicBezTo>
                <a:cubicBezTo>
                  <a:pt x="1188" y="106"/>
                  <a:pt x="1187" y="105"/>
                  <a:pt x="1187" y="104"/>
                </a:cubicBezTo>
                <a:cubicBezTo>
                  <a:pt x="1186" y="103"/>
                  <a:pt x="1185" y="103"/>
                  <a:pt x="1184" y="103"/>
                </a:cubicBezTo>
                <a:cubicBezTo>
                  <a:pt x="1182" y="103"/>
                  <a:pt x="1181" y="103"/>
                  <a:pt x="1180" y="104"/>
                </a:cubicBezTo>
                <a:cubicBezTo>
                  <a:pt x="1180" y="105"/>
                  <a:pt x="1179" y="107"/>
                  <a:pt x="1179" y="108"/>
                </a:cubicBezTo>
                <a:cubicBezTo>
                  <a:pt x="1179" y="109"/>
                  <a:pt x="1179" y="110"/>
                  <a:pt x="1180" y="111"/>
                </a:cubicBezTo>
                <a:cubicBezTo>
                  <a:pt x="1181" y="111"/>
                  <a:pt x="1182" y="112"/>
                  <a:pt x="1183" y="112"/>
                </a:cubicBezTo>
                <a:close/>
                <a:moveTo>
                  <a:pt x="1207" y="129"/>
                </a:moveTo>
                <a:cubicBezTo>
                  <a:pt x="1208" y="120"/>
                  <a:pt x="1208" y="120"/>
                  <a:pt x="1208" y="120"/>
                </a:cubicBezTo>
                <a:cubicBezTo>
                  <a:pt x="1207" y="119"/>
                  <a:pt x="1207" y="119"/>
                  <a:pt x="1207" y="119"/>
                </a:cubicBezTo>
                <a:cubicBezTo>
                  <a:pt x="1198" y="121"/>
                  <a:pt x="1198" y="121"/>
                  <a:pt x="1198" y="121"/>
                </a:cubicBezTo>
                <a:cubicBezTo>
                  <a:pt x="1198" y="124"/>
                  <a:pt x="1198" y="124"/>
                  <a:pt x="1198" y="124"/>
                </a:cubicBezTo>
                <a:cubicBezTo>
                  <a:pt x="1201" y="125"/>
                  <a:pt x="1201" y="125"/>
                  <a:pt x="1201" y="125"/>
                </a:cubicBezTo>
                <a:cubicBezTo>
                  <a:pt x="1196" y="159"/>
                  <a:pt x="1196" y="159"/>
                  <a:pt x="1196" y="159"/>
                </a:cubicBezTo>
                <a:cubicBezTo>
                  <a:pt x="1203" y="159"/>
                  <a:pt x="1203" y="159"/>
                  <a:pt x="1203" y="159"/>
                </a:cubicBezTo>
                <a:cubicBezTo>
                  <a:pt x="1207" y="134"/>
                  <a:pt x="1207" y="134"/>
                  <a:pt x="1207" y="134"/>
                </a:cubicBezTo>
                <a:cubicBezTo>
                  <a:pt x="1208" y="131"/>
                  <a:pt x="1210" y="129"/>
                  <a:pt x="1213" y="127"/>
                </a:cubicBezTo>
                <a:cubicBezTo>
                  <a:pt x="1215" y="125"/>
                  <a:pt x="1217" y="124"/>
                  <a:pt x="1219" y="124"/>
                </a:cubicBezTo>
                <a:cubicBezTo>
                  <a:pt x="1220" y="124"/>
                  <a:pt x="1221" y="125"/>
                  <a:pt x="1222" y="126"/>
                </a:cubicBezTo>
                <a:cubicBezTo>
                  <a:pt x="1223" y="127"/>
                  <a:pt x="1223" y="128"/>
                  <a:pt x="1223" y="130"/>
                </a:cubicBezTo>
                <a:cubicBezTo>
                  <a:pt x="1223" y="132"/>
                  <a:pt x="1223" y="134"/>
                  <a:pt x="1223" y="135"/>
                </a:cubicBezTo>
                <a:cubicBezTo>
                  <a:pt x="1222" y="137"/>
                  <a:pt x="1222" y="140"/>
                  <a:pt x="1222" y="142"/>
                </a:cubicBezTo>
                <a:cubicBezTo>
                  <a:pt x="1221" y="144"/>
                  <a:pt x="1221" y="144"/>
                  <a:pt x="1221" y="144"/>
                </a:cubicBezTo>
                <a:cubicBezTo>
                  <a:pt x="1221" y="147"/>
                  <a:pt x="1221" y="147"/>
                  <a:pt x="1221" y="147"/>
                </a:cubicBezTo>
                <a:cubicBezTo>
                  <a:pt x="1220" y="151"/>
                  <a:pt x="1219" y="154"/>
                  <a:pt x="1219" y="156"/>
                </a:cubicBezTo>
                <a:cubicBezTo>
                  <a:pt x="1219" y="159"/>
                  <a:pt x="1221" y="160"/>
                  <a:pt x="1224" y="160"/>
                </a:cubicBezTo>
                <a:cubicBezTo>
                  <a:pt x="1225" y="160"/>
                  <a:pt x="1226" y="160"/>
                  <a:pt x="1227" y="159"/>
                </a:cubicBezTo>
                <a:cubicBezTo>
                  <a:pt x="1228" y="159"/>
                  <a:pt x="1229" y="158"/>
                  <a:pt x="1230" y="157"/>
                </a:cubicBezTo>
                <a:cubicBezTo>
                  <a:pt x="1231" y="157"/>
                  <a:pt x="1231" y="156"/>
                  <a:pt x="1232" y="156"/>
                </a:cubicBezTo>
                <a:cubicBezTo>
                  <a:pt x="1231" y="154"/>
                  <a:pt x="1231" y="154"/>
                  <a:pt x="1231" y="154"/>
                </a:cubicBezTo>
                <a:cubicBezTo>
                  <a:pt x="1229" y="155"/>
                  <a:pt x="1228" y="156"/>
                  <a:pt x="1227" y="156"/>
                </a:cubicBezTo>
                <a:cubicBezTo>
                  <a:pt x="1227" y="156"/>
                  <a:pt x="1227" y="155"/>
                  <a:pt x="1227" y="154"/>
                </a:cubicBezTo>
                <a:cubicBezTo>
                  <a:pt x="1227" y="152"/>
                  <a:pt x="1227" y="149"/>
                  <a:pt x="1228" y="145"/>
                </a:cubicBezTo>
                <a:cubicBezTo>
                  <a:pt x="1228" y="142"/>
                  <a:pt x="1228" y="142"/>
                  <a:pt x="1228" y="142"/>
                </a:cubicBezTo>
                <a:cubicBezTo>
                  <a:pt x="1229" y="140"/>
                  <a:pt x="1229" y="140"/>
                  <a:pt x="1229" y="140"/>
                </a:cubicBezTo>
                <a:cubicBezTo>
                  <a:pt x="1230" y="135"/>
                  <a:pt x="1230" y="132"/>
                  <a:pt x="1230" y="130"/>
                </a:cubicBezTo>
                <a:cubicBezTo>
                  <a:pt x="1230" y="126"/>
                  <a:pt x="1229" y="123"/>
                  <a:pt x="1228" y="122"/>
                </a:cubicBezTo>
                <a:cubicBezTo>
                  <a:pt x="1227" y="120"/>
                  <a:pt x="1225" y="119"/>
                  <a:pt x="1222" y="119"/>
                </a:cubicBezTo>
                <a:cubicBezTo>
                  <a:pt x="1219" y="119"/>
                  <a:pt x="1217" y="120"/>
                  <a:pt x="1214" y="122"/>
                </a:cubicBezTo>
                <a:cubicBezTo>
                  <a:pt x="1211" y="124"/>
                  <a:pt x="1209" y="126"/>
                  <a:pt x="1207" y="129"/>
                </a:cubicBezTo>
                <a:close/>
                <a:moveTo>
                  <a:pt x="1267" y="153"/>
                </a:moveTo>
                <a:cubicBezTo>
                  <a:pt x="1266" y="150"/>
                  <a:pt x="1266" y="150"/>
                  <a:pt x="1266" y="150"/>
                </a:cubicBezTo>
                <a:cubicBezTo>
                  <a:pt x="1264" y="152"/>
                  <a:pt x="1262" y="153"/>
                  <a:pt x="1260" y="154"/>
                </a:cubicBezTo>
                <a:cubicBezTo>
                  <a:pt x="1258" y="155"/>
                  <a:pt x="1256" y="156"/>
                  <a:pt x="1254" y="156"/>
                </a:cubicBezTo>
                <a:cubicBezTo>
                  <a:pt x="1251" y="156"/>
                  <a:pt x="1249" y="154"/>
                  <a:pt x="1248" y="152"/>
                </a:cubicBezTo>
                <a:cubicBezTo>
                  <a:pt x="1246" y="150"/>
                  <a:pt x="1246" y="147"/>
                  <a:pt x="1246" y="143"/>
                </a:cubicBezTo>
                <a:cubicBezTo>
                  <a:pt x="1249" y="143"/>
                  <a:pt x="1252" y="143"/>
                  <a:pt x="1256" y="142"/>
                </a:cubicBezTo>
                <a:cubicBezTo>
                  <a:pt x="1259" y="140"/>
                  <a:pt x="1263" y="139"/>
                  <a:pt x="1265" y="136"/>
                </a:cubicBezTo>
                <a:cubicBezTo>
                  <a:pt x="1268" y="134"/>
                  <a:pt x="1269" y="131"/>
                  <a:pt x="1269" y="128"/>
                </a:cubicBezTo>
                <a:cubicBezTo>
                  <a:pt x="1269" y="125"/>
                  <a:pt x="1268" y="123"/>
                  <a:pt x="1267" y="122"/>
                </a:cubicBezTo>
                <a:cubicBezTo>
                  <a:pt x="1265" y="120"/>
                  <a:pt x="1263" y="119"/>
                  <a:pt x="1259" y="119"/>
                </a:cubicBezTo>
                <a:cubicBezTo>
                  <a:pt x="1255" y="119"/>
                  <a:pt x="1252" y="121"/>
                  <a:pt x="1249" y="123"/>
                </a:cubicBezTo>
                <a:cubicBezTo>
                  <a:pt x="1246" y="125"/>
                  <a:pt x="1243" y="128"/>
                  <a:pt x="1241" y="132"/>
                </a:cubicBezTo>
                <a:cubicBezTo>
                  <a:pt x="1240" y="136"/>
                  <a:pt x="1239" y="140"/>
                  <a:pt x="1239" y="145"/>
                </a:cubicBezTo>
                <a:cubicBezTo>
                  <a:pt x="1239" y="147"/>
                  <a:pt x="1239" y="150"/>
                  <a:pt x="1240" y="152"/>
                </a:cubicBezTo>
                <a:cubicBezTo>
                  <a:pt x="1241" y="155"/>
                  <a:pt x="1243" y="156"/>
                  <a:pt x="1245" y="158"/>
                </a:cubicBezTo>
                <a:cubicBezTo>
                  <a:pt x="1247" y="159"/>
                  <a:pt x="1249" y="160"/>
                  <a:pt x="1253" y="160"/>
                </a:cubicBezTo>
                <a:cubicBezTo>
                  <a:pt x="1256" y="160"/>
                  <a:pt x="1259" y="159"/>
                  <a:pt x="1261" y="158"/>
                </a:cubicBezTo>
                <a:cubicBezTo>
                  <a:pt x="1264" y="156"/>
                  <a:pt x="1266" y="154"/>
                  <a:pt x="1267" y="153"/>
                </a:cubicBezTo>
                <a:close/>
                <a:moveTo>
                  <a:pt x="1258" y="123"/>
                </a:moveTo>
                <a:cubicBezTo>
                  <a:pt x="1259" y="123"/>
                  <a:pt x="1260" y="124"/>
                  <a:pt x="1261" y="125"/>
                </a:cubicBezTo>
                <a:cubicBezTo>
                  <a:pt x="1262" y="125"/>
                  <a:pt x="1263" y="127"/>
                  <a:pt x="1263" y="129"/>
                </a:cubicBezTo>
                <a:cubicBezTo>
                  <a:pt x="1263" y="131"/>
                  <a:pt x="1262" y="133"/>
                  <a:pt x="1260" y="135"/>
                </a:cubicBezTo>
                <a:cubicBezTo>
                  <a:pt x="1258" y="136"/>
                  <a:pt x="1256" y="138"/>
                  <a:pt x="1253" y="139"/>
                </a:cubicBezTo>
                <a:cubicBezTo>
                  <a:pt x="1251" y="139"/>
                  <a:pt x="1248" y="140"/>
                  <a:pt x="1246" y="140"/>
                </a:cubicBezTo>
                <a:cubicBezTo>
                  <a:pt x="1246" y="138"/>
                  <a:pt x="1247" y="135"/>
                  <a:pt x="1248" y="132"/>
                </a:cubicBezTo>
                <a:cubicBezTo>
                  <a:pt x="1249" y="130"/>
                  <a:pt x="1250" y="127"/>
                  <a:pt x="1252" y="126"/>
                </a:cubicBezTo>
                <a:cubicBezTo>
                  <a:pt x="1254" y="124"/>
                  <a:pt x="1255" y="123"/>
                  <a:pt x="1258" y="123"/>
                </a:cubicBezTo>
                <a:close/>
                <a:moveTo>
                  <a:pt x="1303" y="153"/>
                </a:moveTo>
                <a:cubicBezTo>
                  <a:pt x="1302" y="150"/>
                  <a:pt x="1302" y="150"/>
                  <a:pt x="1302" y="150"/>
                </a:cubicBezTo>
                <a:cubicBezTo>
                  <a:pt x="1300" y="152"/>
                  <a:pt x="1298" y="153"/>
                  <a:pt x="1296" y="154"/>
                </a:cubicBezTo>
                <a:cubicBezTo>
                  <a:pt x="1294" y="155"/>
                  <a:pt x="1292" y="156"/>
                  <a:pt x="1290" y="156"/>
                </a:cubicBezTo>
                <a:cubicBezTo>
                  <a:pt x="1287" y="156"/>
                  <a:pt x="1285" y="154"/>
                  <a:pt x="1284" y="152"/>
                </a:cubicBezTo>
                <a:cubicBezTo>
                  <a:pt x="1282" y="150"/>
                  <a:pt x="1282" y="147"/>
                  <a:pt x="1282" y="143"/>
                </a:cubicBezTo>
                <a:cubicBezTo>
                  <a:pt x="1285" y="143"/>
                  <a:pt x="1288" y="143"/>
                  <a:pt x="1292" y="142"/>
                </a:cubicBezTo>
                <a:cubicBezTo>
                  <a:pt x="1295" y="140"/>
                  <a:pt x="1299" y="139"/>
                  <a:pt x="1301" y="136"/>
                </a:cubicBezTo>
                <a:cubicBezTo>
                  <a:pt x="1304" y="134"/>
                  <a:pt x="1305" y="131"/>
                  <a:pt x="1305" y="128"/>
                </a:cubicBezTo>
                <a:cubicBezTo>
                  <a:pt x="1305" y="125"/>
                  <a:pt x="1304" y="123"/>
                  <a:pt x="1303" y="122"/>
                </a:cubicBezTo>
                <a:cubicBezTo>
                  <a:pt x="1301" y="120"/>
                  <a:pt x="1299" y="119"/>
                  <a:pt x="1295" y="119"/>
                </a:cubicBezTo>
                <a:cubicBezTo>
                  <a:pt x="1291" y="119"/>
                  <a:pt x="1288" y="121"/>
                  <a:pt x="1285" y="123"/>
                </a:cubicBezTo>
                <a:cubicBezTo>
                  <a:pt x="1282" y="125"/>
                  <a:pt x="1279" y="128"/>
                  <a:pt x="1277" y="132"/>
                </a:cubicBezTo>
                <a:cubicBezTo>
                  <a:pt x="1275" y="136"/>
                  <a:pt x="1275" y="140"/>
                  <a:pt x="1275" y="145"/>
                </a:cubicBezTo>
                <a:cubicBezTo>
                  <a:pt x="1275" y="147"/>
                  <a:pt x="1275" y="150"/>
                  <a:pt x="1276" y="152"/>
                </a:cubicBezTo>
                <a:cubicBezTo>
                  <a:pt x="1277" y="155"/>
                  <a:pt x="1279" y="156"/>
                  <a:pt x="1281" y="158"/>
                </a:cubicBezTo>
                <a:cubicBezTo>
                  <a:pt x="1283" y="159"/>
                  <a:pt x="1285" y="160"/>
                  <a:pt x="1288" y="160"/>
                </a:cubicBezTo>
                <a:cubicBezTo>
                  <a:pt x="1292" y="160"/>
                  <a:pt x="1295" y="159"/>
                  <a:pt x="1297" y="158"/>
                </a:cubicBezTo>
                <a:cubicBezTo>
                  <a:pt x="1300" y="156"/>
                  <a:pt x="1302" y="154"/>
                  <a:pt x="1303" y="153"/>
                </a:cubicBezTo>
                <a:close/>
                <a:moveTo>
                  <a:pt x="1294" y="123"/>
                </a:moveTo>
                <a:cubicBezTo>
                  <a:pt x="1295" y="123"/>
                  <a:pt x="1296" y="124"/>
                  <a:pt x="1297" y="125"/>
                </a:cubicBezTo>
                <a:cubicBezTo>
                  <a:pt x="1298" y="125"/>
                  <a:pt x="1298" y="127"/>
                  <a:pt x="1298" y="129"/>
                </a:cubicBezTo>
                <a:cubicBezTo>
                  <a:pt x="1298" y="131"/>
                  <a:pt x="1298" y="133"/>
                  <a:pt x="1296" y="135"/>
                </a:cubicBezTo>
                <a:cubicBezTo>
                  <a:pt x="1294" y="136"/>
                  <a:pt x="1292" y="138"/>
                  <a:pt x="1289" y="139"/>
                </a:cubicBezTo>
                <a:cubicBezTo>
                  <a:pt x="1287" y="139"/>
                  <a:pt x="1284" y="140"/>
                  <a:pt x="1282" y="140"/>
                </a:cubicBezTo>
                <a:cubicBezTo>
                  <a:pt x="1282" y="138"/>
                  <a:pt x="1283" y="135"/>
                  <a:pt x="1284" y="132"/>
                </a:cubicBezTo>
                <a:cubicBezTo>
                  <a:pt x="1285" y="130"/>
                  <a:pt x="1286" y="127"/>
                  <a:pt x="1288" y="126"/>
                </a:cubicBezTo>
                <a:cubicBezTo>
                  <a:pt x="1289" y="124"/>
                  <a:pt x="1291" y="123"/>
                  <a:pt x="1294" y="123"/>
                </a:cubicBezTo>
                <a:close/>
                <a:moveTo>
                  <a:pt x="1322" y="129"/>
                </a:moveTo>
                <a:cubicBezTo>
                  <a:pt x="1323" y="127"/>
                  <a:pt x="1323" y="127"/>
                  <a:pt x="1323" y="127"/>
                </a:cubicBezTo>
                <a:cubicBezTo>
                  <a:pt x="1323" y="120"/>
                  <a:pt x="1323" y="120"/>
                  <a:pt x="1323" y="120"/>
                </a:cubicBezTo>
                <a:cubicBezTo>
                  <a:pt x="1322" y="119"/>
                  <a:pt x="1322" y="119"/>
                  <a:pt x="1322" y="119"/>
                </a:cubicBezTo>
                <a:cubicBezTo>
                  <a:pt x="1314" y="121"/>
                  <a:pt x="1314" y="121"/>
                  <a:pt x="1314" y="121"/>
                </a:cubicBezTo>
                <a:cubicBezTo>
                  <a:pt x="1313" y="124"/>
                  <a:pt x="1313" y="124"/>
                  <a:pt x="1313" y="124"/>
                </a:cubicBezTo>
                <a:cubicBezTo>
                  <a:pt x="1317" y="125"/>
                  <a:pt x="1317" y="125"/>
                  <a:pt x="1317" y="125"/>
                </a:cubicBezTo>
                <a:cubicBezTo>
                  <a:pt x="1312" y="159"/>
                  <a:pt x="1312" y="159"/>
                  <a:pt x="1312" y="159"/>
                </a:cubicBezTo>
                <a:cubicBezTo>
                  <a:pt x="1319" y="159"/>
                  <a:pt x="1319" y="159"/>
                  <a:pt x="1319" y="159"/>
                </a:cubicBezTo>
                <a:cubicBezTo>
                  <a:pt x="1322" y="134"/>
                  <a:pt x="1322" y="134"/>
                  <a:pt x="1322" y="134"/>
                </a:cubicBezTo>
                <a:cubicBezTo>
                  <a:pt x="1323" y="132"/>
                  <a:pt x="1325" y="130"/>
                  <a:pt x="1327" y="129"/>
                </a:cubicBezTo>
                <a:cubicBezTo>
                  <a:pt x="1329" y="127"/>
                  <a:pt x="1331" y="127"/>
                  <a:pt x="1333" y="127"/>
                </a:cubicBezTo>
                <a:cubicBezTo>
                  <a:pt x="1334" y="127"/>
                  <a:pt x="1335" y="127"/>
                  <a:pt x="1336" y="127"/>
                </a:cubicBezTo>
                <a:cubicBezTo>
                  <a:pt x="1338" y="120"/>
                  <a:pt x="1338" y="120"/>
                  <a:pt x="1338" y="120"/>
                </a:cubicBezTo>
                <a:cubicBezTo>
                  <a:pt x="1337" y="120"/>
                  <a:pt x="1336" y="119"/>
                  <a:pt x="1335" y="119"/>
                </a:cubicBezTo>
                <a:cubicBezTo>
                  <a:pt x="1333" y="119"/>
                  <a:pt x="1331" y="120"/>
                  <a:pt x="1330" y="121"/>
                </a:cubicBezTo>
                <a:cubicBezTo>
                  <a:pt x="1328" y="122"/>
                  <a:pt x="1326" y="123"/>
                  <a:pt x="1325" y="125"/>
                </a:cubicBezTo>
                <a:cubicBezTo>
                  <a:pt x="1324" y="126"/>
                  <a:pt x="1323" y="128"/>
                  <a:pt x="1322" y="129"/>
                </a:cubicBezTo>
                <a:close/>
                <a:moveTo>
                  <a:pt x="1349" y="153"/>
                </a:moveTo>
                <a:cubicBezTo>
                  <a:pt x="1354" y="120"/>
                  <a:pt x="1354" y="120"/>
                  <a:pt x="1354" y="120"/>
                </a:cubicBezTo>
                <a:cubicBezTo>
                  <a:pt x="1352" y="119"/>
                  <a:pt x="1352" y="119"/>
                  <a:pt x="1352" y="119"/>
                </a:cubicBezTo>
                <a:cubicBezTo>
                  <a:pt x="1342" y="121"/>
                  <a:pt x="1342" y="121"/>
                  <a:pt x="1342" y="121"/>
                </a:cubicBezTo>
                <a:cubicBezTo>
                  <a:pt x="1342" y="123"/>
                  <a:pt x="1342" y="123"/>
                  <a:pt x="1342" y="123"/>
                </a:cubicBezTo>
                <a:cubicBezTo>
                  <a:pt x="1346" y="125"/>
                  <a:pt x="1346" y="125"/>
                  <a:pt x="1346" y="125"/>
                </a:cubicBezTo>
                <a:cubicBezTo>
                  <a:pt x="1345" y="132"/>
                  <a:pt x="1345" y="138"/>
                  <a:pt x="1344" y="142"/>
                </a:cubicBezTo>
                <a:cubicBezTo>
                  <a:pt x="1343" y="150"/>
                  <a:pt x="1342" y="154"/>
                  <a:pt x="1342" y="156"/>
                </a:cubicBezTo>
                <a:cubicBezTo>
                  <a:pt x="1342" y="157"/>
                  <a:pt x="1342" y="158"/>
                  <a:pt x="1343" y="159"/>
                </a:cubicBezTo>
                <a:cubicBezTo>
                  <a:pt x="1344" y="160"/>
                  <a:pt x="1345" y="160"/>
                  <a:pt x="1347" y="160"/>
                </a:cubicBezTo>
                <a:cubicBezTo>
                  <a:pt x="1349" y="160"/>
                  <a:pt x="1350" y="159"/>
                  <a:pt x="1352" y="158"/>
                </a:cubicBezTo>
                <a:cubicBezTo>
                  <a:pt x="1353" y="157"/>
                  <a:pt x="1354" y="156"/>
                  <a:pt x="1355" y="155"/>
                </a:cubicBezTo>
                <a:cubicBezTo>
                  <a:pt x="1354" y="154"/>
                  <a:pt x="1354" y="154"/>
                  <a:pt x="1354" y="154"/>
                </a:cubicBezTo>
                <a:cubicBezTo>
                  <a:pt x="1353" y="154"/>
                  <a:pt x="1352" y="155"/>
                  <a:pt x="1352" y="155"/>
                </a:cubicBezTo>
                <a:cubicBezTo>
                  <a:pt x="1351" y="156"/>
                  <a:pt x="1351" y="156"/>
                  <a:pt x="1350" y="156"/>
                </a:cubicBezTo>
                <a:cubicBezTo>
                  <a:pt x="1350" y="156"/>
                  <a:pt x="1350" y="156"/>
                  <a:pt x="1349" y="155"/>
                </a:cubicBezTo>
                <a:cubicBezTo>
                  <a:pt x="1349" y="155"/>
                  <a:pt x="1349" y="155"/>
                  <a:pt x="1349" y="154"/>
                </a:cubicBezTo>
                <a:lnTo>
                  <a:pt x="1349" y="153"/>
                </a:lnTo>
                <a:close/>
                <a:moveTo>
                  <a:pt x="1351" y="112"/>
                </a:moveTo>
                <a:cubicBezTo>
                  <a:pt x="1353" y="112"/>
                  <a:pt x="1354" y="111"/>
                  <a:pt x="1355" y="110"/>
                </a:cubicBezTo>
                <a:cubicBezTo>
                  <a:pt x="1356" y="109"/>
                  <a:pt x="1356" y="108"/>
                  <a:pt x="1356" y="107"/>
                </a:cubicBezTo>
                <a:cubicBezTo>
                  <a:pt x="1356" y="106"/>
                  <a:pt x="1356" y="105"/>
                  <a:pt x="1355" y="104"/>
                </a:cubicBezTo>
                <a:cubicBezTo>
                  <a:pt x="1354" y="103"/>
                  <a:pt x="1353" y="103"/>
                  <a:pt x="1352" y="103"/>
                </a:cubicBezTo>
                <a:cubicBezTo>
                  <a:pt x="1351" y="103"/>
                  <a:pt x="1350" y="103"/>
                  <a:pt x="1349" y="104"/>
                </a:cubicBezTo>
                <a:cubicBezTo>
                  <a:pt x="1348" y="105"/>
                  <a:pt x="1348" y="107"/>
                  <a:pt x="1348" y="108"/>
                </a:cubicBezTo>
                <a:cubicBezTo>
                  <a:pt x="1348" y="109"/>
                  <a:pt x="1348" y="110"/>
                  <a:pt x="1349" y="111"/>
                </a:cubicBezTo>
                <a:cubicBezTo>
                  <a:pt x="1350" y="111"/>
                  <a:pt x="1350" y="112"/>
                  <a:pt x="1351" y="112"/>
                </a:cubicBezTo>
                <a:close/>
                <a:moveTo>
                  <a:pt x="1374" y="129"/>
                </a:moveTo>
                <a:cubicBezTo>
                  <a:pt x="1375" y="120"/>
                  <a:pt x="1375" y="120"/>
                  <a:pt x="1375" y="120"/>
                </a:cubicBezTo>
                <a:cubicBezTo>
                  <a:pt x="1374" y="119"/>
                  <a:pt x="1374" y="119"/>
                  <a:pt x="1374" y="119"/>
                </a:cubicBezTo>
                <a:cubicBezTo>
                  <a:pt x="1365" y="121"/>
                  <a:pt x="1365" y="121"/>
                  <a:pt x="1365" y="121"/>
                </a:cubicBezTo>
                <a:cubicBezTo>
                  <a:pt x="1365" y="124"/>
                  <a:pt x="1365" y="124"/>
                  <a:pt x="1365" y="124"/>
                </a:cubicBezTo>
                <a:cubicBezTo>
                  <a:pt x="1368" y="125"/>
                  <a:pt x="1368" y="125"/>
                  <a:pt x="1368" y="125"/>
                </a:cubicBezTo>
                <a:cubicBezTo>
                  <a:pt x="1364" y="159"/>
                  <a:pt x="1364" y="159"/>
                  <a:pt x="1364" y="159"/>
                </a:cubicBezTo>
                <a:cubicBezTo>
                  <a:pt x="1370" y="159"/>
                  <a:pt x="1370" y="159"/>
                  <a:pt x="1370" y="159"/>
                </a:cubicBezTo>
                <a:cubicBezTo>
                  <a:pt x="1374" y="134"/>
                  <a:pt x="1374" y="134"/>
                  <a:pt x="1374" y="134"/>
                </a:cubicBezTo>
                <a:cubicBezTo>
                  <a:pt x="1375" y="131"/>
                  <a:pt x="1377" y="129"/>
                  <a:pt x="1380" y="127"/>
                </a:cubicBezTo>
                <a:cubicBezTo>
                  <a:pt x="1382" y="125"/>
                  <a:pt x="1384" y="124"/>
                  <a:pt x="1386" y="124"/>
                </a:cubicBezTo>
                <a:cubicBezTo>
                  <a:pt x="1388" y="124"/>
                  <a:pt x="1389" y="125"/>
                  <a:pt x="1389" y="126"/>
                </a:cubicBezTo>
                <a:cubicBezTo>
                  <a:pt x="1390" y="127"/>
                  <a:pt x="1390" y="128"/>
                  <a:pt x="1390" y="130"/>
                </a:cubicBezTo>
                <a:cubicBezTo>
                  <a:pt x="1390" y="132"/>
                  <a:pt x="1390" y="134"/>
                  <a:pt x="1390" y="135"/>
                </a:cubicBezTo>
                <a:cubicBezTo>
                  <a:pt x="1390" y="137"/>
                  <a:pt x="1389" y="140"/>
                  <a:pt x="1389" y="142"/>
                </a:cubicBezTo>
                <a:cubicBezTo>
                  <a:pt x="1388" y="144"/>
                  <a:pt x="1388" y="144"/>
                  <a:pt x="1388" y="144"/>
                </a:cubicBezTo>
                <a:cubicBezTo>
                  <a:pt x="1388" y="147"/>
                  <a:pt x="1388" y="147"/>
                  <a:pt x="1388" y="147"/>
                </a:cubicBezTo>
                <a:cubicBezTo>
                  <a:pt x="1387" y="151"/>
                  <a:pt x="1387" y="154"/>
                  <a:pt x="1387" y="156"/>
                </a:cubicBezTo>
                <a:cubicBezTo>
                  <a:pt x="1387" y="159"/>
                  <a:pt x="1388" y="160"/>
                  <a:pt x="1391" y="160"/>
                </a:cubicBezTo>
                <a:cubicBezTo>
                  <a:pt x="1392" y="160"/>
                  <a:pt x="1394" y="160"/>
                  <a:pt x="1395" y="159"/>
                </a:cubicBezTo>
                <a:cubicBezTo>
                  <a:pt x="1396" y="159"/>
                  <a:pt x="1397" y="158"/>
                  <a:pt x="1397" y="157"/>
                </a:cubicBezTo>
                <a:cubicBezTo>
                  <a:pt x="1398" y="157"/>
                  <a:pt x="1399" y="156"/>
                  <a:pt x="1399" y="156"/>
                </a:cubicBezTo>
                <a:cubicBezTo>
                  <a:pt x="1398" y="154"/>
                  <a:pt x="1398" y="154"/>
                  <a:pt x="1398" y="154"/>
                </a:cubicBezTo>
                <a:cubicBezTo>
                  <a:pt x="1397" y="155"/>
                  <a:pt x="1396" y="156"/>
                  <a:pt x="1395" y="156"/>
                </a:cubicBezTo>
                <a:cubicBezTo>
                  <a:pt x="1394" y="156"/>
                  <a:pt x="1394" y="155"/>
                  <a:pt x="1394" y="154"/>
                </a:cubicBezTo>
                <a:cubicBezTo>
                  <a:pt x="1394" y="152"/>
                  <a:pt x="1394" y="149"/>
                  <a:pt x="1395" y="145"/>
                </a:cubicBezTo>
                <a:cubicBezTo>
                  <a:pt x="1395" y="142"/>
                  <a:pt x="1395" y="142"/>
                  <a:pt x="1395" y="142"/>
                </a:cubicBezTo>
                <a:cubicBezTo>
                  <a:pt x="1396" y="140"/>
                  <a:pt x="1396" y="140"/>
                  <a:pt x="1396" y="140"/>
                </a:cubicBezTo>
                <a:cubicBezTo>
                  <a:pt x="1397" y="135"/>
                  <a:pt x="1397" y="132"/>
                  <a:pt x="1397" y="130"/>
                </a:cubicBezTo>
                <a:cubicBezTo>
                  <a:pt x="1397" y="126"/>
                  <a:pt x="1397" y="123"/>
                  <a:pt x="1395" y="122"/>
                </a:cubicBezTo>
                <a:cubicBezTo>
                  <a:pt x="1394" y="120"/>
                  <a:pt x="1392" y="119"/>
                  <a:pt x="1389" y="119"/>
                </a:cubicBezTo>
                <a:cubicBezTo>
                  <a:pt x="1386" y="119"/>
                  <a:pt x="1384" y="120"/>
                  <a:pt x="1381" y="122"/>
                </a:cubicBezTo>
                <a:cubicBezTo>
                  <a:pt x="1379" y="124"/>
                  <a:pt x="1376" y="126"/>
                  <a:pt x="1374" y="129"/>
                </a:cubicBezTo>
                <a:close/>
                <a:moveTo>
                  <a:pt x="1433" y="162"/>
                </a:moveTo>
                <a:cubicBezTo>
                  <a:pt x="1440" y="119"/>
                  <a:pt x="1440" y="119"/>
                  <a:pt x="1440" y="119"/>
                </a:cubicBezTo>
                <a:cubicBezTo>
                  <a:pt x="1435" y="121"/>
                  <a:pt x="1435" y="121"/>
                  <a:pt x="1435" y="121"/>
                </a:cubicBezTo>
                <a:cubicBezTo>
                  <a:pt x="1434" y="121"/>
                  <a:pt x="1433" y="120"/>
                  <a:pt x="1432" y="120"/>
                </a:cubicBezTo>
                <a:cubicBezTo>
                  <a:pt x="1430" y="120"/>
                  <a:pt x="1429" y="119"/>
                  <a:pt x="1428" y="119"/>
                </a:cubicBezTo>
                <a:cubicBezTo>
                  <a:pt x="1423" y="119"/>
                  <a:pt x="1419" y="121"/>
                  <a:pt x="1416" y="123"/>
                </a:cubicBezTo>
                <a:cubicBezTo>
                  <a:pt x="1412" y="126"/>
                  <a:pt x="1410" y="129"/>
                  <a:pt x="1408" y="133"/>
                </a:cubicBezTo>
                <a:cubicBezTo>
                  <a:pt x="1406" y="137"/>
                  <a:pt x="1405" y="141"/>
                  <a:pt x="1405" y="145"/>
                </a:cubicBezTo>
                <a:cubicBezTo>
                  <a:pt x="1405" y="150"/>
                  <a:pt x="1406" y="153"/>
                  <a:pt x="1408" y="156"/>
                </a:cubicBezTo>
                <a:cubicBezTo>
                  <a:pt x="1410" y="159"/>
                  <a:pt x="1413" y="160"/>
                  <a:pt x="1417" y="160"/>
                </a:cubicBezTo>
                <a:cubicBezTo>
                  <a:pt x="1419" y="160"/>
                  <a:pt x="1421" y="159"/>
                  <a:pt x="1423" y="158"/>
                </a:cubicBezTo>
                <a:cubicBezTo>
                  <a:pt x="1425" y="157"/>
                  <a:pt x="1426" y="156"/>
                  <a:pt x="1428" y="155"/>
                </a:cubicBezTo>
                <a:cubicBezTo>
                  <a:pt x="1426" y="164"/>
                  <a:pt x="1426" y="164"/>
                  <a:pt x="1426" y="164"/>
                </a:cubicBezTo>
                <a:cubicBezTo>
                  <a:pt x="1426" y="167"/>
                  <a:pt x="1425" y="169"/>
                  <a:pt x="1424" y="170"/>
                </a:cubicBezTo>
                <a:cubicBezTo>
                  <a:pt x="1422" y="172"/>
                  <a:pt x="1420" y="172"/>
                  <a:pt x="1417" y="172"/>
                </a:cubicBezTo>
                <a:cubicBezTo>
                  <a:pt x="1415" y="172"/>
                  <a:pt x="1414" y="172"/>
                  <a:pt x="1412" y="171"/>
                </a:cubicBezTo>
                <a:cubicBezTo>
                  <a:pt x="1410" y="171"/>
                  <a:pt x="1409" y="170"/>
                  <a:pt x="1408" y="170"/>
                </a:cubicBezTo>
                <a:cubicBezTo>
                  <a:pt x="1406" y="175"/>
                  <a:pt x="1406" y="175"/>
                  <a:pt x="1406" y="175"/>
                </a:cubicBezTo>
                <a:cubicBezTo>
                  <a:pt x="1407" y="176"/>
                  <a:pt x="1408" y="176"/>
                  <a:pt x="1410" y="176"/>
                </a:cubicBezTo>
                <a:cubicBezTo>
                  <a:pt x="1411" y="177"/>
                  <a:pt x="1413" y="177"/>
                  <a:pt x="1414" y="177"/>
                </a:cubicBezTo>
                <a:cubicBezTo>
                  <a:pt x="1417" y="177"/>
                  <a:pt x="1420" y="176"/>
                  <a:pt x="1423" y="175"/>
                </a:cubicBezTo>
                <a:cubicBezTo>
                  <a:pt x="1425" y="174"/>
                  <a:pt x="1428" y="173"/>
                  <a:pt x="1430" y="170"/>
                </a:cubicBezTo>
                <a:cubicBezTo>
                  <a:pt x="1432" y="168"/>
                  <a:pt x="1433" y="165"/>
                  <a:pt x="1433" y="162"/>
                </a:cubicBezTo>
                <a:close/>
                <a:moveTo>
                  <a:pt x="1432" y="125"/>
                </a:moveTo>
                <a:cubicBezTo>
                  <a:pt x="1428" y="150"/>
                  <a:pt x="1428" y="150"/>
                  <a:pt x="1428" y="150"/>
                </a:cubicBezTo>
                <a:cubicBezTo>
                  <a:pt x="1427" y="151"/>
                  <a:pt x="1426" y="153"/>
                  <a:pt x="1424" y="154"/>
                </a:cubicBezTo>
                <a:cubicBezTo>
                  <a:pt x="1423" y="155"/>
                  <a:pt x="1421" y="155"/>
                  <a:pt x="1419" y="155"/>
                </a:cubicBezTo>
                <a:cubicBezTo>
                  <a:pt x="1417" y="155"/>
                  <a:pt x="1415" y="155"/>
                  <a:pt x="1414" y="153"/>
                </a:cubicBezTo>
                <a:cubicBezTo>
                  <a:pt x="1413" y="151"/>
                  <a:pt x="1412" y="148"/>
                  <a:pt x="1412" y="145"/>
                </a:cubicBezTo>
                <a:cubicBezTo>
                  <a:pt x="1412" y="142"/>
                  <a:pt x="1413" y="138"/>
                  <a:pt x="1414" y="135"/>
                </a:cubicBezTo>
                <a:cubicBezTo>
                  <a:pt x="1415" y="132"/>
                  <a:pt x="1417" y="129"/>
                  <a:pt x="1419" y="127"/>
                </a:cubicBezTo>
                <a:cubicBezTo>
                  <a:pt x="1421" y="124"/>
                  <a:pt x="1424" y="123"/>
                  <a:pt x="1427" y="123"/>
                </a:cubicBezTo>
                <a:cubicBezTo>
                  <a:pt x="1429" y="123"/>
                  <a:pt x="1431" y="124"/>
                  <a:pt x="1432" y="125"/>
                </a:cubicBezTo>
                <a:close/>
                <a:moveTo>
                  <a:pt x="1076" y="242"/>
                </a:moveTo>
                <a:cubicBezTo>
                  <a:pt x="1072" y="249"/>
                  <a:pt x="1072" y="249"/>
                  <a:pt x="1072" y="249"/>
                </a:cubicBezTo>
                <a:cubicBezTo>
                  <a:pt x="1072" y="242"/>
                  <a:pt x="1072" y="242"/>
                  <a:pt x="1072" y="242"/>
                </a:cubicBezTo>
                <a:cubicBezTo>
                  <a:pt x="1066" y="208"/>
                  <a:pt x="1066" y="208"/>
                  <a:pt x="1066" y="208"/>
                </a:cubicBezTo>
                <a:cubicBezTo>
                  <a:pt x="1050" y="208"/>
                  <a:pt x="1050" y="208"/>
                  <a:pt x="1050" y="208"/>
                </a:cubicBezTo>
                <a:cubicBezTo>
                  <a:pt x="1049" y="211"/>
                  <a:pt x="1049" y="211"/>
                  <a:pt x="1049" y="211"/>
                </a:cubicBezTo>
                <a:cubicBezTo>
                  <a:pt x="1056" y="212"/>
                  <a:pt x="1056" y="212"/>
                  <a:pt x="1056" y="212"/>
                </a:cubicBezTo>
                <a:cubicBezTo>
                  <a:pt x="1045" y="256"/>
                  <a:pt x="1045" y="256"/>
                  <a:pt x="1045" y="256"/>
                </a:cubicBezTo>
                <a:cubicBezTo>
                  <a:pt x="1039" y="257"/>
                  <a:pt x="1039" y="257"/>
                  <a:pt x="1039" y="257"/>
                </a:cubicBezTo>
                <a:cubicBezTo>
                  <a:pt x="1039" y="260"/>
                  <a:pt x="1039" y="260"/>
                  <a:pt x="1039" y="260"/>
                </a:cubicBezTo>
                <a:cubicBezTo>
                  <a:pt x="1057" y="260"/>
                  <a:pt x="1057" y="260"/>
                  <a:pt x="1057" y="260"/>
                </a:cubicBezTo>
                <a:cubicBezTo>
                  <a:pt x="1057" y="257"/>
                  <a:pt x="1057" y="257"/>
                  <a:pt x="1057" y="257"/>
                </a:cubicBezTo>
                <a:cubicBezTo>
                  <a:pt x="1050" y="256"/>
                  <a:pt x="1050" y="256"/>
                  <a:pt x="1050" y="256"/>
                </a:cubicBezTo>
                <a:cubicBezTo>
                  <a:pt x="1057" y="225"/>
                  <a:pt x="1057" y="225"/>
                  <a:pt x="1057" y="225"/>
                </a:cubicBezTo>
                <a:cubicBezTo>
                  <a:pt x="1060" y="211"/>
                  <a:pt x="1060" y="211"/>
                  <a:pt x="1060" y="211"/>
                </a:cubicBezTo>
                <a:cubicBezTo>
                  <a:pt x="1062" y="225"/>
                  <a:pt x="1062" y="225"/>
                  <a:pt x="1062" y="225"/>
                </a:cubicBezTo>
                <a:cubicBezTo>
                  <a:pt x="1068" y="261"/>
                  <a:pt x="1068" y="261"/>
                  <a:pt x="1068" y="261"/>
                </a:cubicBezTo>
                <a:cubicBezTo>
                  <a:pt x="1072" y="260"/>
                  <a:pt x="1072" y="260"/>
                  <a:pt x="1072" y="260"/>
                </a:cubicBezTo>
                <a:cubicBezTo>
                  <a:pt x="1088" y="224"/>
                  <a:pt x="1088" y="224"/>
                  <a:pt x="1088" y="224"/>
                </a:cubicBezTo>
                <a:cubicBezTo>
                  <a:pt x="1094" y="211"/>
                  <a:pt x="1094" y="211"/>
                  <a:pt x="1094" y="211"/>
                </a:cubicBezTo>
                <a:cubicBezTo>
                  <a:pt x="1093" y="225"/>
                  <a:pt x="1093" y="225"/>
                  <a:pt x="1093" y="225"/>
                </a:cubicBezTo>
                <a:cubicBezTo>
                  <a:pt x="1091" y="256"/>
                  <a:pt x="1091" y="256"/>
                  <a:pt x="1091" y="256"/>
                </a:cubicBezTo>
                <a:cubicBezTo>
                  <a:pt x="1085" y="257"/>
                  <a:pt x="1085" y="257"/>
                  <a:pt x="1085" y="257"/>
                </a:cubicBezTo>
                <a:cubicBezTo>
                  <a:pt x="1084" y="260"/>
                  <a:pt x="1084" y="260"/>
                  <a:pt x="1084" y="260"/>
                </a:cubicBezTo>
                <a:cubicBezTo>
                  <a:pt x="1104" y="260"/>
                  <a:pt x="1104" y="260"/>
                  <a:pt x="1104" y="260"/>
                </a:cubicBezTo>
                <a:cubicBezTo>
                  <a:pt x="1104" y="257"/>
                  <a:pt x="1104" y="257"/>
                  <a:pt x="1104" y="257"/>
                </a:cubicBezTo>
                <a:cubicBezTo>
                  <a:pt x="1098" y="256"/>
                  <a:pt x="1098" y="256"/>
                  <a:pt x="1098" y="256"/>
                </a:cubicBezTo>
                <a:cubicBezTo>
                  <a:pt x="1099" y="212"/>
                  <a:pt x="1099" y="212"/>
                  <a:pt x="1099" y="212"/>
                </a:cubicBezTo>
                <a:cubicBezTo>
                  <a:pt x="1106" y="211"/>
                  <a:pt x="1106" y="211"/>
                  <a:pt x="1106" y="211"/>
                </a:cubicBezTo>
                <a:cubicBezTo>
                  <a:pt x="1106" y="208"/>
                  <a:pt x="1106" y="208"/>
                  <a:pt x="1106" y="208"/>
                </a:cubicBezTo>
                <a:cubicBezTo>
                  <a:pt x="1091" y="208"/>
                  <a:pt x="1091" y="208"/>
                  <a:pt x="1091" y="208"/>
                </a:cubicBezTo>
                <a:cubicBezTo>
                  <a:pt x="1090" y="211"/>
                  <a:pt x="1087" y="217"/>
                  <a:pt x="1083" y="225"/>
                </a:cubicBezTo>
                <a:cubicBezTo>
                  <a:pt x="1079" y="233"/>
                  <a:pt x="1077" y="239"/>
                  <a:pt x="1076" y="242"/>
                </a:cubicBezTo>
                <a:close/>
                <a:moveTo>
                  <a:pt x="1138" y="253"/>
                </a:moveTo>
                <a:cubicBezTo>
                  <a:pt x="1136" y="251"/>
                  <a:pt x="1136" y="251"/>
                  <a:pt x="1136" y="251"/>
                </a:cubicBezTo>
                <a:cubicBezTo>
                  <a:pt x="1134" y="253"/>
                  <a:pt x="1133" y="254"/>
                  <a:pt x="1131" y="255"/>
                </a:cubicBezTo>
                <a:cubicBezTo>
                  <a:pt x="1129" y="256"/>
                  <a:pt x="1126" y="256"/>
                  <a:pt x="1124" y="256"/>
                </a:cubicBezTo>
                <a:cubicBezTo>
                  <a:pt x="1121" y="256"/>
                  <a:pt x="1119" y="255"/>
                  <a:pt x="1118" y="253"/>
                </a:cubicBezTo>
                <a:cubicBezTo>
                  <a:pt x="1117" y="250"/>
                  <a:pt x="1116" y="247"/>
                  <a:pt x="1116" y="244"/>
                </a:cubicBezTo>
                <a:cubicBezTo>
                  <a:pt x="1119" y="244"/>
                  <a:pt x="1123" y="244"/>
                  <a:pt x="1126" y="242"/>
                </a:cubicBezTo>
                <a:cubicBezTo>
                  <a:pt x="1130" y="241"/>
                  <a:pt x="1133" y="240"/>
                  <a:pt x="1136" y="237"/>
                </a:cubicBezTo>
                <a:cubicBezTo>
                  <a:pt x="1138" y="235"/>
                  <a:pt x="1140" y="232"/>
                  <a:pt x="1140" y="229"/>
                </a:cubicBezTo>
                <a:cubicBezTo>
                  <a:pt x="1140" y="226"/>
                  <a:pt x="1139" y="224"/>
                  <a:pt x="1137" y="223"/>
                </a:cubicBezTo>
                <a:cubicBezTo>
                  <a:pt x="1135" y="221"/>
                  <a:pt x="1133" y="220"/>
                  <a:pt x="1130" y="220"/>
                </a:cubicBezTo>
                <a:cubicBezTo>
                  <a:pt x="1126" y="220"/>
                  <a:pt x="1122" y="221"/>
                  <a:pt x="1119" y="224"/>
                </a:cubicBezTo>
                <a:cubicBezTo>
                  <a:pt x="1116" y="226"/>
                  <a:pt x="1114" y="229"/>
                  <a:pt x="1112" y="233"/>
                </a:cubicBezTo>
                <a:cubicBezTo>
                  <a:pt x="1110" y="237"/>
                  <a:pt x="1109" y="241"/>
                  <a:pt x="1109" y="246"/>
                </a:cubicBezTo>
                <a:cubicBezTo>
                  <a:pt x="1109" y="248"/>
                  <a:pt x="1110" y="251"/>
                  <a:pt x="1111" y="253"/>
                </a:cubicBezTo>
                <a:cubicBezTo>
                  <a:pt x="1111" y="255"/>
                  <a:pt x="1113" y="257"/>
                  <a:pt x="1115" y="259"/>
                </a:cubicBezTo>
                <a:cubicBezTo>
                  <a:pt x="1117" y="260"/>
                  <a:pt x="1120" y="261"/>
                  <a:pt x="1123" y="261"/>
                </a:cubicBezTo>
                <a:cubicBezTo>
                  <a:pt x="1126" y="261"/>
                  <a:pt x="1129" y="260"/>
                  <a:pt x="1132" y="258"/>
                </a:cubicBezTo>
                <a:cubicBezTo>
                  <a:pt x="1135" y="257"/>
                  <a:pt x="1136" y="255"/>
                  <a:pt x="1138" y="253"/>
                </a:cubicBezTo>
                <a:close/>
                <a:moveTo>
                  <a:pt x="1128" y="224"/>
                </a:moveTo>
                <a:cubicBezTo>
                  <a:pt x="1130" y="224"/>
                  <a:pt x="1131" y="224"/>
                  <a:pt x="1132" y="225"/>
                </a:cubicBezTo>
                <a:cubicBezTo>
                  <a:pt x="1132" y="226"/>
                  <a:pt x="1133" y="228"/>
                  <a:pt x="1133" y="229"/>
                </a:cubicBezTo>
                <a:cubicBezTo>
                  <a:pt x="1133" y="232"/>
                  <a:pt x="1132" y="234"/>
                  <a:pt x="1130" y="235"/>
                </a:cubicBezTo>
                <a:cubicBezTo>
                  <a:pt x="1129" y="237"/>
                  <a:pt x="1126" y="238"/>
                  <a:pt x="1124" y="239"/>
                </a:cubicBezTo>
                <a:cubicBezTo>
                  <a:pt x="1121" y="240"/>
                  <a:pt x="1119" y="241"/>
                  <a:pt x="1116" y="241"/>
                </a:cubicBezTo>
                <a:cubicBezTo>
                  <a:pt x="1117" y="238"/>
                  <a:pt x="1117" y="236"/>
                  <a:pt x="1118" y="233"/>
                </a:cubicBezTo>
                <a:cubicBezTo>
                  <a:pt x="1119" y="230"/>
                  <a:pt x="1121" y="228"/>
                  <a:pt x="1122" y="226"/>
                </a:cubicBezTo>
                <a:cubicBezTo>
                  <a:pt x="1124" y="225"/>
                  <a:pt x="1126" y="224"/>
                  <a:pt x="1128" y="224"/>
                </a:cubicBezTo>
                <a:close/>
                <a:moveTo>
                  <a:pt x="1175" y="254"/>
                </a:moveTo>
                <a:cubicBezTo>
                  <a:pt x="1182" y="204"/>
                  <a:pt x="1182" y="204"/>
                  <a:pt x="1182" y="204"/>
                </a:cubicBezTo>
                <a:cubicBezTo>
                  <a:pt x="1181" y="204"/>
                  <a:pt x="1181" y="204"/>
                  <a:pt x="1181" y="204"/>
                </a:cubicBezTo>
                <a:cubicBezTo>
                  <a:pt x="1171" y="205"/>
                  <a:pt x="1171" y="205"/>
                  <a:pt x="1171" y="205"/>
                </a:cubicBezTo>
                <a:cubicBezTo>
                  <a:pt x="1170" y="207"/>
                  <a:pt x="1170" y="207"/>
                  <a:pt x="1170" y="207"/>
                </a:cubicBezTo>
                <a:cubicBezTo>
                  <a:pt x="1175" y="208"/>
                  <a:pt x="1175" y="208"/>
                  <a:pt x="1175" y="208"/>
                </a:cubicBezTo>
                <a:cubicBezTo>
                  <a:pt x="1173" y="221"/>
                  <a:pt x="1173" y="221"/>
                  <a:pt x="1173" y="221"/>
                </a:cubicBezTo>
                <a:cubicBezTo>
                  <a:pt x="1171" y="220"/>
                  <a:pt x="1169" y="220"/>
                  <a:pt x="1168" y="220"/>
                </a:cubicBezTo>
                <a:cubicBezTo>
                  <a:pt x="1163" y="220"/>
                  <a:pt x="1159" y="222"/>
                  <a:pt x="1156" y="224"/>
                </a:cubicBezTo>
                <a:cubicBezTo>
                  <a:pt x="1152" y="227"/>
                  <a:pt x="1150" y="230"/>
                  <a:pt x="1148" y="234"/>
                </a:cubicBezTo>
                <a:cubicBezTo>
                  <a:pt x="1146" y="238"/>
                  <a:pt x="1145" y="242"/>
                  <a:pt x="1145" y="246"/>
                </a:cubicBezTo>
                <a:cubicBezTo>
                  <a:pt x="1145" y="250"/>
                  <a:pt x="1146" y="254"/>
                  <a:pt x="1148" y="257"/>
                </a:cubicBezTo>
                <a:cubicBezTo>
                  <a:pt x="1150" y="259"/>
                  <a:pt x="1153" y="261"/>
                  <a:pt x="1157" y="261"/>
                </a:cubicBezTo>
                <a:cubicBezTo>
                  <a:pt x="1159" y="261"/>
                  <a:pt x="1162" y="260"/>
                  <a:pt x="1163" y="259"/>
                </a:cubicBezTo>
                <a:cubicBezTo>
                  <a:pt x="1165" y="258"/>
                  <a:pt x="1167" y="256"/>
                  <a:pt x="1168" y="255"/>
                </a:cubicBezTo>
                <a:cubicBezTo>
                  <a:pt x="1168" y="256"/>
                  <a:pt x="1168" y="256"/>
                  <a:pt x="1168" y="256"/>
                </a:cubicBezTo>
                <a:cubicBezTo>
                  <a:pt x="1168" y="259"/>
                  <a:pt x="1170" y="261"/>
                  <a:pt x="1173" y="261"/>
                </a:cubicBezTo>
                <a:cubicBezTo>
                  <a:pt x="1174" y="261"/>
                  <a:pt x="1176" y="260"/>
                  <a:pt x="1177" y="259"/>
                </a:cubicBezTo>
                <a:cubicBezTo>
                  <a:pt x="1178" y="258"/>
                  <a:pt x="1179" y="257"/>
                  <a:pt x="1180" y="256"/>
                </a:cubicBezTo>
                <a:cubicBezTo>
                  <a:pt x="1179" y="255"/>
                  <a:pt x="1179" y="255"/>
                  <a:pt x="1179" y="255"/>
                </a:cubicBezTo>
                <a:cubicBezTo>
                  <a:pt x="1178" y="256"/>
                  <a:pt x="1177" y="256"/>
                  <a:pt x="1176" y="256"/>
                </a:cubicBezTo>
                <a:cubicBezTo>
                  <a:pt x="1175" y="256"/>
                  <a:pt x="1175" y="256"/>
                  <a:pt x="1175" y="255"/>
                </a:cubicBezTo>
                <a:cubicBezTo>
                  <a:pt x="1175" y="254"/>
                  <a:pt x="1175" y="254"/>
                  <a:pt x="1175" y="254"/>
                </a:cubicBezTo>
                <a:close/>
                <a:moveTo>
                  <a:pt x="1172" y="225"/>
                </a:moveTo>
                <a:cubicBezTo>
                  <a:pt x="1169" y="250"/>
                  <a:pt x="1169" y="250"/>
                  <a:pt x="1169" y="250"/>
                </a:cubicBezTo>
                <a:cubicBezTo>
                  <a:pt x="1168" y="252"/>
                  <a:pt x="1166" y="253"/>
                  <a:pt x="1164" y="254"/>
                </a:cubicBezTo>
                <a:cubicBezTo>
                  <a:pt x="1163" y="256"/>
                  <a:pt x="1161" y="256"/>
                  <a:pt x="1159" y="256"/>
                </a:cubicBezTo>
                <a:cubicBezTo>
                  <a:pt x="1157" y="256"/>
                  <a:pt x="1155" y="255"/>
                  <a:pt x="1154" y="253"/>
                </a:cubicBezTo>
                <a:cubicBezTo>
                  <a:pt x="1153" y="252"/>
                  <a:pt x="1153" y="249"/>
                  <a:pt x="1153" y="246"/>
                </a:cubicBezTo>
                <a:cubicBezTo>
                  <a:pt x="1153" y="242"/>
                  <a:pt x="1153" y="239"/>
                  <a:pt x="1154" y="236"/>
                </a:cubicBezTo>
                <a:cubicBezTo>
                  <a:pt x="1155" y="232"/>
                  <a:pt x="1157" y="230"/>
                  <a:pt x="1159" y="227"/>
                </a:cubicBezTo>
                <a:cubicBezTo>
                  <a:pt x="1161" y="225"/>
                  <a:pt x="1164" y="224"/>
                  <a:pt x="1167" y="224"/>
                </a:cubicBezTo>
                <a:cubicBezTo>
                  <a:pt x="1169" y="224"/>
                  <a:pt x="1171" y="224"/>
                  <a:pt x="1172" y="225"/>
                </a:cubicBezTo>
                <a:close/>
                <a:moveTo>
                  <a:pt x="1198" y="254"/>
                </a:moveTo>
                <a:cubicBezTo>
                  <a:pt x="1202" y="221"/>
                  <a:pt x="1202" y="221"/>
                  <a:pt x="1202" y="221"/>
                </a:cubicBezTo>
                <a:cubicBezTo>
                  <a:pt x="1201" y="220"/>
                  <a:pt x="1201" y="220"/>
                  <a:pt x="1201" y="220"/>
                </a:cubicBezTo>
                <a:cubicBezTo>
                  <a:pt x="1191" y="222"/>
                  <a:pt x="1191" y="222"/>
                  <a:pt x="1191" y="222"/>
                </a:cubicBezTo>
                <a:cubicBezTo>
                  <a:pt x="1190" y="224"/>
                  <a:pt x="1190" y="224"/>
                  <a:pt x="1190" y="224"/>
                </a:cubicBezTo>
                <a:cubicBezTo>
                  <a:pt x="1195" y="226"/>
                  <a:pt x="1195" y="226"/>
                  <a:pt x="1195" y="226"/>
                </a:cubicBezTo>
                <a:cubicBezTo>
                  <a:pt x="1194" y="233"/>
                  <a:pt x="1193" y="239"/>
                  <a:pt x="1192" y="243"/>
                </a:cubicBezTo>
                <a:cubicBezTo>
                  <a:pt x="1191" y="251"/>
                  <a:pt x="1191" y="255"/>
                  <a:pt x="1191" y="256"/>
                </a:cubicBezTo>
                <a:cubicBezTo>
                  <a:pt x="1190" y="258"/>
                  <a:pt x="1191" y="259"/>
                  <a:pt x="1192" y="260"/>
                </a:cubicBezTo>
                <a:cubicBezTo>
                  <a:pt x="1192" y="260"/>
                  <a:pt x="1194" y="261"/>
                  <a:pt x="1195" y="261"/>
                </a:cubicBezTo>
                <a:cubicBezTo>
                  <a:pt x="1197" y="261"/>
                  <a:pt x="1199" y="260"/>
                  <a:pt x="1200" y="259"/>
                </a:cubicBezTo>
                <a:cubicBezTo>
                  <a:pt x="1202" y="258"/>
                  <a:pt x="1203" y="257"/>
                  <a:pt x="1203" y="256"/>
                </a:cubicBezTo>
                <a:cubicBezTo>
                  <a:pt x="1202" y="254"/>
                  <a:pt x="1202" y="254"/>
                  <a:pt x="1202" y="254"/>
                </a:cubicBezTo>
                <a:cubicBezTo>
                  <a:pt x="1202" y="255"/>
                  <a:pt x="1201" y="256"/>
                  <a:pt x="1200" y="256"/>
                </a:cubicBezTo>
                <a:cubicBezTo>
                  <a:pt x="1200" y="256"/>
                  <a:pt x="1199" y="256"/>
                  <a:pt x="1199" y="256"/>
                </a:cubicBezTo>
                <a:cubicBezTo>
                  <a:pt x="1198" y="256"/>
                  <a:pt x="1198" y="256"/>
                  <a:pt x="1198" y="256"/>
                </a:cubicBezTo>
                <a:cubicBezTo>
                  <a:pt x="1198" y="256"/>
                  <a:pt x="1198" y="255"/>
                  <a:pt x="1198" y="255"/>
                </a:cubicBezTo>
                <a:lnTo>
                  <a:pt x="1198" y="254"/>
                </a:lnTo>
                <a:close/>
                <a:moveTo>
                  <a:pt x="1200" y="213"/>
                </a:moveTo>
                <a:cubicBezTo>
                  <a:pt x="1201" y="213"/>
                  <a:pt x="1202" y="212"/>
                  <a:pt x="1203" y="211"/>
                </a:cubicBezTo>
                <a:cubicBezTo>
                  <a:pt x="1204" y="210"/>
                  <a:pt x="1205" y="209"/>
                  <a:pt x="1205" y="207"/>
                </a:cubicBezTo>
                <a:cubicBezTo>
                  <a:pt x="1205" y="206"/>
                  <a:pt x="1204" y="206"/>
                  <a:pt x="1204" y="205"/>
                </a:cubicBezTo>
                <a:cubicBezTo>
                  <a:pt x="1203" y="204"/>
                  <a:pt x="1202" y="204"/>
                  <a:pt x="1201" y="204"/>
                </a:cubicBezTo>
                <a:cubicBezTo>
                  <a:pt x="1200" y="204"/>
                  <a:pt x="1198" y="204"/>
                  <a:pt x="1198" y="205"/>
                </a:cubicBezTo>
                <a:cubicBezTo>
                  <a:pt x="1197" y="206"/>
                  <a:pt x="1196" y="207"/>
                  <a:pt x="1196" y="209"/>
                </a:cubicBezTo>
                <a:cubicBezTo>
                  <a:pt x="1196" y="210"/>
                  <a:pt x="1197" y="211"/>
                  <a:pt x="1197" y="212"/>
                </a:cubicBezTo>
                <a:cubicBezTo>
                  <a:pt x="1198" y="212"/>
                  <a:pt x="1199" y="213"/>
                  <a:pt x="1200" y="213"/>
                </a:cubicBezTo>
                <a:close/>
                <a:moveTo>
                  <a:pt x="1237" y="228"/>
                </a:moveTo>
                <a:cubicBezTo>
                  <a:pt x="1238" y="229"/>
                  <a:pt x="1238" y="229"/>
                  <a:pt x="1238" y="229"/>
                </a:cubicBezTo>
                <a:cubicBezTo>
                  <a:pt x="1240" y="222"/>
                  <a:pt x="1240" y="222"/>
                  <a:pt x="1240" y="222"/>
                </a:cubicBezTo>
                <a:cubicBezTo>
                  <a:pt x="1239" y="221"/>
                  <a:pt x="1238" y="221"/>
                  <a:pt x="1237" y="221"/>
                </a:cubicBezTo>
                <a:cubicBezTo>
                  <a:pt x="1235" y="220"/>
                  <a:pt x="1234" y="220"/>
                  <a:pt x="1232" y="220"/>
                </a:cubicBezTo>
                <a:cubicBezTo>
                  <a:pt x="1228" y="220"/>
                  <a:pt x="1224" y="221"/>
                  <a:pt x="1221" y="224"/>
                </a:cubicBezTo>
                <a:cubicBezTo>
                  <a:pt x="1218" y="227"/>
                  <a:pt x="1216" y="230"/>
                  <a:pt x="1214" y="234"/>
                </a:cubicBezTo>
                <a:cubicBezTo>
                  <a:pt x="1213" y="237"/>
                  <a:pt x="1212" y="241"/>
                  <a:pt x="1212" y="245"/>
                </a:cubicBezTo>
                <a:cubicBezTo>
                  <a:pt x="1212" y="250"/>
                  <a:pt x="1213" y="254"/>
                  <a:pt x="1215" y="257"/>
                </a:cubicBezTo>
                <a:cubicBezTo>
                  <a:pt x="1217" y="259"/>
                  <a:pt x="1220" y="261"/>
                  <a:pt x="1224" y="261"/>
                </a:cubicBezTo>
                <a:cubicBezTo>
                  <a:pt x="1227" y="261"/>
                  <a:pt x="1230" y="260"/>
                  <a:pt x="1232" y="259"/>
                </a:cubicBezTo>
                <a:cubicBezTo>
                  <a:pt x="1235" y="257"/>
                  <a:pt x="1236" y="256"/>
                  <a:pt x="1238" y="254"/>
                </a:cubicBezTo>
                <a:cubicBezTo>
                  <a:pt x="1236" y="252"/>
                  <a:pt x="1236" y="252"/>
                  <a:pt x="1236" y="252"/>
                </a:cubicBezTo>
                <a:cubicBezTo>
                  <a:pt x="1235" y="253"/>
                  <a:pt x="1233" y="254"/>
                  <a:pt x="1232" y="255"/>
                </a:cubicBezTo>
                <a:cubicBezTo>
                  <a:pt x="1230" y="256"/>
                  <a:pt x="1229" y="256"/>
                  <a:pt x="1227" y="256"/>
                </a:cubicBezTo>
                <a:cubicBezTo>
                  <a:pt x="1224" y="256"/>
                  <a:pt x="1222" y="255"/>
                  <a:pt x="1221" y="253"/>
                </a:cubicBezTo>
                <a:cubicBezTo>
                  <a:pt x="1220" y="251"/>
                  <a:pt x="1219" y="248"/>
                  <a:pt x="1219" y="244"/>
                </a:cubicBezTo>
                <a:cubicBezTo>
                  <a:pt x="1219" y="240"/>
                  <a:pt x="1219" y="237"/>
                  <a:pt x="1221" y="234"/>
                </a:cubicBezTo>
                <a:cubicBezTo>
                  <a:pt x="1222" y="231"/>
                  <a:pt x="1223" y="229"/>
                  <a:pt x="1225" y="227"/>
                </a:cubicBezTo>
                <a:cubicBezTo>
                  <a:pt x="1227" y="225"/>
                  <a:pt x="1229" y="225"/>
                  <a:pt x="1231" y="225"/>
                </a:cubicBezTo>
                <a:cubicBezTo>
                  <a:pt x="1232" y="225"/>
                  <a:pt x="1235" y="226"/>
                  <a:pt x="1237" y="228"/>
                </a:cubicBezTo>
                <a:close/>
                <a:moveTo>
                  <a:pt x="1255" y="254"/>
                </a:moveTo>
                <a:cubicBezTo>
                  <a:pt x="1260" y="221"/>
                  <a:pt x="1260" y="221"/>
                  <a:pt x="1260" y="221"/>
                </a:cubicBezTo>
                <a:cubicBezTo>
                  <a:pt x="1259" y="220"/>
                  <a:pt x="1259" y="220"/>
                  <a:pt x="1259" y="220"/>
                </a:cubicBezTo>
                <a:cubicBezTo>
                  <a:pt x="1249" y="222"/>
                  <a:pt x="1249" y="222"/>
                  <a:pt x="1249" y="222"/>
                </a:cubicBezTo>
                <a:cubicBezTo>
                  <a:pt x="1248" y="224"/>
                  <a:pt x="1248" y="224"/>
                  <a:pt x="1248" y="224"/>
                </a:cubicBezTo>
                <a:cubicBezTo>
                  <a:pt x="1253" y="226"/>
                  <a:pt x="1253" y="226"/>
                  <a:pt x="1253" y="226"/>
                </a:cubicBezTo>
                <a:cubicBezTo>
                  <a:pt x="1252" y="233"/>
                  <a:pt x="1251" y="239"/>
                  <a:pt x="1250" y="243"/>
                </a:cubicBezTo>
                <a:cubicBezTo>
                  <a:pt x="1249" y="251"/>
                  <a:pt x="1248" y="255"/>
                  <a:pt x="1248" y="256"/>
                </a:cubicBezTo>
                <a:cubicBezTo>
                  <a:pt x="1248" y="258"/>
                  <a:pt x="1249" y="259"/>
                  <a:pt x="1249" y="260"/>
                </a:cubicBezTo>
                <a:cubicBezTo>
                  <a:pt x="1250" y="260"/>
                  <a:pt x="1251" y="261"/>
                  <a:pt x="1253" y="261"/>
                </a:cubicBezTo>
                <a:cubicBezTo>
                  <a:pt x="1255" y="261"/>
                  <a:pt x="1256" y="260"/>
                  <a:pt x="1258" y="259"/>
                </a:cubicBezTo>
                <a:cubicBezTo>
                  <a:pt x="1259" y="258"/>
                  <a:pt x="1260" y="257"/>
                  <a:pt x="1261" y="256"/>
                </a:cubicBezTo>
                <a:cubicBezTo>
                  <a:pt x="1260" y="254"/>
                  <a:pt x="1260" y="254"/>
                  <a:pt x="1260" y="254"/>
                </a:cubicBezTo>
                <a:cubicBezTo>
                  <a:pt x="1259" y="255"/>
                  <a:pt x="1259" y="256"/>
                  <a:pt x="1258" y="256"/>
                </a:cubicBezTo>
                <a:cubicBezTo>
                  <a:pt x="1258" y="256"/>
                  <a:pt x="1257" y="256"/>
                  <a:pt x="1256" y="256"/>
                </a:cubicBezTo>
                <a:cubicBezTo>
                  <a:pt x="1256" y="256"/>
                  <a:pt x="1256" y="256"/>
                  <a:pt x="1256" y="256"/>
                </a:cubicBezTo>
                <a:cubicBezTo>
                  <a:pt x="1255" y="256"/>
                  <a:pt x="1255" y="255"/>
                  <a:pt x="1255" y="255"/>
                </a:cubicBezTo>
                <a:lnTo>
                  <a:pt x="1255" y="254"/>
                </a:lnTo>
                <a:close/>
                <a:moveTo>
                  <a:pt x="1258" y="213"/>
                </a:moveTo>
                <a:cubicBezTo>
                  <a:pt x="1259" y="213"/>
                  <a:pt x="1260" y="212"/>
                  <a:pt x="1261" y="211"/>
                </a:cubicBezTo>
                <a:cubicBezTo>
                  <a:pt x="1262" y="210"/>
                  <a:pt x="1262" y="209"/>
                  <a:pt x="1262" y="207"/>
                </a:cubicBezTo>
                <a:cubicBezTo>
                  <a:pt x="1262" y="206"/>
                  <a:pt x="1262" y="206"/>
                  <a:pt x="1261" y="205"/>
                </a:cubicBezTo>
                <a:cubicBezTo>
                  <a:pt x="1261" y="204"/>
                  <a:pt x="1260" y="204"/>
                  <a:pt x="1259" y="204"/>
                </a:cubicBezTo>
                <a:cubicBezTo>
                  <a:pt x="1257" y="204"/>
                  <a:pt x="1256" y="204"/>
                  <a:pt x="1255" y="205"/>
                </a:cubicBezTo>
                <a:cubicBezTo>
                  <a:pt x="1254" y="206"/>
                  <a:pt x="1254" y="207"/>
                  <a:pt x="1254" y="209"/>
                </a:cubicBezTo>
                <a:cubicBezTo>
                  <a:pt x="1254" y="210"/>
                  <a:pt x="1254" y="211"/>
                  <a:pt x="1255" y="212"/>
                </a:cubicBezTo>
                <a:cubicBezTo>
                  <a:pt x="1256" y="212"/>
                  <a:pt x="1257" y="213"/>
                  <a:pt x="1258" y="213"/>
                </a:cubicBezTo>
                <a:close/>
                <a:moveTo>
                  <a:pt x="1282" y="229"/>
                </a:moveTo>
                <a:cubicBezTo>
                  <a:pt x="1283" y="221"/>
                  <a:pt x="1283" y="221"/>
                  <a:pt x="1283" y="221"/>
                </a:cubicBezTo>
                <a:cubicBezTo>
                  <a:pt x="1281" y="220"/>
                  <a:pt x="1281" y="220"/>
                  <a:pt x="1281" y="220"/>
                </a:cubicBezTo>
                <a:cubicBezTo>
                  <a:pt x="1273" y="222"/>
                  <a:pt x="1273" y="222"/>
                  <a:pt x="1273" y="222"/>
                </a:cubicBezTo>
                <a:cubicBezTo>
                  <a:pt x="1272" y="224"/>
                  <a:pt x="1272" y="224"/>
                  <a:pt x="1272" y="224"/>
                </a:cubicBezTo>
                <a:cubicBezTo>
                  <a:pt x="1275" y="226"/>
                  <a:pt x="1275" y="226"/>
                  <a:pt x="1275" y="226"/>
                </a:cubicBezTo>
                <a:cubicBezTo>
                  <a:pt x="1271" y="260"/>
                  <a:pt x="1271" y="260"/>
                  <a:pt x="1271" y="260"/>
                </a:cubicBezTo>
                <a:cubicBezTo>
                  <a:pt x="1278" y="260"/>
                  <a:pt x="1278" y="260"/>
                  <a:pt x="1278" y="260"/>
                </a:cubicBezTo>
                <a:cubicBezTo>
                  <a:pt x="1281" y="235"/>
                  <a:pt x="1281" y="235"/>
                  <a:pt x="1281" y="235"/>
                </a:cubicBezTo>
                <a:cubicBezTo>
                  <a:pt x="1283" y="232"/>
                  <a:pt x="1285" y="230"/>
                  <a:pt x="1287" y="228"/>
                </a:cubicBezTo>
                <a:cubicBezTo>
                  <a:pt x="1289" y="226"/>
                  <a:pt x="1291" y="225"/>
                  <a:pt x="1293" y="225"/>
                </a:cubicBezTo>
                <a:cubicBezTo>
                  <a:pt x="1295" y="225"/>
                  <a:pt x="1296" y="226"/>
                  <a:pt x="1297" y="226"/>
                </a:cubicBezTo>
                <a:cubicBezTo>
                  <a:pt x="1297" y="227"/>
                  <a:pt x="1298" y="229"/>
                  <a:pt x="1298" y="231"/>
                </a:cubicBezTo>
                <a:cubicBezTo>
                  <a:pt x="1298" y="233"/>
                  <a:pt x="1297" y="234"/>
                  <a:pt x="1297" y="236"/>
                </a:cubicBezTo>
                <a:cubicBezTo>
                  <a:pt x="1297" y="238"/>
                  <a:pt x="1297" y="240"/>
                  <a:pt x="1296" y="243"/>
                </a:cubicBezTo>
                <a:cubicBezTo>
                  <a:pt x="1296" y="245"/>
                  <a:pt x="1296" y="245"/>
                  <a:pt x="1296" y="245"/>
                </a:cubicBezTo>
                <a:cubicBezTo>
                  <a:pt x="1295" y="248"/>
                  <a:pt x="1295" y="248"/>
                  <a:pt x="1295" y="248"/>
                </a:cubicBezTo>
                <a:cubicBezTo>
                  <a:pt x="1294" y="252"/>
                  <a:pt x="1294" y="255"/>
                  <a:pt x="1294" y="256"/>
                </a:cubicBezTo>
                <a:cubicBezTo>
                  <a:pt x="1294" y="259"/>
                  <a:pt x="1295" y="261"/>
                  <a:pt x="1298" y="261"/>
                </a:cubicBezTo>
                <a:cubicBezTo>
                  <a:pt x="1300" y="261"/>
                  <a:pt x="1301" y="260"/>
                  <a:pt x="1302" y="260"/>
                </a:cubicBezTo>
                <a:cubicBezTo>
                  <a:pt x="1303" y="259"/>
                  <a:pt x="1304" y="259"/>
                  <a:pt x="1305" y="258"/>
                </a:cubicBezTo>
                <a:cubicBezTo>
                  <a:pt x="1305" y="258"/>
                  <a:pt x="1306" y="257"/>
                  <a:pt x="1306" y="257"/>
                </a:cubicBezTo>
                <a:cubicBezTo>
                  <a:pt x="1305" y="255"/>
                  <a:pt x="1305" y="255"/>
                  <a:pt x="1305" y="255"/>
                </a:cubicBezTo>
                <a:cubicBezTo>
                  <a:pt x="1304" y="256"/>
                  <a:pt x="1303" y="256"/>
                  <a:pt x="1302" y="256"/>
                </a:cubicBezTo>
                <a:cubicBezTo>
                  <a:pt x="1301" y="256"/>
                  <a:pt x="1301" y="256"/>
                  <a:pt x="1301" y="255"/>
                </a:cubicBezTo>
                <a:cubicBezTo>
                  <a:pt x="1301" y="253"/>
                  <a:pt x="1301" y="250"/>
                  <a:pt x="1302" y="246"/>
                </a:cubicBezTo>
                <a:cubicBezTo>
                  <a:pt x="1303" y="243"/>
                  <a:pt x="1303" y="243"/>
                  <a:pt x="1303" y="243"/>
                </a:cubicBezTo>
                <a:cubicBezTo>
                  <a:pt x="1303" y="241"/>
                  <a:pt x="1303" y="241"/>
                  <a:pt x="1303" y="241"/>
                </a:cubicBezTo>
                <a:cubicBezTo>
                  <a:pt x="1304" y="236"/>
                  <a:pt x="1305" y="232"/>
                  <a:pt x="1305" y="230"/>
                </a:cubicBezTo>
                <a:cubicBezTo>
                  <a:pt x="1305" y="227"/>
                  <a:pt x="1304" y="224"/>
                  <a:pt x="1302" y="223"/>
                </a:cubicBezTo>
                <a:cubicBezTo>
                  <a:pt x="1301" y="221"/>
                  <a:pt x="1299" y="220"/>
                  <a:pt x="1296" y="220"/>
                </a:cubicBezTo>
                <a:cubicBezTo>
                  <a:pt x="1294" y="220"/>
                  <a:pt x="1291" y="221"/>
                  <a:pt x="1289" y="223"/>
                </a:cubicBezTo>
                <a:cubicBezTo>
                  <a:pt x="1286" y="224"/>
                  <a:pt x="1284" y="227"/>
                  <a:pt x="1282" y="229"/>
                </a:cubicBezTo>
                <a:close/>
                <a:moveTo>
                  <a:pt x="1342" y="253"/>
                </a:moveTo>
                <a:cubicBezTo>
                  <a:pt x="1340" y="251"/>
                  <a:pt x="1340" y="251"/>
                  <a:pt x="1340" y="251"/>
                </a:cubicBezTo>
                <a:cubicBezTo>
                  <a:pt x="1339" y="253"/>
                  <a:pt x="1337" y="254"/>
                  <a:pt x="1335" y="255"/>
                </a:cubicBezTo>
                <a:cubicBezTo>
                  <a:pt x="1333" y="256"/>
                  <a:pt x="1331" y="256"/>
                  <a:pt x="1329" y="256"/>
                </a:cubicBezTo>
                <a:cubicBezTo>
                  <a:pt x="1326" y="256"/>
                  <a:pt x="1323" y="255"/>
                  <a:pt x="1322" y="253"/>
                </a:cubicBezTo>
                <a:cubicBezTo>
                  <a:pt x="1321" y="250"/>
                  <a:pt x="1320" y="247"/>
                  <a:pt x="1320" y="244"/>
                </a:cubicBezTo>
                <a:cubicBezTo>
                  <a:pt x="1323" y="244"/>
                  <a:pt x="1327" y="244"/>
                  <a:pt x="1330" y="242"/>
                </a:cubicBezTo>
                <a:cubicBezTo>
                  <a:pt x="1334" y="241"/>
                  <a:pt x="1337" y="240"/>
                  <a:pt x="1340" y="237"/>
                </a:cubicBezTo>
                <a:cubicBezTo>
                  <a:pt x="1342" y="235"/>
                  <a:pt x="1344" y="232"/>
                  <a:pt x="1344" y="229"/>
                </a:cubicBezTo>
                <a:cubicBezTo>
                  <a:pt x="1344" y="226"/>
                  <a:pt x="1343" y="224"/>
                  <a:pt x="1341" y="223"/>
                </a:cubicBezTo>
                <a:cubicBezTo>
                  <a:pt x="1340" y="221"/>
                  <a:pt x="1337" y="220"/>
                  <a:pt x="1334" y="220"/>
                </a:cubicBezTo>
                <a:cubicBezTo>
                  <a:pt x="1330" y="220"/>
                  <a:pt x="1326" y="221"/>
                  <a:pt x="1323" y="224"/>
                </a:cubicBezTo>
                <a:cubicBezTo>
                  <a:pt x="1320" y="226"/>
                  <a:pt x="1318" y="229"/>
                  <a:pt x="1316" y="233"/>
                </a:cubicBezTo>
                <a:cubicBezTo>
                  <a:pt x="1314" y="237"/>
                  <a:pt x="1313" y="241"/>
                  <a:pt x="1313" y="246"/>
                </a:cubicBezTo>
                <a:cubicBezTo>
                  <a:pt x="1313" y="248"/>
                  <a:pt x="1314" y="251"/>
                  <a:pt x="1315" y="253"/>
                </a:cubicBezTo>
                <a:cubicBezTo>
                  <a:pt x="1316" y="255"/>
                  <a:pt x="1317" y="257"/>
                  <a:pt x="1319" y="259"/>
                </a:cubicBezTo>
                <a:cubicBezTo>
                  <a:pt x="1321" y="260"/>
                  <a:pt x="1324" y="261"/>
                  <a:pt x="1327" y="261"/>
                </a:cubicBezTo>
                <a:cubicBezTo>
                  <a:pt x="1330" y="261"/>
                  <a:pt x="1333" y="260"/>
                  <a:pt x="1336" y="258"/>
                </a:cubicBezTo>
                <a:cubicBezTo>
                  <a:pt x="1339" y="257"/>
                  <a:pt x="1341" y="255"/>
                  <a:pt x="1342" y="253"/>
                </a:cubicBezTo>
                <a:close/>
                <a:moveTo>
                  <a:pt x="1332" y="224"/>
                </a:moveTo>
                <a:cubicBezTo>
                  <a:pt x="1334" y="224"/>
                  <a:pt x="1335" y="224"/>
                  <a:pt x="1336" y="225"/>
                </a:cubicBezTo>
                <a:cubicBezTo>
                  <a:pt x="1337" y="226"/>
                  <a:pt x="1337" y="228"/>
                  <a:pt x="1337" y="229"/>
                </a:cubicBezTo>
                <a:cubicBezTo>
                  <a:pt x="1337" y="232"/>
                  <a:pt x="1336" y="234"/>
                  <a:pt x="1334" y="235"/>
                </a:cubicBezTo>
                <a:cubicBezTo>
                  <a:pt x="1333" y="237"/>
                  <a:pt x="1331" y="238"/>
                  <a:pt x="1328" y="239"/>
                </a:cubicBezTo>
                <a:cubicBezTo>
                  <a:pt x="1325" y="240"/>
                  <a:pt x="1323" y="241"/>
                  <a:pt x="1321" y="241"/>
                </a:cubicBezTo>
                <a:cubicBezTo>
                  <a:pt x="1321" y="238"/>
                  <a:pt x="1321" y="236"/>
                  <a:pt x="1322" y="233"/>
                </a:cubicBezTo>
                <a:cubicBezTo>
                  <a:pt x="1323" y="230"/>
                  <a:pt x="1325" y="228"/>
                  <a:pt x="1326" y="226"/>
                </a:cubicBezTo>
                <a:cubicBezTo>
                  <a:pt x="1328" y="225"/>
                  <a:pt x="1330" y="224"/>
                  <a:pt x="1332" y="224"/>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8" name="Google Shape;118;p81"/>
          <p:cNvSpPr txBox="1">
            <a:spLocks noGrp="1"/>
          </p:cNvSpPr>
          <p:nvPr>
            <p:ph type="body" idx="4"/>
          </p:nvPr>
        </p:nvSpPr>
        <p:spPr>
          <a:xfrm>
            <a:off x="5996940" y="4886689"/>
            <a:ext cx="2416810" cy="117148"/>
          </a:xfrm>
          <a:prstGeom prst="rect">
            <a:avLst/>
          </a:prstGeom>
          <a:noFill/>
          <a:ln>
            <a:noFill/>
          </a:ln>
        </p:spPr>
        <p:txBody>
          <a:bodyPr spcFirstLastPara="1" wrap="square" lIns="0" tIns="0" rIns="0" bIns="0" anchor="t" anchorCtr="0">
            <a:spAutoFit/>
          </a:bodyPr>
          <a:lstStyle>
            <a:lvl1pPr marL="457200" lvl="0" indent="-228600" algn="l">
              <a:lnSpc>
                <a:spcPct val="110000"/>
              </a:lnSpc>
              <a:spcBef>
                <a:spcPts val="600"/>
              </a:spcBef>
              <a:spcAft>
                <a:spcPts val="0"/>
              </a:spcAft>
              <a:buClr>
                <a:schemeClr val="dk2"/>
              </a:buClr>
              <a:buSzPts val="750"/>
              <a:buNone/>
              <a:defRPr sz="750" cap="none">
                <a:solidFill>
                  <a:schemeClr val="dk2"/>
                </a:solidFill>
              </a:defRPr>
            </a:lvl1pPr>
            <a:lvl2pPr marL="914400" lvl="1" indent="-342900" algn="l">
              <a:lnSpc>
                <a:spcPct val="110000"/>
              </a:lnSpc>
              <a:spcBef>
                <a:spcPts val="600"/>
              </a:spcBef>
              <a:spcAft>
                <a:spcPts val="0"/>
              </a:spcAft>
              <a:buClr>
                <a:schemeClr val="dk1"/>
              </a:buClr>
              <a:buSzPts val="1800"/>
              <a:buChar char="–"/>
              <a:defRPr/>
            </a:lvl2pPr>
            <a:lvl3pPr marL="1371600" lvl="2" indent="-342900" algn="l">
              <a:lnSpc>
                <a:spcPct val="110000"/>
              </a:lnSpc>
              <a:spcBef>
                <a:spcPts val="600"/>
              </a:spcBef>
              <a:spcAft>
                <a:spcPts val="0"/>
              </a:spcAft>
              <a:buClr>
                <a:schemeClr val="dk1"/>
              </a:buClr>
              <a:buSzPts val="1800"/>
              <a:buChar char="•"/>
              <a:defRPr/>
            </a:lvl3pPr>
            <a:lvl4pPr marL="1828800" lvl="3" indent="-342900" algn="l">
              <a:lnSpc>
                <a:spcPct val="110000"/>
              </a:lnSpc>
              <a:spcBef>
                <a:spcPts val="600"/>
              </a:spcBef>
              <a:spcAft>
                <a:spcPts val="0"/>
              </a:spcAft>
              <a:buClr>
                <a:schemeClr val="dk1"/>
              </a:buClr>
              <a:buSzPts val="1800"/>
              <a:buChar char="–"/>
              <a:defRPr/>
            </a:lvl4pPr>
            <a:lvl5pPr marL="2286000" lvl="4" indent="-342900" algn="l">
              <a:lnSpc>
                <a:spcPct val="110000"/>
              </a:lnSpc>
              <a:spcBef>
                <a:spcPts val="600"/>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64"/>
          <p:cNvSpPr txBox="1">
            <a:spLocks noGrp="1"/>
          </p:cNvSpPr>
          <p:nvPr>
            <p:ph type="title"/>
          </p:nvPr>
        </p:nvSpPr>
        <p:spPr>
          <a:xfrm>
            <a:off x="497205" y="327660"/>
            <a:ext cx="7201864" cy="644007"/>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64"/>
          <p:cNvSpPr txBox="1">
            <a:spLocks noGrp="1"/>
          </p:cNvSpPr>
          <p:nvPr>
            <p:ph type="body" idx="1"/>
          </p:nvPr>
        </p:nvSpPr>
        <p:spPr>
          <a:xfrm>
            <a:off x="495300" y="1819655"/>
            <a:ext cx="7201864" cy="2795207"/>
          </a:xfrm>
          <a:prstGeom prst="rect">
            <a:avLst/>
          </a:prstGeom>
          <a:noFill/>
          <a:ln>
            <a:noFill/>
          </a:ln>
        </p:spPr>
        <p:txBody>
          <a:bodyPr spcFirstLastPara="1" wrap="square" lIns="0" tIns="0" rIns="0" bIns="0" anchor="t" anchorCtr="0">
            <a:noAutofit/>
          </a:bodyPr>
          <a:lstStyle>
            <a:lvl1pPr marL="457200" lvl="0" indent="-342900" algn="l">
              <a:lnSpc>
                <a:spcPct val="110000"/>
              </a:lnSpc>
              <a:spcBef>
                <a:spcPts val="600"/>
              </a:spcBef>
              <a:spcAft>
                <a:spcPts val="0"/>
              </a:spcAft>
              <a:buClr>
                <a:schemeClr val="dk1"/>
              </a:buClr>
              <a:buSzPts val="1800"/>
              <a:buChar char="•"/>
              <a:defRPr/>
            </a:lvl1pPr>
            <a:lvl2pPr marL="914400" lvl="1" indent="-342900" algn="l">
              <a:lnSpc>
                <a:spcPct val="110000"/>
              </a:lnSpc>
              <a:spcBef>
                <a:spcPts val="600"/>
              </a:spcBef>
              <a:spcAft>
                <a:spcPts val="0"/>
              </a:spcAft>
              <a:buClr>
                <a:schemeClr val="dk1"/>
              </a:buClr>
              <a:buSzPts val="1800"/>
              <a:buChar char="–"/>
              <a:defRPr/>
            </a:lvl2pPr>
            <a:lvl3pPr marL="1371600" lvl="2" indent="-342900" algn="l">
              <a:lnSpc>
                <a:spcPct val="110000"/>
              </a:lnSpc>
              <a:spcBef>
                <a:spcPts val="600"/>
              </a:spcBef>
              <a:spcAft>
                <a:spcPts val="0"/>
              </a:spcAft>
              <a:buClr>
                <a:schemeClr val="dk1"/>
              </a:buClr>
              <a:buSzPts val="1800"/>
              <a:buChar char="•"/>
              <a:defRPr/>
            </a:lvl3pPr>
            <a:lvl4pPr marL="1828800" lvl="3" indent="-342900" algn="l">
              <a:lnSpc>
                <a:spcPct val="110000"/>
              </a:lnSpc>
              <a:spcBef>
                <a:spcPts val="600"/>
              </a:spcBef>
              <a:spcAft>
                <a:spcPts val="0"/>
              </a:spcAft>
              <a:buClr>
                <a:schemeClr val="dk1"/>
              </a:buClr>
              <a:buSzPts val="1800"/>
              <a:buChar char="–"/>
              <a:defRPr/>
            </a:lvl4pPr>
            <a:lvl5pPr marL="2286000" lvl="4" indent="-342900" algn="l">
              <a:lnSpc>
                <a:spcPct val="110000"/>
              </a:lnSpc>
              <a:spcBef>
                <a:spcPts val="600"/>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4" name="Google Shape;24;p64"/>
          <p:cNvSpPr txBox="1">
            <a:spLocks noGrp="1"/>
          </p:cNvSpPr>
          <p:nvPr>
            <p:ph type="sldNum" idx="12"/>
          </p:nvPr>
        </p:nvSpPr>
        <p:spPr>
          <a:xfrm>
            <a:off x="8111490" y="4831087"/>
            <a:ext cx="300989" cy="146194"/>
          </a:xfrm>
          <a:prstGeom prst="rect">
            <a:avLst/>
          </a:prstGeom>
          <a:noFill/>
          <a:ln>
            <a:noFill/>
          </a:ln>
        </p:spPr>
        <p:txBody>
          <a:bodyPr spcFirstLastPara="1" wrap="square" lIns="0" tIns="0" rIns="0" bIns="0" anchor="ctr" anchorCtr="0">
            <a:sp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matchingName="Title Slide - Light Teal">
  <p:cSld name="Title Slide - Light Teal">
    <p:spTree>
      <p:nvGrpSpPr>
        <p:cNvPr id="1" name="Shape 119"/>
        <p:cNvGrpSpPr/>
        <p:nvPr/>
      </p:nvGrpSpPr>
      <p:grpSpPr>
        <a:xfrm>
          <a:off x="0" y="0"/>
          <a:ext cx="0" cy="0"/>
          <a:chOff x="0" y="0"/>
          <a:chExt cx="0" cy="0"/>
        </a:xfrm>
      </p:grpSpPr>
      <p:sp>
        <p:nvSpPr>
          <p:cNvPr id="120" name="Google Shape;120;p82"/>
          <p:cNvSpPr>
            <a:spLocks noGrp="1"/>
          </p:cNvSpPr>
          <p:nvPr>
            <p:ph type="pic" idx="2"/>
          </p:nvPr>
        </p:nvSpPr>
        <p:spPr>
          <a:xfrm>
            <a:off x="0" y="0"/>
            <a:ext cx="9144000" cy="4710113"/>
          </a:xfrm>
          <a:prstGeom prst="rect">
            <a:avLst/>
          </a:prstGeom>
          <a:solidFill>
            <a:srgbClr val="E1DCCD"/>
          </a:solidFill>
          <a:ln>
            <a:noFill/>
          </a:ln>
        </p:spPr>
      </p:sp>
      <p:sp>
        <p:nvSpPr>
          <p:cNvPr id="121" name="Google Shape;121;p82"/>
          <p:cNvSpPr txBox="1">
            <a:spLocks noGrp="1"/>
          </p:cNvSpPr>
          <p:nvPr>
            <p:ph type="body" idx="1"/>
          </p:nvPr>
        </p:nvSpPr>
        <p:spPr>
          <a:xfrm>
            <a:off x="1" y="1172308"/>
            <a:ext cx="5802922" cy="3971191"/>
          </a:xfrm>
          <a:prstGeom prst="rect">
            <a:avLst/>
          </a:prstGeom>
          <a:solidFill>
            <a:srgbClr val="DEE5EA"/>
          </a:solidFill>
          <a:ln>
            <a:noFill/>
          </a:ln>
        </p:spPr>
        <p:txBody>
          <a:bodyPr spcFirstLastPara="1" wrap="square" lIns="502900" tIns="274300" rIns="457200" bIns="457200" anchor="t" anchorCtr="0">
            <a:noAutofit/>
          </a:bodyPr>
          <a:lstStyle>
            <a:lvl1pPr marL="457200" lvl="0" indent="-228600" algn="l">
              <a:lnSpc>
                <a:spcPct val="100000"/>
              </a:lnSpc>
              <a:spcBef>
                <a:spcPts val="600"/>
              </a:spcBef>
              <a:spcAft>
                <a:spcPts val="0"/>
              </a:spcAft>
              <a:buClr>
                <a:schemeClr val="dk2"/>
              </a:buClr>
              <a:buSzPts val="3000"/>
              <a:buNone/>
              <a:defRPr sz="3000">
                <a:solidFill>
                  <a:schemeClr val="dk2"/>
                </a:solidFill>
                <a:latin typeface="Georgia"/>
                <a:ea typeface="Georgia"/>
                <a:cs typeface="Georgia"/>
                <a:sym typeface="Georgia"/>
              </a:defRPr>
            </a:lvl1pPr>
            <a:lvl2pPr marL="914400" lvl="1" indent="-228600" algn="l">
              <a:lnSpc>
                <a:spcPct val="110000"/>
              </a:lnSpc>
              <a:spcBef>
                <a:spcPts val="900"/>
              </a:spcBef>
              <a:spcAft>
                <a:spcPts val="0"/>
              </a:spcAft>
              <a:buClr>
                <a:schemeClr val="dk2"/>
              </a:buClr>
              <a:buSzPts val="1500"/>
              <a:buNone/>
              <a:defRPr sz="1500">
                <a:solidFill>
                  <a:schemeClr val="dk2"/>
                </a:solidFill>
                <a:latin typeface="Georgia"/>
                <a:ea typeface="Georgia"/>
                <a:cs typeface="Georgia"/>
                <a:sym typeface="Georgia"/>
              </a:defRPr>
            </a:lvl2pPr>
            <a:lvl3pPr marL="1371600" lvl="2" indent="-228600" algn="l">
              <a:lnSpc>
                <a:spcPct val="110000"/>
              </a:lnSpc>
              <a:spcBef>
                <a:spcPts val="600"/>
              </a:spcBef>
              <a:spcAft>
                <a:spcPts val="0"/>
              </a:spcAft>
              <a:buClr>
                <a:schemeClr val="lt1"/>
              </a:buClr>
              <a:buSzPts val="1100"/>
              <a:buNone/>
              <a:defRPr>
                <a:solidFill>
                  <a:schemeClr val="lt1"/>
                </a:solidFill>
                <a:latin typeface="Georgia"/>
                <a:ea typeface="Georgia"/>
                <a:cs typeface="Georgia"/>
                <a:sym typeface="Georgia"/>
              </a:defRPr>
            </a:lvl3pPr>
            <a:lvl4pPr marL="1828800" lvl="3" indent="-228600" algn="l">
              <a:lnSpc>
                <a:spcPct val="110000"/>
              </a:lnSpc>
              <a:spcBef>
                <a:spcPts val="600"/>
              </a:spcBef>
              <a:spcAft>
                <a:spcPts val="0"/>
              </a:spcAft>
              <a:buClr>
                <a:schemeClr val="lt1"/>
              </a:buClr>
              <a:buSzPts val="1000"/>
              <a:buNone/>
              <a:defRPr>
                <a:solidFill>
                  <a:schemeClr val="lt1"/>
                </a:solidFill>
                <a:latin typeface="Georgia"/>
                <a:ea typeface="Georgia"/>
                <a:cs typeface="Georgia"/>
                <a:sym typeface="Georgia"/>
              </a:defRPr>
            </a:lvl4pPr>
            <a:lvl5pPr marL="2286000" lvl="4" indent="-228600" algn="l">
              <a:lnSpc>
                <a:spcPct val="110000"/>
              </a:lnSpc>
              <a:spcBef>
                <a:spcPts val="600"/>
              </a:spcBef>
              <a:spcAft>
                <a:spcPts val="0"/>
              </a:spcAft>
              <a:buClr>
                <a:schemeClr val="lt1"/>
              </a:buClr>
              <a:buSzPts val="900"/>
              <a:buNone/>
              <a:defRPr>
                <a:solidFill>
                  <a:schemeClr val="lt1"/>
                </a:solidFill>
                <a:latin typeface="Georgia"/>
                <a:ea typeface="Georgia"/>
                <a:cs typeface="Georgia"/>
                <a:sym typeface="Georgia"/>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22" name="Google Shape;122;p82"/>
          <p:cNvSpPr txBox="1">
            <a:spLocks noGrp="1"/>
          </p:cNvSpPr>
          <p:nvPr>
            <p:ph type="subTitle" idx="3"/>
          </p:nvPr>
        </p:nvSpPr>
        <p:spPr>
          <a:xfrm>
            <a:off x="525780" y="3566160"/>
            <a:ext cx="4846320" cy="156646"/>
          </a:xfrm>
          <a:prstGeom prst="rect">
            <a:avLst/>
          </a:prstGeom>
          <a:noFill/>
          <a:ln>
            <a:noFill/>
          </a:ln>
        </p:spPr>
        <p:txBody>
          <a:bodyPr spcFirstLastPara="1" wrap="square" lIns="0" tIns="0" rIns="0" bIns="0" anchor="b" anchorCtr="0">
            <a:spAutoFit/>
          </a:bodyPr>
          <a:lstStyle>
            <a:lvl1pPr lvl="0" algn="l">
              <a:lnSpc>
                <a:spcPct val="110000"/>
              </a:lnSpc>
              <a:spcBef>
                <a:spcPts val="600"/>
              </a:spcBef>
              <a:spcAft>
                <a:spcPts val="0"/>
              </a:spcAft>
              <a:buClr>
                <a:schemeClr val="dk1"/>
              </a:buClr>
              <a:buSzPts val="1000"/>
              <a:buNone/>
              <a:defRPr sz="1000" i="1">
                <a:solidFill>
                  <a:schemeClr val="dk1"/>
                </a:solidFill>
                <a:latin typeface="Georgia"/>
                <a:ea typeface="Georgia"/>
                <a:cs typeface="Georgia"/>
                <a:sym typeface="Georgia"/>
              </a:defRPr>
            </a:lvl1pPr>
            <a:lvl2pPr lvl="1" algn="ctr">
              <a:lnSpc>
                <a:spcPct val="110000"/>
              </a:lnSpc>
              <a:spcBef>
                <a:spcPts val="600"/>
              </a:spcBef>
              <a:spcAft>
                <a:spcPts val="0"/>
              </a:spcAft>
              <a:buClr>
                <a:schemeClr val="dk1"/>
              </a:buClr>
              <a:buSzPts val="1500"/>
              <a:buNone/>
              <a:defRPr sz="1500"/>
            </a:lvl2pPr>
            <a:lvl3pPr lvl="2" algn="ctr">
              <a:lnSpc>
                <a:spcPct val="110000"/>
              </a:lnSpc>
              <a:spcBef>
                <a:spcPts val="600"/>
              </a:spcBef>
              <a:spcAft>
                <a:spcPts val="0"/>
              </a:spcAft>
              <a:buClr>
                <a:schemeClr val="dk1"/>
              </a:buClr>
              <a:buSzPts val="1350"/>
              <a:buNone/>
              <a:defRPr sz="1350"/>
            </a:lvl3pPr>
            <a:lvl4pPr lvl="3" algn="ctr">
              <a:lnSpc>
                <a:spcPct val="110000"/>
              </a:lnSpc>
              <a:spcBef>
                <a:spcPts val="600"/>
              </a:spcBef>
              <a:spcAft>
                <a:spcPts val="0"/>
              </a:spcAft>
              <a:buClr>
                <a:schemeClr val="dk1"/>
              </a:buClr>
              <a:buSzPts val="1200"/>
              <a:buNone/>
              <a:defRPr sz="1200"/>
            </a:lvl4pPr>
            <a:lvl5pPr lvl="4" algn="ctr">
              <a:lnSpc>
                <a:spcPct val="110000"/>
              </a:lnSpc>
              <a:spcBef>
                <a:spcPts val="600"/>
              </a:spcBef>
              <a:spcAft>
                <a:spcPts val="0"/>
              </a:spcAft>
              <a:buClr>
                <a:schemeClr val="dk1"/>
              </a:buClr>
              <a:buSzPts val="120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a:endParaRPr/>
          </a:p>
        </p:txBody>
      </p:sp>
      <p:sp>
        <p:nvSpPr>
          <p:cNvPr id="123" name="Google Shape;123;p82"/>
          <p:cNvSpPr/>
          <p:nvPr/>
        </p:nvSpPr>
        <p:spPr>
          <a:xfrm>
            <a:off x="482706" y="433838"/>
            <a:ext cx="2192207" cy="410518"/>
          </a:xfrm>
          <a:custGeom>
            <a:avLst/>
            <a:gdLst/>
            <a:ahLst/>
            <a:cxnLst/>
            <a:rect l="l" t="t" r="r" b="b"/>
            <a:pathLst>
              <a:path w="1440" h="267" extrusionOk="0">
                <a:moveTo>
                  <a:pt x="17" y="110"/>
                </a:moveTo>
                <a:cubicBezTo>
                  <a:pt x="3" y="110"/>
                  <a:pt x="3" y="110"/>
                  <a:pt x="3" y="110"/>
                </a:cubicBezTo>
                <a:cubicBezTo>
                  <a:pt x="3" y="1"/>
                  <a:pt x="3" y="1"/>
                  <a:pt x="3" y="1"/>
                </a:cubicBezTo>
                <a:cubicBezTo>
                  <a:pt x="81" y="83"/>
                  <a:pt x="81" y="83"/>
                  <a:pt x="81" y="83"/>
                </a:cubicBezTo>
                <a:cubicBezTo>
                  <a:pt x="81" y="7"/>
                  <a:pt x="81" y="7"/>
                  <a:pt x="81" y="7"/>
                </a:cubicBezTo>
                <a:cubicBezTo>
                  <a:pt x="95" y="7"/>
                  <a:pt x="95" y="7"/>
                  <a:pt x="95" y="7"/>
                </a:cubicBezTo>
                <a:cubicBezTo>
                  <a:pt x="95" y="117"/>
                  <a:pt x="95" y="117"/>
                  <a:pt x="95" y="117"/>
                </a:cubicBezTo>
                <a:cubicBezTo>
                  <a:pt x="17" y="35"/>
                  <a:pt x="17" y="35"/>
                  <a:pt x="17" y="35"/>
                </a:cubicBezTo>
                <a:lnTo>
                  <a:pt x="17" y="110"/>
                </a:lnTo>
                <a:close/>
                <a:moveTo>
                  <a:pt x="130" y="110"/>
                </a:moveTo>
                <a:cubicBezTo>
                  <a:pt x="145" y="110"/>
                  <a:pt x="145" y="110"/>
                  <a:pt x="145" y="110"/>
                </a:cubicBezTo>
                <a:cubicBezTo>
                  <a:pt x="178" y="33"/>
                  <a:pt x="178" y="33"/>
                  <a:pt x="178" y="33"/>
                </a:cubicBezTo>
                <a:cubicBezTo>
                  <a:pt x="210" y="109"/>
                  <a:pt x="210" y="109"/>
                  <a:pt x="210" y="109"/>
                </a:cubicBezTo>
                <a:cubicBezTo>
                  <a:pt x="210" y="110"/>
                  <a:pt x="210" y="110"/>
                  <a:pt x="210" y="110"/>
                </a:cubicBezTo>
                <a:cubicBezTo>
                  <a:pt x="225" y="110"/>
                  <a:pt x="225" y="110"/>
                  <a:pt x="225" y="110"/>
                </a:cubicBezTo>
                <a:cubicBezTo>
                  <a:pt x="178" y="0"/>
                  <a:pt x="178" y="0"/>
                  <a:pt x="178" y="0"/>
                </a:cubicBezTo>
                <a:lnTo>
                  <a:pt x="130" y="110"/>
                </a:lnTo>
                <a:close/>
                <a:moveTo>
                  <a:pt x="700" y="110"/>
                </a:moveTo>
                <a:cubicBezTo>
                  <a:pt x="715" y="110"/>
                  <a:pt x="715" y="110"/>
                  <a:pt x="715" y="110"/>
                </a:cubicBezTo>
                <a:cubicBezTo>
                  <a:pt x="748" y="33"/>
                  <a:pt x="748" y="33"/>
                  <a:pt x="748" y="33"/>
                </a:cubicBezTo>
                <a:cubicBezTo>
                  <a:pt x="780" y="109"/>
                  <a:pt x="780" y="109"/>
                  <a:pt x="780" y="109"/>
                </a:cubicBezTo>
                <a:cubicBezTo>
                  <a:pt x="780" y="110"/>
                  <a:pt x="780" y="110"/>
                  <a:pt x="780" y="110"/>
                </a:cubicBezTo>
                <a:cubicBezTo>
                  <a:pt x="795" y="110"/>
                  <a:pt x="795" y="110"/>
                  <a:pt x="795" y="110"/>
                </a:cubicBezTo>
                <a:cubicBezTo>
                  <a:pt x="748" y="0"/>
                  <a:pt x="748" y="0"/>
                  <a:pt x="748" y="0"/>
                </a:cubicBezTo>
                <a:lnTo>
                  <a:pt x="700" y="110"/>
                </a:lnTo>
                <a:close/>
                <a:moveTo>
                  <a:pt x="273" y="110"/>
                </a:moveTo>
                <a:cubicBezTo>
                  <a:pt x="286" y="110"/>
                  <a:pt x="286" y="110"/>
                  <a:pt x="286" y="110"/>
                </a:cubicBezTo>
                <a:cubicBezTo>
                  <a:pt x="286" y="20"/>
                  <a:pt x="286" y="20"/>
                  <a:pt x="286" y="20"/>
                </a:cubicBezTo>
                <a:cubicBezTo>
                  <a:pt x="317" y="20"/>
                  <a:pt x="317" y="20"/>
                  <a:pt x="317" y="20"/>
                </a:cubicBezTo>
                <a:cubicBezTo>
                  <a:pt x="317" y="7"/>
                  <a:pt x="317" y="7"/>
                  <a:pt x="317" y="7"/>
                </a:cubicBezTo>
                <a:cubicBezTo>
                  <a:pt x="242" y="7"/>
                  <a:pt x="242" y="7"/>
                  <a:pt x="242" y="7"/>
                </a:cubicBezTo>
                <a:cubicBezTo>
                  <a:pt x="242" y="20"/>
                  <a:pt x="242" y="20"/>
                  <a:pt x="242" y="20"/>
                </a:cubicBezTo>
                <a:cubicBezTo>
                  <a:pt x="273" y="20"/>
                  <a:pt x="273" y="20"/>
                  <a:pt x="273" y="20"/>
                </a:cubicBezTo>
                <a:lnTo>
                  <a:pt x="273" y="110"/>
                </a:lnTo>
                <a:close/>
                <a:moveTo>
                  <a:pt x="374" y="7"/>
                </a:moveTo>
                <a:cubicBezTo>
                  <a:pt x="360" y="7"/>
                  <a:pt x="360" y="7"/>
                  <a:pt x="360" y="7"/>
                </a:cubicBezTo>
                <a:cubicBezTo>
                  <a:pt x="360" y="110"/>
                  <a:pt x="360" y="110"/>
                  <a:pt x="360" y="110"/>
                </a:cubicBezTo>
                <a:cubicBezTo>
                  <a:pt x="374" y="110"/>
                  <a:pt x="374" y="110"/>
                  <a:pt x="374" y="110"/>
                </a:cubicBezTo>
                <a:lnTo>
                  <a:pt x="374" y="7"/>
                </a:lnTo>
                <a:close/>
                <a:moveTo>
                  <a:pt x="475" y="112"/>
                </a:moveTo>
                <a:cubicBezTo>
                  <a:pt x="445" y="112"/>
                  <a:pt x="421" y="88"/>
                  <a:pt x="421" y="59"/>
                </a:cubicBezTo>
                <a:cubicBezTo>
                  <a:pt x="421" y="29"/>
                  <a:pt x="445" y="5"/>
                  <a:pt x="475" y="5"/>
                </a:cubicBezTo>
                <a:cubicBezTo>
                  <a:pt x="505" y="5"/>
                  <a:pt x="528" y="29"/>
                  <a:pt x="528" y="59"/>
                </a:cubicBezTo>
                <a:cubicBezTo>
                  <a:pt x="528" y="88"/>
                  <a:pt x="505" y="112"/>
                  <a:pt x="475" y="112"/>
                </a:cubicBezTo>
                <a:close/>
                <a:moveTo>
                  <a:pt x="475" y="19"/>
                </a:moveTo>
                <a:cubicBezTo>
                  <a:pt x="453" y="19"/>
                  <a:pt x="435" y="37"/>
                  <a:pt x="435" y="59"/>
                </a:cubicBezTo>
                <a:cubicBezTo>
                  <a:pt x="435" y="81"/>
                  <a:pt x="453" y="99"/>
                  <a:pt x="475" y="99"/>
                </a:cubicBezTo>
                <a:cubicBezTo>
                  <a:pt x="497" y="99"/>
                  <a:pt x="514" y="81"/>
                  <a:pt x="514" y="59"/>
                </a:cubicBezTo>
                <a:cubicBezTo>
                  <a:pt x="514" y="37"/>
                  <a:pt x="497" y="19"/>
                  <a:pt x="475" y="19"/>
                </a:cubicBezTo>
                <a:close/>
                <a:moveTo>
                  <a:pt x="586" y="35"/>
                </a:moveTo>
                <a:cubicBezTo>
                  <a:pt x="664" y="117"/>
                  <a:pt x="664" y="117"/>
                  <a:pt x="664" y="117"/>
                </a:cubicBezTo>
                <a:cubicBezTo>
                  <a:pt x="664" y="7"/>
                  <a:pt x="664" y="7"/>
                  <a:pt x="664" y="7"/>
                </a:cubicBezTo>
                <a:cubicBezTo>
                  <a:pt x="650" y="7"/>
                  <a:pt x="650" y="7"/>
                  <a:pt x="650" y="7"/>
                </a:cubicBezTo>
                <a:cubicBezTo>
                  <a:pt x="650" y="83"/>
                  <a:pt x="650" y="83"/>
                  <a:pt x="650" y="83"/>
                </a:cubicBezTo>
                <a:cubicBezTo>
                  <a:pt x="572" y="1"/>
                  <a:pt x="572" y="1"/>
                  <a:pt x="572" y="1"/>
                </a:cubicBezTo>
                <a:cubicBezTo>
                  <a:pt x="572" y="110"/>
                  <a:pt x="572" y="110"/>
                  <a:pt x="572" y="110"/>
                </a:cubicBezTo>
                <a:cubicBezTo>
                  <a:pt x="586" y="110"/>
                  <a:pt x="586" y="110"/>
                  <a:pt x="586" y="110"/>
                </a:cubicBezTo>
                <a:lnTo>
                  <a:pt x="586" y="35"/>
                </a:lnTo>
                <a:close/>
                <a:moveTo>
                  <a:pt x="843" y="7"/>
                </a:moveTo>
                <a:cubicBezTo>
                  <a:pt x="830" y="7"/>
                  <a:pt x="830" y="7"/>
                  <a:pt x="830" y="7"/>
                </a:cubicBezTo>
                <a:cubicBezTo>
                  <a:pt x="830" y="110"/>
                  <a:pt x="830" y="110"/>
                  <a:pt x="830" y="110"/>
                </a:cubicBezTo>
                <a:cubicBezTo>
                  <a:pt x="885" y="110"/>
                  <a:pt x="885" y="110"/>
                  <a:pt x="885" y="110"/>
                </a:cubicBezTo>
                <a:cubicBezTo>
                  <a:pt x="885" y="97"/>
                  <a:pt x="885" y="97"/>
                  <a:pt x="885" y="97"/>
                </a:cubicBezTo>
                <a:cubicBezTo>
                  <a:pt x="843" y="97"/>
                  <a:pt x="843" y="97"/>
                  <a:pt x="843" y="97"/>
                </a:cubicBezTo>
                <a:lnTo>
                  <a:pt x="843" y="7"/>
                </a:lnTo>
                <a:close/>
                <a:moveTo>
                  <a:pt x="169" y="156"/>
                </a:moveTo>
                <a:cubicBezTo>
                  <a:pt x="139" y="156"/>
                  <a:pt x="116" y="179"/>
                  <a:pt x="116" y="209"/>
                </a:cubicBezTo>
                <a:cubicBezTo>
                  <a:pt x="116" y="240"/>
                  <a:pt x="139" y="262"/>
                  <a:pt x="169" y="262"/>
                </a:cubicBezTo>
                <a:cubicBezTo>
                  <a:pt x="175" y="262"/>
                  <a:pt x="188" y="261"/>
                  <a:pt x="200" y="252"/>
                </a:cubicBezTo>
                <a:cubicBezTo>
                  <a:pt x="200" y="252"/>
                  <a:pt x="200" y="252"/>
                  <a:pt x="200" y="252"/>
                </a:cubicBezTo>
                <a:cubicBezTo>
                  <a:pt x="200" y="234"/>
                  <a:pt x="200" y="234"/>
                  <a:pt x="200" y="234"/>
                </a:cubicBezTo>
                <a:cubicBezTo>
                  <a:pt x="198" y="236"/>
                  <a:pt x="198" y="236"/>
                  <a:pt x="198" y="236"/>
                </a:cubicBezTo>
                <a:cubicBezTo>
                  <a:pt x="196" y="239"/>
                  <a:pt x="192" y="242"/>
                  <a:pt x="187" y="245"/>
                </a:cubicBezTo>
                <a:cubicBezTo>
                  <a:pt x="181" y="247"/>
                  <a:pt x="175" y="249"/>
                  <a:pt x="169" y="249"/>
                </a:cubicBezTo>
                <a:cubicBezTo>
                  <a:pt x="142" y="249"/>
                  <a:pt x="130" y="226"/>
                  <a:pt x="130" y="210"/>
                </a:cubicBezTo>
                <a:cubicBezTo>
                  <a:pt x="130" y="187"/>
                  <a:pt x="147" y="169"/>
                  <a:pt x="169" y="169"/>
                </a:cubicBezTo>
                <a:cubicBezTo>
                  <a:pt x="174" y="169"/>
                  <a:pt x="180" y="170"/>
                  <a:pt x="185" y="173"/>
                </a:cubicBezTo>
                <a:cubicBezTo>
                  <a:pt x="190" y="175"/>
                  <a:pt x="194" y="178"/>
                  <a:pt x="198" y="182"/>
                </a:cubicBezTo>
                <a:cubicBezTo>
                  <a:pt x="200" y="184"/>
                  <a:pt x="200" y="184"/>
                  <a:pt x="200" y="184"/>
                </a:cubicBezTo>
                <a:cubicBezTo>
                  <a:pt x="200" y="166"/>
                  <a:pt x="200" y="166"/>
                  <a:pt x="200" y="166"/>
                </a:cubicBezTo>
                <a:cubicBezTo>
                  <a:pt x="200" y="166"/>
                  <a:pt x="200" y="166"/>
                  <a:pt x="200" y="166"/>
                </a:cubicBezTo>
                <a:cubicBezTo>
                  <a:pt x="191" y="159"/>
                  <a:pt x="181" y="156"/>
                  <a:pt x="169" y="156"/>
                </a:cubicBezTo>
                <a:close/>
                <a:moveTo>
                  <a:pt x="437" y="209"/>
                </a:moveTo>
                <a:cubicBezTo>
                  <a:pt x="437" y="225"/>
                  <a:pt x="431" y="238"/>
                  <a:pt x="419" y="249"/>
                </a:cubicBezTo>
                <a:cubicBezTo>
                  <a:pt x="409" y="257"/>
                  <a:pt x="399" y="261"/>
                  <a:pt x="382" y="261"/>
                </a:cubicBezTo>
                <a:cubicBezTo>
                  <a:pt x="360" y="261"/>
                  <a:pt x="360" y="261"/>
                  <a:pt x="360" y="261"/>
                </a:cubicBezTo>
                <a:cubicBezTo>
                  <a:pt x="360" y="157"/>
                  <a:pt x="360" y="157"/>
                  <a:pt x="360" y="157"/>
                </a:cubicBezTo>
                <a:cubicBezTo>
                  <a:pt x="382" y="157"/>
                  <a:pt x="382" y="157"/>
                  <a:pt x="382" y="157"/>
                </a:cubicBezTo>
                <a:cubicBezTo>
                  <a:pt x="393" y="157"/>
                  <a:pt x="407" y="159"/>
                  <a:pt x="420" y="170"/>
                </a:cubicBezTo>
                <a:cubicBezTo>
                  <a:pt x="426" y="175"/>
                  <a:pt x="437" y="187"/>
                  <a:pt x="437" y="209"/>
                </a:cubicBezTo>
                <a:close/>
                <a:moveTo>
                  <a:pt x="423" y="209"/>
                </a:moveTo>
                <a:cubicBezTo>
                  <a:pt x="423" y="186"/>
                  <a:pt x="407" y="171"/>
                  <a:pt x="382" y="171"/>
                </a:cubicBezTo>
                <a:cubicBezTo>
                  <a:pt x="374" y="171"/>
                  <a:pt x="374" y="171"/>
                  <a:pt x="374" y="171"/>
                </a:cubicBezTo>
                <a:cubicBezTo>
                  <a:pt x="374" y="247"/>
                  <a:pt x="374" y="247"/>
                  <a:pt x="374" y="247"/>
                </a:cubicBezTo>
                <a:cubicBezTo>
                  <a:pt x="382" y="247"/>
                  <a:pt x="382" y="247"/>
                  <a:pt x="382" y="247"/>
                </a:cubicBezTo>
                <a:cubicBezTo>
                  <a:pt x="390" y="247"/>
                  <a:pt x="401" y="246"/>
                  <a:pt x="410" y="239"/>
                </a:cubicBezTo>
                <a:cubicBezTo>
                  <a:pt x="416" y="234"/>
                  <a:pt x="423" y="224"/>
                  <a:pt x="423" y="209"/>
                </a:cubicBezTo>
                <a:close/>
                <a:moveTo>
                  <a:pt x="479" y="261"/>
                </a:moveTo>
                <a:cubicBezTo>
                  <a:pt x="541" y="261"/>
                  <a:pt x="541" y="261"/>
                  <a:pt x="541" y="261"/>
                </a:cubicBezTo>
                <a:cubicBezTo>
                  <a:pt x="541" y="247"/>
                  <a:pt x="541" y="247"/>
                  <a:pt x="541" y="247"/>
                </a:cubicBezTo>
                <a:cubicBezTo>
                  <a:pt x="493" y="247"/>
                  <a:pt x="493" y="247"/>
                  <a:pt x="493" y="247"/>
                </a:cubicBezTo>
                <a:cubicBezTo>
                  <a:pt x="493" y="211"/>
                  <a:pt x="493" y="211"/>
                  <a:pt x="493" y="211"/>
                </a:cubicBezTo>
                <a:cubicBezTo>
                  <a:pt x="535" y="211"/>
                  <a:pt x="535" y="211"/>
                  <a:pt x="535" y="211"/>
                </a:cubicBezTo>
                <a:cubicBezTo>
                  <a:pt x="535" y="198"/>
                  <a:pt x="535" y="198"/>
                  <a:pt x="535" y="198"/>
                </a:cubicBezTo>
                <a:cubicBezTo>
                  <a:pt x="493" y="198"/>
                  <a:pt x="493" y="198"/>
                  <a:pt x="493" y="198"/>
                </a:cubicBezTo>
                <a:cubicBezTo>
                  <a:pt x="493" y="171"/>
                  <a:pt x="493" y="171"/>
                  <a:pt x="493" y="171"/>
                </a:cubicBezTo>
                <a:cubicBezTo>
                  <a:pt x="541" y="171"/>
                  <a:pt x="541" y="171"/>
                  <a:pt x="541" y="171"/>
                </a:cubicBezTo>
                <a:cubicBezTo>
                  <a:pt x="541" y="157"/>
                  <a:pt x="541" y="157"/>
                  <a:pt x="541" y="157"/>
                </a:cubicBezTo>
                <a:cubicBezTo>
                  <a:pt x="479" y="157"/>
                  <a:pt x="479" y="157"/>
                  <a:pt x="479" y="157"/>
                </a:cubicBezTo>
                <a:lnTo>
                  <a:pt x="479" y="261"/>
                </a:lnTo>
                <a:close/>
                <a:moveTo>
                  <a:pt x="805" y="261"/>
                </a:moveTo>
                <a:cubicBezTo>
                  <a:pt x="866" y="261"/>
                  <a:pt x="866" y="261"/>
                  <a:pt x="866" y="261"/>
                </a:cubicBezTo>
                <a:cubicBezTo>
                  <a:pt x="866" y="247"/>
                  <a:pt x="866" y="247"/>
                  <a:pt x="866" y="247"/>
                </a:cubicBezTo>
                <a:cubicBezTo>
                  <a:pt x="819" y="247"/>
                  <a:pt x="819" y="247"/>
                  <a:pt x="819" y="247"/>
                </a:cubicBezTo>
                <a:cubicBezTo>
                  <a:pt x="819" y="211"/>
                  <a:pt x="819" y="211"/>
                  <a:pt x="819" y="211"/>
                </a:cubicBezTo>
                <a:cubicBezTo>
                  <a:pt x="860" y="211"/>
                  <a:pt x="860" y="211"/>
                  <a:pt x="860" y="211"/>
                </a:cubicBezTo>
                <a:cubicBezTo>
                  <a:pt x="860" y="198"/>
                  <a:pt x="860" y="198"/>
                  <a:pt x="860" y="198"/>
                </a:cubicBezTo>
                <a:cubicBezTo>
                  <a:pt x="819" y="198"/>
                  <a:pt x="819" y="198"/>
                  <a:pt x="819" y="198"/>
                </a:cubicBezTo>
                <a:cubicBezTo>
                  <a:pt x="819" y="171"/>
                  <a:pt x="819" y="171"/>
                  <a:pt x="819" y="171"/>
                </a:cubicBezTo>
                <a:cubicBezTo>
                  <a:pt x="866" y="171"/>
                  <a:pt x="866" y="171"/>
                  <a:pt x="866" y="171"/>
                </a:cubicBezTo>
                <a:cubicBezTo>
                  <a:pt x="866" y="157"/>
                  <a:pt x="866" y="157"/>
                  <a:pt x="866" y="157"/>
                </a:cubicBezTo>
                <a:cubicBezTo>
                  <a:pt x="805" y="157"/>
                  <a:pt x="805" y="157"/>
                  <a:pt x="805" y="157"/>
                </a:cubicBezTo>
                <a:lnTo>
                  <a:pt x="805" y="261"/>
                </a:lnTo>
                <a:close/>
                <a:moveTo>
                  <a:pt x="634" y="235"/>
                </a:moveTo>
                <a:cubicBezTo>
                  <a:pt x="595" y="149"/>
                  <a:pt x="595" y="149"/>
                  <a:pt x="595" y="149"/>
                </a:cubicBezTo>
                <a:cubicBezTo>
                  <a:pt x="578" y="261"/>
                  <a:pt x="578" y="261"/>
                  <a:pt x="578" y="261"/>
                </a:cubicBezTo>
                <a:cubicBezTo>
                  <a:pt x="592" y="261"/>
                  <a:pt x="592" y="261"/>
                  <a:pt x="592" y="261"/>
                </a:cubicBezTo>
                <a:cubicBezTo>
                  <a:pt x="601" y="194"/>
                  <a:pt x="601" y="194"/>
                  <a:pt x="601" y="194"/>
                </a:cubicBezTo>
                <a:cubicBezTo>
                  <a:pt x="634" y="267"/>
                  <a:pt x="634" y="267"/>
                  <a:pt x="634" y="267"/>
                </a:cubicBezTo>
                <a:cubicBezTo>
                  <a:pt x="668" y="194"/>
                  <a:pt x="668" y="194"/>
                  <a:pt x="668" y="194"/>
                </a:cubicBezTo>
                <a:cubicBezTo>
                  <a:pt x="677" y="261"/>
                  <a:pt x="677" y="261"/>
                  <a:pt x="677" y="261"/>
                </a:cubicBezTo>
                <a:cubicBezTo>
                  <a:pt x="691" y="261"/>
                  <a:pt x="691" y="261"/>
                  <a:pt x="691" y="261"/>
                </a:cubicBezTo>
                <a:cubicBezTo>
                  <a:pt x="674" y="148"/>
                  <a:pt x="674" y="148"/>
                  <a:pt x="674" y="148"/>
                </a:cubicBezTo>
                <a:lnTo>
                  <a:pt x="634" y="235"/>
                </a:lnTo>
                <a:close/>
                <a:moveTo>
                  <a:pt x="737" y="261"/>
                </a:moveTo>
                <a:cubicBezTo>
                  <a:pt x="751" y="261"/>
                  <a:pt x="751" y="261"/>
                  <a:pt x="751" y="261"/>
                </a:cubicBezTo>
                <a:cubicBezTo>
                  <a:pt x="751" y="157"/>
                  <a:pt x="751" y="157"/>
                  <a:pt x="751" y="157"/>
                </a:cubicBezTo>
                <a:cubicBezTo>
                  <a:pt x="737" y="157"/>
                  <a:pt x="737" y="157"/>
                  <a:pt x="737" y="157"/>
                </a:cubicBezTo>
                <a:lnTo>
                  <a:pt x="737" y="261"/>
                </a:lnTo>
                <a:close/>
                <a:moveTo>
                  <a:pt x="955" y="211"/>
                </a:moveTo>
                <a:cubicBezTo>
                  <a:pt x="950" y="207"/>
                  <a:pt x="945" y="204"/>
                  <a:pt x="939" y="201"/>
                </a:cubicBezTo>
                <a:cubicBezTo>
                  <a:pt x="929" y="197"/>
                  <a:pt x="929" y="197"/>
                  <a:pt x="929" y="197"/>
                </a:cubicBezTo>
                <a:cubicBezTo>
                  <a:pt x="925" y="195"/>
                  <a:pt x="922" y="194"/>
                  <a:pt x="919" y="191"/>
                </a:cubicBezTo>
                <a:cubicBezTo>
                  <a:pt x="916" y="189"/>
                  <a:pt x="916" y="187"/>
                  <a:pt x="916" y="183"/>
                </a:cubicBezTo>
                <a:cubicBezTo>
                  <a:pt x="916" y="175"/>
                  <a:pt x="922" y="169"/>
                  <a:pt x="931" y="169"/>
                </a:cubicBezTo>
                <a:cubicBezTo>
                  <a:pt x="936" y="169"/>
                  <a:pt x="940" y="171"/>
                  <a:pt x="942" y="172"/>
                </a:cubicBezTo>
                <a:cubicBezTo>
                  <a:pt x="944" y="174"/>
                  <a:pt x="946" y="177"/>
                  <a:pt x="947" y="179"/>
                </a:cubicBezTo>
                <a:cubicBezTo>
                  <a:pt x="948" y="181"/>
                  <a:pt x="948" y="181"/>
                  <a:pt x="948" y="181"/>
                </a:cubicBezTo>
                <a:cubicBezTo>
                  <a:pt x="959" y="173"/>
                  <a:pt x="959" y="173"/>
                  <a:pt x="959" y="173"/>
                </a:cubicBezTo>
                <a:cubicBezTo>
                  <a:pt x="958" y="172"/>
                  <a:pt x="958" y="172"/>
                  <a:pt x="958" y="172"/>
                </a:cubicBezTo>
                <a:cubicBezTo>
                  <a:pt x="956" y="167"/>
                  <a:pt x="952" y="163"/>
                  <a:pt x="948" y="161"/>
                </a:cubicBezTo>
                <a:cubicBezTo>
                  <a:pt x="943" y="157"/>
                  <a:pt x="938" y="156"/>
                  <a:pt x="931" y="156"/>
                </a:cubicBezTo>
                <a:cubicBezTo>
                  <a:pt x="914" y="156"/>
                  <a:pt x="902" y="167"/>
                  <a:pt x="902" y="183"/>
                </a:cubicBezTo>
                <a:cubicBezTo>
                  <a:pt x="902" y="190"/>
                  <a:pt x="904" y="195"/>
                  <a:pt x="909" y="200"/>
                </a:cubicBezTo>
                <a:cubicBezTo>
                  <a:pt x="913" y="205"/>
                  <a:pt x="918" y="207"/>
                  <a:pt x="922" y="209"/>
                </a:cubicBezTo>
                <a:cubicBezTo>
                  <a:pt x="932" y="213"/>
                  <a:pt x="932" y="213"/>
                  <a:pt x="932" y="213"/>
                </a:cubicBezTo>
                <a:cubicBezTo>
                  <a:pt x="937" y="215"/>
                  <a:pt x="941" y="217"/>
                  <a:pt x="944" y="220"/>
                </a:cubicBezTo>
                <a:cubicBezTo>
                  <a:pt x="947" y="223"/>
                  <a:pt x="948" y="226"/>
                  <a:pt x="948" y="231"/>
                </a:cubicBezTo>
                <a:cubicBezTo>
                  <a:pt x="948" y="240"/>
                  <a:pt x="942" y="249"/>
                  <a:pt x="929" y="249"/>
                </a:cubicBezTo>
                <a:cubicBezTo>
                  <a:pt x="924" y="249"/>
                  <a:pt x="919" y="247"/>
                  <a:pt x="916" y="244"/>
                </a:cubicBezTo>
                <a:cubicBezTo>
                  <a:pt x="913" y="241"/>
                  <a:pt x="911" y="236"/>
                  <a:pt x="910" y="232"/>
                </a:cubicBezTo>
                <a:cubicBezTo>
                  <a:pt x="910" y="230"/>
                  <a:pt x="910" y="230"/>
                  <a:pt x="910" y="230"/>
                </a:cubicBezTo>
                <a:cubicBezTo>
                  <a:pt x="896" y="234"/>
                  <a:pt x="896" y="234"/>
                  <a:pt x="896" y="234"/>
                </a:cubicBezTo>
                <a:cubicBezTo>
                  <a:pt x="897" y="235"/>
                  <a:pt x="897" y="235"/>
                  <a:pt x="897" y="235"/>
                </a:cubicBezTo>
                <a:cubicBezTo>
                  <a:pt x="898" y="243"/>
                  <a:pt x="902" y="249"/>
                  <a:pt x="906" y="254"/>
                </a:cubicBezTo>
                <a:cubicBezTo>
                  <a:pt x="912" y="260"/>
                  <a:pt x="920" y="262"/>
                  <a:pt x="929" y="262"/>
                </a:cubicBezTo>
                <a:cubicBezTo>
                  <a:pt x="948" y="262"/>
                  <a:pt x="962" y="249"/>
                  <a:pt x="962" y="230"/>
                </a:cubicBezTo>
                <a:cubicBezTo>
                  <a:pt x="962" y="222"/>
                  <a:pt x="960" y="216"/>
                  <a:pt x="955" y="211"/>
                </a:cubicBezTo>
                <a:close/>
                <a:moveTo>
                  <a:pt x="0" y="261"/>
                </a:moveTo>
                <a:cubicBezTo>
                  <a:pt x="15" y="261"/>
                  <a:pt x="15" y="261"/>
                  <a:pt x="15" y="261"/>
                </a:cubicBezTo>
                <a:cubicBezTo>
                  <a:pt x="48" y="184"/>
                  <a:pt x="48" y="184"/>
                  <a:pt x="48" y="184"/>
                </a:cubicBezTo>
                <a:cubicBezTo>
                  <a:pt x="79" y="260"/>
                  <a:pt x="79" y="260"/>
                  <a:pt x="79" y="260"/>
                </a:cubicBezTo>
                <a:cubicBezTo>
                  <a:pt x="80" y="261"/>
                  <a:pt x="80" y="261"/>
                  <a:pt x="80" y="261"/>
                </a:cubicBezTo>
                <a:cubicBezTo>
                  <a:pt x="95" y="261"/>
                  <a:pt x="95" y="261"/>
                  <a:pt x="95" y="261"/>
                </a:cubicBezTo>
                <a:cubicBezTo>
                  <a:pt x="48" y="151"/>
                  <a:pt x="48" y="151"/>
                  <a:pt x="48" y="151"/>
                </a:cubicBezTo>
                <a:lnTo>
                  <a:pt x="0" y="261"/>
                </a:lnTo>
                <a:close/>
                <a:moveTo>
                  <a:pt x="229" y="261"/>
                </a:moveTo>
                <a:cubicBezTo>
                  <a:pt x="244" y="261"/>
                  <a:pt x="244" y="261"/>
                  <a:pt x="244" y="261"/>
                </a:cubicBezTo>
                <a:cubicBezTo>
                  <a:pt x="277" y="184"/>
                  <a:pt x="277" y="184"/>
                  <a:pt x="277" y="184"/>
                </a:cubicBezTo>
                <a:cubicBezTo>
                  <a:pt x="309" y="260"/>
                  <a:pt x="309" y="260"/>
                  <a:pt x="309" y="260"/>
                </a:cubicBezTo>
                <a:cubicBezTo>
                  <a:pt x="309" y="261"/>
                  <a:pt x="309" y="261"/>
                  <a:pt x="309" y="261"/>
                </a:cubicBezTo>
                <a:cubicBezTo>
                  <a:pt x="324" y="261"/>
                  <a:pt x="324" y="261"/>
                  <a:pt x="324" y="261"/>
                </a:cubicBezTo>
                <a:cubicBezTo>
                  <a:pt x="277" y="151"/>
                  <a:pt x="277" y="151"/>
                  <a:pt x="277" y="151"/>
                </a:cubicBezTo>
                <a:lnTo>
                  <a:pt x="229" y="261"/>
                </a:lnTo>
                <a:close/>
                <a:moveTo>
                  <a:pt x="1071" y="11"/>
                </a:moveTo>
                <a:cubicBezTo>
                  <a:pt x="1071" y="18"/>
                  <a:pt x="1071" y="18"/>
                  <a:pt x="1071" y="18"/>
                </a:cubicBezTo>
                <a:cubicBezTo>
                  <a:pt x="1075" y="18"/>
                  <a:pt x="1075" y="18"/>
                  <a:pt x="1075" y="18"/>
                </a:cubicBezTo>
                <a:cubicBezTo>
                  <a:pt x="1077" y="9"/>
                  <a:pt x="1077" y="9"/>
                  <a:pt x="1077" y="9"/>
                </a:cubicBezTo>
                <a:cubicBezTo>
                  <a:pt x="1076" y="8"/>
                  <a:pt x="1074" y="7"/>
                  <a:pt x="1072" y="6"/>
                </a:cubicBezTo>
                <a:cubicBezTo>
                  <a:pt x="1070" y="6"/>
                  <a:pt x="1067" y="6"/>
                  <a:pt x="1064" y="6"/>
                </a:cubicBezTo>
                <a:cubicBezTo>
                  <a:pt x="1061" y="6"/>
                  <a:pt x="1058" y="6"/>
                  <a:pt x="1056" y="7"/>
                </a:cubicBezTo>
                <a:cubicBezTo>
                  <a:pt x="1053" y="9"/>
                  <a:pt x="1051" y="10"/>
                  <a:pt x="1049" y="12"/>
                </a:cubicBezTo>
                <a:cubicBezTo>
                  <a:pt x="1048" y="14"/>
                  <a:pt x="1047" y="17"/>
                  <a:pt x="1047" y="20"/>
                </a:cubicBezTo>
                <a:cubicBezTo>
                  <a:pt x="1047" y="22"/>
                  <a:pt x="1048" y="24"/>
                  <a:pt x="1049" y="26"/>
                </a:cubicBezTo>
                <a:cubicBezTo>
                  <a:pt x="1050" y="28"/>
                  <a:pt x="1051" y="30"/>
                  <a:pt x="1053" y="31"/>
                </a:cubicBezTo>
                <a:cubicBezTo>
                  <a:pt x="1055" y="32"/>
                  <a:pt x="1057" y="34"/>
                  <a:pt x="1059" y="35"/>
                </a:cubicBezTo>
                <a:cubicBezTo>
                  <a:pt x="1062" y="37"/>
                  <a:pt x="1064" y="39"/>
                  <a:pt x="1066" y="40"/>
                </a:cubicBezTo>
                <a:cubicBezTo>
                  <a:pt x="1067" y="42"/>
                  <a:pt x="1068" y="44"/>
                  <a:pt x="1068" y="47"/>
                </a:cubicBezTo>
                <a:cubicBezTo>
                  <a:pt x="1068" y="49"/>
                  <a:pt x="1067" y="52"/>
                  <a:pt x="1065" y="53"/>
                </a:cubicBezTo>
                <a:cubicBezTo>
                  <a:pt x="1062" y="55"/>
                  <a:pt x="1060" y="56"/>
                  <a:pt x="1057" y="56"/>
                </a:cubicBezTo>
                <a:cubicBezTo>
                  <a:pt x="1055" y="56"/>
                  <a:pt x="1053" y="56"/>
                  <a:pt x="1052" y="55"/>
                </a:cubicBezTo>
                <a:cubicBezTo>
                  <a:pt x="1050" y="55"/>
                  <a:pt x="1049" y="54"/>
                  <a:pt x="1048" y="54"/>
                </a:cubicBezTo>
                <a:cubicBezTo>
                  <a:pt x="1048" y="46"/>
                  <a:pt x="1048" y="46"/>
                  <a:pt x="1048" y="46"/>
                </a:cubicBezTo>
                <a:cubicBezTo>
                  <a:pt x="1044" y="46"/>
                  <a:pt x="1044" y="46"/>
                  <a:pt x="1044" y="46"/>
                </a:cubicBezTo>
                <a:cubicBezTo>
                  <a:pt x="1042" y="56"/>
                  <a:pt x="1042" y="56"/>
                  <a:pt x="1042" y="56"/>
                </a:cubicBezTo>
                <a:cubicBezTo>
                  <a:pt x="1043" y="57"/>
                  <a:pt x="1045" y="58"/>
                  <a:pt x="1048" y="58"/>
                </a:cubicBezTo>
                <a:cubicBezTo>
                  <a:pt x="1051" y="59"/>
                  <a:pt x="1054" y="59"/>
                  <a:pt x="1057" y="59"/>
                </a:cubicBezTo>
                <a:cubicBezTo>
                  <a:pt x="1060" y="59"/>
                  <a:pt x="1063" y="59"/>
                  <a:pt x="1066" y="57"/>
                </a:cubicBezTo>
                <a:cubicBezTo>
                  <a:pt x="1069" y="56"/>
                  <a:pt x="1071" y="54"/>
                  <a:pt x="1073" y="52"/>
                </a:cubicBezTo>
                <a:cubicBezTo>
                  <a:pt x="1074" y="50"/>
                  <a:pt x="1075" y="47"/>
                  <a:pt x="1075" y="44"/>
                </a:cubicBezTo>
                <a:cubicBezTo>
                  <a:pt x="1075" y="42"/>
                  <a:pt x="1074" y="40"/>
                  <a:pt x="1073" y="38"/>
                </a:cubicBezTo>
                <a:cubicBezTo>
                  <a:pt x="1072" y="36"/>
                  <a:pt x="1071" y="35"/>
                  <a:pt x="1069" y="34"/>
                </a:cubicBezTo>
                <a:cubicBezTo>
                  <a:pt x="1068" y="32"/>
                  <a:pt x="1066" y="31"/>
                  <a:pt x="1064" y="29"/>
                </a:cubicBezTo>
                <a:cubicBezTo>
                  <a:pt x="1060" y="27"/>
                  <a:pt x="1058" y="25"/>
                  <a:pt x="1056" y="24"/>
                </a:cubicBezTo>
                <a:cubicBezTo>
                  <a:pt x="1055" y="22"/>
                  <a:pt x="1054" y="20"/>
                  <a:pt x="1054" y="17"/>
                </a:cubicBezTo>
                <a:cubicBezTo>
                  <a:pt x="1054" y="15"/>
                  <a:pt x="1055" y="13"/>
                  <a:pt x="1057" y="11"/>
                </a:cubicBezTo>
                <a:cubicBezTo>
                  <a:pt x="1059" y="10"/>
                  <a:pt x="1061" y="9"/>
                  <a:pt x="1064" y="9"/>
                </a:cubicBezTo>
                <a:cubicBezTo>
                  <a:pt x="1065" y="9"/>
                  <a:pt x="1067" y="9"/>
                  <a:pt x="1068" y="10"/>
                </a:cubicBezTo>
                <a:cubicBezTo>
                  <a:pt x="1069" y="10"/>
                  <a:pt x="1070" y="10"/>
                  <a:pt x="1071" y="11"/>
                </a:cubicBezTo>
                <a:close/>
                <a:moveTo>
                  <a:pt x="1107" y="27"/>
                </a:moveTo>
                <a:cubicBezTo>
                  <a:pt x="1108" y="27"/>
                  <a:pt x="1108" y="27"/>
                  <a:pt x="1108" y="27"/>
                </a:cubicBezTo>
                <a:cubicBezTo>
                  <a:pt x="1110" y="20"/>
                  <a:pt x="1110" y="20"/>
                  <a:pt x="1110" y="20"/>
                </a:cubicBezTo>
                <a:cubicBezTo>
                  <a:pt x="1109" y="20"/>
                  <a:pt x="1108" y="19"/>
                  <a:pt x="1107" y="19"/>
                </a:cubicBezTo>
                <a:cubicBezTo>
                  <a:pt x="1105" y="19"/>
                  <a:pt x="1104" y="19"/>
                  <a:pt x="1102" y="19"/>
                </a:cubicBezTo>
                <a:cubicBezTo>
                  <a:pt x="1098" y="19"/>
                  <a:pt x="1094" y="20"/>
                  <a:pt x="1091" y="22"/>
                </a:cubicBezTo>
                <a:cubicBezTo>
                  <a:pt x="1088" y="25"/>
                  <a:pt x="1086" y="28"/>
                  <a:pt x="1084" y="32"/>
                </a:cubicBezTo>
                <a:cubicBezTo>
                  <a:pt x="1083" y="36"/>
                  <a:pt x="1082" y="40"/>
                  <a:pt x="1082" y="43"/>
                </a:cubicBezTo>
                <a:cubicBezTo>
                  <a:pt x="1082" y="48"/>
                  <a:pt x="1083" y="52"/>
                  <a:pt x="1085" y="55"/>
                </a:cubicBezTo>
                <a:cubicBezTo>
                  <a:pt x="1087" y="58"/>
                  <a:pt x="1091" y="59"/>
                  <a:pt x="1094" y="59"/>
                </a:cubicBezTo>
                <a:cubicBezTo>
                  <a:pt x="1098" y="59"/>
                  <a:pt x="1100" y="59"/>
                  <a:pt x="1102" y="57"/>
                </a:cubicBezTo>
                <a:cubicBezTo>
                  <a:pt x="1105" y="56"/>
                  <a:pt x="1106" y="54"/>
                  <a:pt x="1108" y="53"/>
                </a:cubicBezTo>
                <a:cubicBezTo>
                  <a:pt x="1106" y="50"/>
                  <a:pt x="1106" y="50"/>
                  <a:pt x="1106" y="50"/>
                </a:cubicBezTo>
                <a:cubicBezTo>
                  <a:pt x="1105" y="52"/>
                  <a:pt x="1103" y="53"/>
                  <a:pt x="1102" y="54"/>
                </a:cubicBezTo>
                <a:cubicBezTo>
                  <a:pt x="1100" y="54"/>
                  <a:pt x="1099" y="55"/>
                  <a:pt x="1097" y="55"/>
                </a:cubicBezTo>
                <a:cubicBezTo>
                  <a:pt x="1094" y="55"/>
                  <a:pt x="1092" y="54"/>
                  <a:pt x="1091" y="52"/>
                </a:cubicBezTo>
                <a:cubicBezTo>
                  <a:pt x="1090" y="50"/>
                  <a:pt x="1089" y="47"/>
                  <a:pt x="1089" y="43"/>
                </a:cubicBezTo>
                <a:cubicBezTo>
                  <a:pt x="1089" y="39"/>
                  <a:pt x="1090" y="35"/>
                  <a:pt x="1091" y="32"/>
                </a:cubicBezTo>
                <a:cubicBezTo>
                  <a:pt x="1092" y="30"/>
                  <a:pt x="1093" y="27"/>
                  <a:pt x="1095" y="26"/>
                </a:cubicBezTo>
                <a:cubicBezTo>
                  <a:pt x="1097" y="24"/>
                  <a:pt x="1099" y="23"/>
                  <a:pt x="1101" y="23"/>
                </a:cubicBezTo>
                <a:cubicBezTo>
                  <a:pt x="1102" y="23"/>
                  <a:pt x="1105" y="24"/>
                  <a:pt x="1107" y="27"/>
                </a:cubicBezTo>
                <a:close/>
                <a:moveTo>
                  <a:pt x="1124" y="52"/>
                </a:moveTo>
                <a:cubicBezTo>
                  <a:pt x="1129" y="19"/>
                  <a:pt x="1129" y="19"/>
                  <a:pt x="1129" y="19"/>
                </a:cubicBezTo>
                <a:cubicBezTo>
                  <a:pt x="1128" y="19"/>
                  <a:pt x="1128" y="19"/>
                  <a:pt x="1128" y="19"/>
                </a:cubicBezTo>
                <a:cubicBezTo>
                  <a:pt x="1118" y="20"/>
                  <a:pt x="1118" y="20"/>
                  <a:pt x="1118" y="20"/>
                </a:cubicBezTo>
                <a:cubicBezTo>
                  <a:pt x="1117" y="23"/>
                  <a:pt x="1117" y="23"/>
                  <a:pt x="1117" y="23"/>
                </a:cubicBezTo>
                <a:cubicBezTo>
                  <a:pt x="1122" y="24"/>
                  <a:pt x="1122" y="24"/>
                  <a:pt x="1122" y="24"/>
                </a:cubicBezTo>
                <a:cubicBezTo>
                  <a:pt x="1121" y="31"/>
                  <a:pt x="1120" y="37"/>
                  <a:pt x="1119" y="41"/>
                </a:cubicBezTo>
                <a:cubicBezTo>
                  <a:pt x="1118" y="49"/>
                  <a:pt x="1117" y="54"/>
                  <a:pt x="1117" y="55"/>
                </a:cubicBezTo>
                <a:cubicBezTo>
                  <a:pt x="1117" y="56"/>
                  <a:pt x="1118" y="57"/>
                  <a:pt x="1118" y="58"/>
                </a:cubicBezTo>
                <a:cubicBezTo>
                  <a:pt x="1119" y="59"/>
                  <a:pt x="1120" y="59"/>
                  <a:pt x="1122" y="59"/>
                </a:cubicBezTo>
                <a:cubicBezTo>
                  <a:pt x="1124" y="59"/>
                  <a:pt x="1125" y="59"/>
                  <a:pt x="1127" y="58"/>
                </a:cubicBezTo>
                <a:cubicBezTo>
                  <a:pt x="1128" y="57"/>
                  <a:pt x="1129" y="55"/>
                  <a:pt x="1130" y="54"/>
                </a:cubicBezTo>
                <a:cubicBezTo>
                  <a:pt x="1129" y="53"/>
                  <a:pt x="1129" y="53"/>
                  <a:pt x="1129" y="53"/>
                </a:cubicBezTo>
                <a:cubicBezTo>
                  <a:pt x="1128" y="54"/>
                  <a:pt x="1128" y="54"/>
                  <a:pt x="1127" y="54"/>
                </a:cubicBezTo>
                <a:cubicBezTo>
                  <a:pt x="1126" y="55"/>
                  <a:pt x="1126" y="55"/>
                  <a:pt x="1125" y="55"/>
                </a:cubicBezTo>
                <a:cubicBezTo>
                  <a:pt x="1125" y="55"/>
                  <a:pt x="1125" y="55"/>
                  <a:pt x="1125" y="54"/>
                </a:cubicBezTo>
                <a:cubicBezTo>
                  <a:pt x="1124" y="54"/>
                  <a:pt x="1124" y="54"/>
                  <a:pt x="1124" y="53"/>
                </a:cubicBezTo>
                <a:lnTo>
                  <a:pt x="1124" y="52"/>
                </a:lnTo>
                <a:close/>
                <a:moveTo>
                  <a:pt x="1127" y="11"/>
                </a:moveTo>
                <a:cubicBezTo>
                  <a:pt x="1128" y="11"/>
                  <a:pt x="1129" y="11"/>
                  <a:pt x="1130" y="10"/>
                </a:cubicBezTo>
                <a:cubicBezTo>
                  <a:pt x="1131" y="9"/>
                  <a:pt x="1131" y="7"/>
                  <a:pt x="1131" y="6"/>
                </a:cubicBezTo>
                <a:cubicBezTo>
                  <a:pt x="1131" y="5"/>
                  <a:pt x="1131" y="4"/>
                  <a:pt x="1130" y="3"/>
                </a:cubicBezTo>
                <a:cubicBezTo>
                  <a:pt x="1130" y="3"/>
                  <a:pt x="1129" y="2"/>
                  <a:pt x="1128" y="2"/>
                </a:cubicBezTo>
                <a:cubicBezTo>
                  <a:pt x="1126" y="2"/>
                  <a:pt x="1125" y="3"/>
                  <a:pt x="1124" y="4"/>
                </a:cubicBezTo>
                <a:cubicBezTo>
                  <a:pt x="1123" y="5"/>
                  <a:pt x="1123" y="6"/>
                  <a:pt x="1123" y="7"/>
                </a:cubicBezTo>
                <a:cubicBezTo>
                  <a:pt x="1123" y="8"/>
                  <a:pt x="1123" y="9"/>
                  <a:pt x="1124" y="10"/>
                </a:cubicBezTo>
                <a:cubicBezTo>
                  <a:pt x="1125" y="11"/>
                  <a:pt x="1126" y="11"/>
                  <a:pt x="1127" y="11"/>
                </a:cubicBezTo>
                <a:close/>
                <a:moveTo>
                  <a:pt x="1166" y="52"/>
                </a:moveTo>
                <a:cubicBezTo>
                  <a:pt x="1165" y="49"/>
                  <a:pt x="1165" y="49"/>
                  <a:pt x="1165" y="49"/>
                </a:cubicBezTo>
                <a:cubicBezTo>
                  <a:pt x="1163" y="51"/>
                  <a:pt x="1161" y="52"/>
                  <a:pt x="1159" y="53"/>
                </a:cubicBezTo>
                <a:cubicBezTo>
                  <a:pt x="1157" y="54"/>
                  <a:pt x="1155" y="55"/>
                  <a:pt x="1153" y="55"/>
                </a:cubicBezTo>
                <a:cubicBezTo>
                  <a:pt x="1150" y="55"/>
                  <a:pt x="1148" y="54"/>
                  <a:pt x="1147" y="51"/>
                </a:cubicBezTo>
                <a:cubicBezTo>
                  <a:pt x="1145" y="49"/>
                  <a:pt x="1145" y="46"/>
                  <a:pt x="1145" y="43"/>
                </a:cubicBezTo>
                <a:cubicBezTo>
                  <a:pt x="1148" y="43"/>
                  <a:pt x="1151" y="42"/>
                  <a:pt x="1155" y="41"/>
                </a:cubicBezTo>
                <a:cubicBezTo>
                  <a:pt x="1158" y="40"/>
                  <a:pt x="1162" y="38"/>
                  <a:pt x="1164" y="36"/>
                </a:cubicBezTo>
                <a:cubicBezTo>
                  <a:pt x="1167" y="33"/>
                  <a:pt x="1168" y="31"/>
                  <a:pt x="1168" y="27"/>
                </a:cubicBezTo>
                <a:cubicBezTo>
                  <a:pt x="1168" y="25"/>
                  <a:pt x="1167" y="23"/>
                  <a:pt x="1166" y="21"/>
                </a:cubicBezTo>
                <a:cubicBezTo>
                  <a:pt x="1164" y="19"/>
                  <a:pt x="1162" y="19"/>
                  <a:pt x="1158" y="19"/>
                </a:cubicBezTo>
                <a:cubicBezTo>
                  <a:pt x="1154" y="19"/>
                  <a:pt x="1151" y="20"/>
                  <a:pt x="1148" y="22"/>
                </a:cubicBezTo>
                <a:cubicBezTo>
                  <a:pt x="1145" y="24"/>
                  <a:pt x="1142" y="28"/>
                  <a:pt x="1140" y="31"/>
                </a:cubicBezTo>
                <a:cubicBezTo>
                  <a:pt x="1138" y="35"/>
                  <a:pt x="1138" y="40"/>
                  <a:pt x="1138" y="44"/>
                </a:cubicBezTo>
                <a:cubicBezTo>
                  <a:pt x="1138" y="47"/>
                  <a:pt x="1138" y="49"/>
                  <a:pt x="1139" y="52"/>
                </a:cubicBezTo>
                <a:cubicBezTo>
                  <a:pt x="1140" y="54"/>
                  <a:pt x="1142" y="56"/>
                  <a:pt x="1144" y="57"/>
                </a:cubicBezTo>
                <a:cubicBezTo>
                  <a:pt x="1146" y="59"/>
                  <a:pt x="1148" y="59"/>
                  <a:pt x="1151" y="59"/>
                </a:cubicBezTo>
                <a:cubicBezTo>
                  <a:pt x="1155" y="59"/>
                  <a:pt x="1158" y="58"/>
                  <a:pt x="1160" y="57"/>
                </a:cubicBezTo>
                <a:cubicBezTo>
                  <a:pt x="1163" y="55"/>
                  <a:pt x="1165" y="54"/>
                  <a:pt x="1166" y="52"/>
                </a:cubicBezTo>
                <a:close/>
                <a:moveTo>
                  <a:pt x="1157" y="22"/>
                </a:moveTo>
                <a:cubicBezTo>
                  <a:pt x="1158" y="22"/>
                  <a:pt x="1159" y="23"/>
                  <a:pt x="1160" y="24"/>
                </a:cubicBezTo>
                <a:cubicBezTo>
                  <a:pt x="1161" y="25"/>
                  <a:pt x="1161" y="26"/>
                  <a:pt x="1161" y="28"/>
                </a:cubicBezTo>
                <a:cubicBezTo>
                  <a:pt x="1161" y="30"/>
                  <a:pt x="1161" y="32"/>
                  <a:pt x="1159" y="34"/>
                </a:cubicBezTo>
                <a:cubicBezTo>
                  <a:pt x="1157" y="35"/>
                  <a:pt x="1155" y="37"/>
                  <a:pt x="1152" y="38"/>
                </a:cubicBezTo>
                <a:cubicBezTo>
                  <a:pt x="1150" y="39"/>
                  <a:pt x="1147" y="39"/>
                  <a:pt x="1145" y="39"/>
                </a:cubicBezTo>
                <a:cubicBezTo>
                  <a:pt x="1145" y="37"/>
                  <a:pt x="1146" y="34"/>
                  <a:pt x="1147" y="32"/>
                </a:cubicBezTo>
                <a:cubicBezTo>
                  <a:pt x="1148" y="29"/>
                  <a:pt x="1149" y="27"/>
                  <a:pt x="1151" y="25"/>
                </a:cubicBezTo>
                <a:cubicBezTo>
                  <a:pt x="1152" y="23"/>
                  <a:pt x="1154" y="22"/>
                  <a:pt x="1157" y="22"/>
                </a:cubicBezTo>
                <a:close/>
                <a:moveTo>
                  <a:pt x="1187" y="28"/>
                </a:moveTo>
                <a:cubicBezTo>
                  <a:pt x="1188" y="19"/>
                  <a:pt x="1188" y="19"/>
                  <a:pt x="1188" y="19"/>
                </a:cubicBezTo>
                <a:cubicBezTo>
                  <a:pt x="1186" y="19"/>
                  <a:pt x="1186" y="19"/>
                  <a:pt x="1186" y="19"/>
                </a:cubicBezTo>
                <a:cubicBezTo>
                  <a:pt x="1178" y="20"/>
                  <a:pt x="1178" y="20"/>
                  <a:pt x="1178" y="20"/>
                </a:cubicBezTo>
                <a:cubicBezTo>
                  <a:pt x="1177" y="23"/>
                  <a:pt x="1177" y="23"/>
                  <a:pt x="1177" y="23"/>
                </a:cubicBezTo>
                <a:cubicBezTo>
                  <a:pt x="1180" y="25"/>
                  <a:pt x="1180" y="25"/>
                  <a:pt x="1180" y="25"/>
                </a:cubicBezTo>
                <a:cubicBezTo>
                  <a:pt x="1176" y="58"/>
                  <a:pt x="1176" y="58"/>
                  <a:pt x="1176" y="58"/>
                </a:cubicBezTo>
                <a:cubicBezTo>
                  <a:pt x="1183" y="58"/>
                  <a:pt x="1183" y="58"/>
                  <a:pt x="1183" y="58"/>
                </a:cubicBezTo>
                <a:cubicBezTo>
                  <a:pt x="1186" y="33"/>
                  <a:pt x="1186" y="33"/>
                  <a:pt x="1186" y="33"/>
                </a:cubicBezTo>
                <a:cubicBezTo>
                  <a:pt x="1188" y="31"/>
                  <a:pt x="1190" y="28"/>
                  <a:pt x="1192" y="26"/>
                </a:cubicBezTo>
                <a:cubicBezTo>
                  <a:pt x="1194" y="25"/>
                  <a:pt x="1196" y="24"/>
                  <a:pt x="1198" y="24"/>
                </a:cubicBezTo>
                <a:cubicBezTo>
                  <a:pt x="1200" y="24"/>
                  <a:pt x="1201" y="24"/>
                  <a:pt x="1202" y="25"/>
                </a:cubicBezTo>
                <a:cubicBezTo>
                  <a:pt x="1202" y="26"/>
                  <a:pt x="1203" y="27"/>
                  <a:pt x="1203" y="29"/>
                </a:cubicBezTo>
                <a:cubicBezTo>
                  <a:pt x="1203" y="31"/>
                  <a:pt x="1202" y="33"/>
                  <a:pt x="1202" y="35"/>
                </a:cubicBezTo>
                <a:cubicBezTo>
                  <a:pt x="1202" y="37"/>
                  <a:pt x="1201" y="39"/>
                  <a:pt x="1201" y="41"/>
                </a:cubicBezTo>
                <a:cubicBezTo>
                  <a:pt x="1201" y="43"/>
                  <a:pt x="1201" y="43"/>
                  <a:pt x="1201" y="43"/>
                </a:cubicBezTo>
                <a:cubicBezTo>
                  <a:pt x="1200" y="46"/>
                  <a:pt x="1200" y="46"/>
                  <a:pt x="1200" y="46"/>
                </a:cubicBezTo>
                <a:cubicBezTo>
                  <a:pt x="1199" y="51"/>
                  <a:pt x="1199" y="54"/>
                  <a:pt x="1199" y="55"/>
                </a:cubicBezTo>
                <a:cubicBezTo>
                  <a:pt x="1199" y="58"/>
                  <a:pt x="1200" y="59"/>
                  <a:pt x="1203" y="59"/>
                </a:cubicBezTo>
                <a:cubicBezTo>
                  <a:pt x="1205" y="59"/>
                  <a:pt x="1206" y="59"/>
                  <a:pt x="1207" y="58"/>
                </a:cubicBezTo>
                <a:cubicBezTo>
                  <a:pt x="1208" y="58"/>
                  <a:pt x="1209" y="57"/>
                  <a:pt x="1210" y="57"/>
                </a:cubicBezTo>
                <a:cubicBezTo>
                  <a:pt x="1210" y="56"/>
                  <a:pt x="1211" y="55"/>
                  <a:pt x="1211" y="55"/>
                </a:cubicBezTo>
                <a:cubicBezTo>
                  <a:pt x="1210" y="53"/>
                  <a:pt x="1210" y="53"/>
                  <a:pt x="1210" y="53"/>
                </a:cubicBezTo>
                <a:cubicBezTo>
                  <a:pt x="1209" y="54"/>
                  <a:pt x="1208" y="55"/>
                  <a:pt x="1207" y="55"/>
                </a:cubicBezTo>
                <a:cubicBezTo>
                  <a:pt x="1206" y="55"/>
                  <a:pt x="1206" y="54"/>
                  <a:pt x="1206" y="53"/>
                </a:cubicBezTo>
                <a:cubicBezTo>
                  <a:pt x="1206" y="51"/>
                  <a:pt x="1206" y="48"/>
                  <a:pt x="1207" y="45"/>
                </a:cubicBezTo>
                <a:cubicBezTo>
                  <a:pt x="1208" y="41"/>
                  <a:pt x="1208" y="41"/>
                  <a:pt x="1208" y="41"/>
                </a:cubicBezTo>
                <a:cubicBezTo>
                  <a:pt x="1208" y="40"/>
                  <a:pt x="1208" y="40"/>
                  <a:pt x="1208" y="40"/>
                </a:cubicBezTo>
                <a:cubicBezTo>
                  <a:pt x="1209" y="34"/>
                  <a:pt x="1210" y="31"/>
                  <a:pt x="1210" y="29"/>
                </a:cubicBezTo>
                <a:cubicBezTo>
                  <a:pt x="1210" y="25"/>
                  <a:pt x="1209" y="23"/>
                  <a:pt x="1207" y="21"/>
                </a:cubicBezTo>
                <a:cubicBezTo>
                  <a:pt x="1206" y="19"/>
                  <a:pt x="1204" y="19"/>
                  <a:pt x="1201" y="19"/>
                </a:cubicBezTo>
                <a:cubicBezTo>
                  <a:pt x="1199" y="19"/>
                  <a:pt x="1196" y="19"/>
                  <a:pt x="1193" y="21"/>
                </a:cubicBezTo>
                <a:cubicBezTo>
                  <a:pt x="1191" y="23"/>
                  <a:pt x="1189" y="25"/>
                  <a:pt x="1187" y="28"/>
                </a:cubicBezTo>
                <a:close/>
                <a:moveTo>
                  <a:pt x="1243" y="27"/>
                </a:moveTo>
                <a:cubicBezTo>
                  <a:pt x="1245" y="27"/>
                  <a:pt x="1245" y="27"/>
                  <a:pt x="1245" y="27"/>
                </a:cubicBezTo>
                <a:cubicBezTo>
                  <a:pt x="1247" y="20"/>
                  <a:pt x="1247" y="20"/>
                  <a:pt x="1247" y="20"/>
                </a:cubicBezTo>
                <a:cubicBezTo>
                  <a:pt x="1246" y="20"/>
                  <a:pt x="1244" y="19"/>
                  <a:pt x="1243" y="19"/>
                </a:cubicBezTo>
                <a:cubicBezTo>
                  <a:pt x="1241" y="19"/>
                  <a:pt x="1240" y="19"/>
                  <a:pt x="1239" y="19"/>
                </a:cubicBezTo>
                <a:cubicBezTo>
                  <a:pt x="1234" y="19"/>
                  <a:pt x="1231" y="20"/>
                  <a:pt x="1228" y="22"/>
                </a:cubicBezTo>
                <a:cubicBezTo>
                  <a:pt x="1224" y="25"/>
                  <a:pt x="1222" y="28"/>
                  <a:pt x="1220" y="32"/>
                </a:cubicBezTo>
                <a:cubicBezTo>
                  <a:pt x="1219" y="36"/>
                  <a:pt x="1218" y="40"/>
                  <a:pt x="1218" y="43"/>
                </a:cubicBezTo>
                <a:cubicBezTo>
                  <a:pt x="1218" y="48"/>
                  <a:pt x="1219" y="52"/>
                  <a:pt x="1221" y="55"/>
                </a:cubicBezTo>
                <a:cubicBezTo>
                  <a:pt x="1224" y="58"/>
                  <a:pt x="1227" y="59"/>
                  <a:pt x="1231" y="59"/>
                </a:cubicBezTo>
                <a:cubicBezTo>
                  <a:pt x="1234" y="59"/>
                  <a:pt x="1236" y="59"/>
                  <a:pt x="1239" y="57"/>
                </a:cubicBezTo>
                <a:cubicBezTo>
                  <a:pt x="1241" y="56"/>
                  <a:pt x="1243" y="54"/>
                  <a:pt x="1244" y="53"/>
                </a:cubicBezTo>
                <a:cubicBezTo>
                  <a:pt x="1242" y="50"/>
                  <a:pt x="1242" y="50"/>
                  <a:pt x="1242" y="50"/>
                </a:cubicBezTo>
                <a:cubicBezTo>
                  <a:pt x="1241" y="52"/>
                  <a:pt x="1239" y="53"/>
                  <a:pt x="1238" y="54"/>
                </a:cubicBezTo>
                <a:cubicBezTo>
                  <a:pt x="1236" y="54"/>
                  <a:pt x="1235" y="55"/>
                  <a:pt x="1233" y="55"/>
                </a:cubicBezTo>
                <a:cubicBezTo>
                  <a:pt x="1230" y="55"/>
                  <a:pt x="1228" y="54"/>
                  <a:pt x="1227" y="52"/>
                </a:cubicBezTo>
                <a:cubicBezTo>
                  <a:pt x="1226" y="50"/>
                  <a:pt x="1225" y="47"/>
                  <a:pt x="1225" y="43"/>
                </a:cubicBezTo>
                <a:cubicBezTo>
                  <a:pt x="1225" y="39"/>
                  <a:pt x="1226" y="35"/>
                  <a:pt x="1227" y="32"/>
                </a:cubicBezTo>
                <a:cubicBezTo>
                  <a:pt x="1228" y="30"/>
                  <a:pt x="1229" y="27"/>
                  <a:pt x="1231" y="26"/>
                </a:cubicBezTo>
                <a:cubicBezTo>
                  <a:pt x="1233" y="24"/>
                  <a:pt x="1235" y="23"/>
                  <a:pt x="1237" y="23"/>
                </a:cubicBezTo>
                <a:cubicBezTo>
                  <a:pt x="1239" y="23"/>
                  <a:pt x="1241" y="24"/>
                  <a:pt x="1243" y="27"/>
                </a:cubicBezTo>
                <a:close/>
                <a:moveTo>
                  <a:pt x="1279" y="52"/>
                </a:moveTo>
                <a:cubicBezTo>
                  <a:pt x="1277" y="49"/>
                  <a:pt x="1277" y="49"/>
                  <a:pt x="1277" y="49"/>
                </a:cubicBezTo>
                <a:cubicBezTo>
                  <a:pt x="1276" y="51"/>
                  <a:pt x="1274" y="52"/>
                  <a:pt x="1272" y="53"/>
                </a:cubicBezTo>
                <a:cubicBezTo>
                  <a:pt x="1270" y="54"/>
                  <a:pt x="1268" y="55"/>
                  <a:pt x="1266" y="55"/>
                </a:cubicBezTo>
                <a:cubicBezTo>
                  <a:pt x="1263" y="55"/>
                  <a:pt x="1261" y="54"/>
                  <a:pt x="1259" y="51"/>
                </a:cubicBezTo>
                <a:cubicBezTo>
                  <a:pt x="1258" y="49"/>
                  <a:pt x="1257" y="46"/>
                  <a:pt x="1258" y="43"/>
                </a:cubicBezTo>
                <a:cubicBezTo>
                  <a:pt x="1260" y="43"/>
                  <a:pt x="1264" y="42"/>
                  <a:pt x="1267" y="41"/>
                </a:cubicBezTo>
                <a:cubicBezTo>
                  <a:pt x="1271" y="40"/>
                  <a:pt x="1274" y="38"/>
                  <a:pt x="1277" y="36"/>
                </a:cubicBezTo>
                <a:cubicBezTo>
                  <a:pt x="1280" y="33"/>
                  <a:pt x="1281" y="31"/>
                  <a:pt x="1281" y="27"/>
                </a:cubicBezTo>
                <a:cubicBezTo>
                  <a:pt x="1281" y="25"/>
                  <a:pt x="1280" y="23"/>
                  <a:pt x="1278" y="21"/>
                </a:cubicBezTo>
                <a:cubicBezTo>
                  <a:pt x="1277" y="19"/>
                  <a:pt x="1274" y="19"/>
                  <a:pt x="1271" y="19"/>
                </a:cubicBezTo>
                <a:cubicBezTo>
                  <a:pt x="1267" y="19"/>
                  <a:pt x="1264" y="20"/>
                  <a:pt x="1260" y="22"/>
                </a:cubicBezTo>
                <a:cubicBezTo>
                  <a:pt x="1257" y="24"/>
                  <a:pt x="1255" y="28"/>
                  <a:pt x="1253" y="31"/>
                </a:cubicBezTo>
                <a:cubicBezTo>
                  <a:pt x="1251" y="35"/>
                  <a:pt x="1250" y="40"/>
                  <a:pt x="1250" y="44"/>
                </a:cubicBezTo>
                <a:cubicBezTo>
                  <a:pt x="1250" y="47"/>
                  <a:pt x="1251" y="49"/>
                  <a:pt x="1252" y="52"/>
                </a:cubicBezTo>
                <a:cubicBezTo>
                  <a:pt x="1253" y="54"/>
                  <a:pt x="1254" y="56"/>
                  <a:pt x="1256" y="57"/>
                </a:cubicBezTo>
                <a:cubicBezTo>
                  <a:pt x="1258" y="59"/>
                  <a:pt x="1261" y="59"/>
                  <a:pt x="1264" y="59"/>
                </a:cubicBezTo>
                <a:cubicBezTo>
                  <a:pt x="1267" y="59"/>
                  <a:pt x="1270" y="58"/>
                  <a:pt x="1273" y="57"/>
                </a:cubicBezTo>
                <a:cubicBezTo>
                  <a:pt x="1276" y="55"/>
                  <a:pt x="1278" y="54"/>
                  <a:pt x="1279" y="52"/>
                </a:cubicBezTo>
                <a:close/>
                <a:moveTo>
                  <a:pt x="1269" y="22"/>
                </a:moveTo>
                <a:cubicBezTo>
                  <a:pt x="1271" y="22"/>
                  <a:pt x="1272" y="23"/>
                  <a:pt x="1273" y="24"/>
                </a:cubicBezTo>
                <a:cubicBezTo>
                  <a:pt x="1274" y="25"/>
                  <a:pt x="1274" y="26"/>
                  <a:pt x="1274" y="28"/>
                </a:cubicBezTo>
                <a:cubicBezTo>
                  <a:pt x="1274" y="30"/>
                  <a:pt x="1273" y="32"/>
                  <a:pt x="1272" y="34"/>
                </a:cubicBezTo>
                <a:cubicBezTo>
                  <a:pt x="1270" y="35"/>
                  <a:pt x="1268" y="37"/>
                  <a:pt x="1265" y="38"/>
                </a:cubicBezTo>
                <a:cubicBezTo>
                  <a:pt x="1263" y="39"/>
                  <a:pt x="1260" y="39"/>
                  <a:pt x="1258" y="39"/>
                </a:cubicBezTo>
                <a:cubicBezTo>
                  <a:pt x="1258" y="37"/>
                  <a:pt x="1259" y="34"/>
                  <a:pt x="1259" y="32"/>
                </a:cubicBezTo>
                <a:cubicBezTo>
                  <a:pt x="1260" y="29"/>
                  <a:pt x="1262" y="27"/>
                  <a:pt x="1263" y="25"/>
                </a:cubicBezTo>
                <a:cubicBezTo>
                  <a:pt x="1265" y="23"/>
                  <a:pt x="1267" y="22"/>
                  <a:pt x="1269" y="22"/>
                </a:cubicBezTo>
                <a:close/>
                <a:moveTo>
                  <a:pt x="1310" y="25"/>
                </a:moveTo>
                <a:cubicBezTo>
                  <a:pt x="1311" y="20"/>
                  <a:pt x="1311" y="20"/>
                  <a:pt x="1311" y="20"/>
                </a:cubicBezTo>
                <a:cubicBezTo>
                  <a:pt x="1311" y="20"/>
                  <a:pt x="1309" y="19"/>
                  <a:pt x="1308" y="19"/>
                </a:cubicBezTo>
                <a:cubicBezTo>
                  <a:pt x="1306" y="19"/>
                  <a:pt x="1304" y="19"/>
                  <a:pt x="1303" y="19"/>
                </a:cubicBezTo>
                <a:cubicBezTo>
                  <a:pt x="1300" y="19"/>
                  <a:pt x="1298" y="19"/>
                  <a:pt x="1296" y="20"/>
                </a:cubicBezTo>
                <a:cubicBezTo>
                  <a:pt x="1293" y="21"/>
                  <a:pt x="1292" y="22"/>
                  <a:pt x="1291" y="24"/>
                </a:cubicBezTo>
                <a:cubicBezTo>
                  <a:pt x="1289" y="26"/>
                  <a:pt x="1289" y="27"/>
                  <a:pt x="1289" y="30"/>
                </a:cubicBezTo>
                <a:cubicBezTo>
                  <a:pt x="1289" y="34"/>
                  <a:pt x="1291" y="38"/>
                  <a:pt x="1296" y="41"/>
                </a:cubicBezTo>
                <a:cubicBezTo>
                  <a:pt x="1298" y="43"/>
                  <a:pt x="1300" y="44"/>
                  <a:pt x="1301" y="45"/>
                </a:cubicBezTo>
                <a:cubicBezTo>
                  <a:pt x="1302" y="46"/>
                  <a:pt x="1303" y="48"/>
                  <a:pt x="1303" y="50"/>
                </a:cubicBezTo>
                <a:cubicBezTo>
                  <a:pt x="1303" y="51"/>
                  <a:pt x="1302" y="53"/>
                  <a:pt x="1301" y="54"/>
                </a:cubicBezTo>
                <a:cubicBezTo>
                  <a:pt x="1299" y="55"/>
                  <a:pt x="1297" y="55"/>
                  <a:pt x="1295" y="55"/>
                </a:cubicBezTo>
                <a:cubicBezTo>
                  <a:pt x="1293" y="55"/>
                  <a:pt x="1292" y="55"/>
                  <a:pt x="1290" y="54"/>
                </a:cubicBezTo>
                <a:cubicBezTo>
                  <a:pt x="1288" y="53"/>
                  <a:pt x="1287" y="53"/>
                  <a:pt x="1286" y="52"/>
                </a:cubicBezTo>
                <a:cubicBezTo>
                  <a:pt x="1285" y="57"/>
                  <a:pt x="1285" y="57"/>
                  <a:pt x="1285" y="57"/>
                </a:cubicBezTo>
                <a:cubicBezTo>
                  <a:pt x="1285" y="58"/>
                  <a:pt x="1287" y="58"/>
                  <a:pt x="1289" y="58"/>
                </a:cubicBezTo>
                <a:cubicBezTo>
                  <a:pt x="1291" y="59"/>
                  <a:pt x="1293" y="59"/>
                  <a:pt x="1295" y="59"/>
                </a:cubicBezTo>
                <a:cubicBezTo>
                  <a:pt x="1299" y="59"/>
                  <a:pt x="1303" y="58"/>
                  <a:pt x="1305" y="56"/>
                </a:cubicBezTo>
                <a:cubicBezTo>
                  <a:pt x="1308" y="54"/>
                  <a:pt x="1309" y="52"/>
                  <a:pt x="1309" y="48"/>
                </a:cubicBezTo>
                <a:cubicBezTo>
                  <a:pt x="1309" y="46"/>
                  <a:pt x="1309" y="45"/>
                  <a:pt x="1308" y="43"/>
                </a:cubicBezTo>
                <a:cubicBezTo>
                  <a:pt x="1307" y="42"/>
                  <a:pt x="1306" y="41"/>
                  <a:pt x="1305" y="40"/>
                </a:cubicBezTo>
                <a:cubicBezTo>
                  <a:pt x="1304" y="39"/>
                  <a:pt x="1303" y="38"/>
                  <a:pt x="1301" y="36"/>
                </a:cubicBezTo>
                <a:cubicBezTo>
                  <a:pt x="1299" y="35"/>
                  <a:pt x="1298" y="34"/>
                  <a:pt x="1297" y="32"/>
                </a:cubicBezTo>
                <a:cubicBezTo>
                  <a:pt x="1296" y="31"/>
                  <a:pt x="1295" y="30"/>
                  <a:pt x="1295" y="28"/>
                </a:cubicBezTo>
                <a:cubicBezTo>
                  <a:pt x="1295" y="26"/>
                  <a:pt x="1296" y="25"/>
                  <a:pt x="1297" y="24"/>
                </a:cubicBezTo>
                <a:cubicBezTo>
                  <a:pt x="1299" y="23"/>
                  <a:pt x="1300" y="23"/>
                  <a:pt x="1303" y="23"/>
                </a:cubicBezTo>
                <a:cubicBezTo>
                  <a:pt x="1304" y="23"/>
                  <a:pt x="1306" y="23"/>
                  <a:pt x="1307" y="24"/>
                </a:cubicBezTo>
                <a:cubicBezTo>
                  <a:pt x="1309" y="24"/>
                  <a:pt x="1310" y="25"/>
                  <a:pt x="1310" y="25"/>
                </a:cubicBezTo>
                <a:close/>
                <a:moveTo>
                  <a:pt x="1047" y="110"/>
                </a:moveTo>
                <a:cubicBezTo>
                  <a:pt x="1052" y="111"/>
                  <a:pt x="1052" y="111"/>
                  <a:pt x="1052" y="111"/>
                </a:cubicBezTo>
                <a:cubicBezTo>
                  <a:pt x="1046" y="156"/>
                  <a:pt x="1046" y="156"/>
                  <a:pt x="1046" y="156"/>
                </a:cubicBezTo>
                <a:cubicBezTo>
                  <a:pt x="1041" y="157"/>
                  <a:pt x="1041" y="157"/>
                  <a:pt x="1041" y="157"/>
                </a:cubicBezTo>
                <a:cubicBezTo>
                  <a:pt x="1041" y="159"/>
                  <a:pt x="1041" y="159"/>
                  <a:pt x="1041" y="159"/>
                </a:cubicBezTo>
                <a:cubicBezTo>
                  <a:pt x="1078" y="159"/>
                  <a:pt x="1078" y="159"/>
                  <a:pt x="1078" y="159"/>
                </a:cubicBezTo>
                <a:cubicBezTo>
                  <a:pt x="1081" y="147"/>
                  <a:pt x="1081" y="147"/>
                  <a:pt x="1081" y="147"/>
                </a:cubicBezTo>
                <a:cubicBezTo>
                  <a:pt x="1077" y="146"/>
                  <a:pt x="1077" y="146"/>
                  <a:pt x="1077" y="146"/>
                </a:cubicBezTo>
                <a:cubicBezTo>
                  <a:pt x="1073" y="155"/>
                  <a:pt x="1073" y="155"/>
                  <a:pt x="1073" y="155"/>
                </a:cubicBezTo>
                <a:cubicBezTo>
                  <a:pt x="1053" y="156"/>
                  <a:pt x="1053" y="156"/>
                  <a:pt x="1053" y="156"/>
                </a:cubicBezTo>
                <a:cubicBezTo>
                  <a:pt x="1056" y="134"/>
                  <a:pt x="1056" y="134"/>
                  <a:pt x="1056" y="134"/>
                </a:cubicBezTo>
                <a:cubicBezTo>
                  <a:pt x="1072" y="135"/>
                  <a:pt x="1072" y="135"/>
                  <a:pt x="1072" y="135"/>
                </a:cubicBezTo>
                <a:cubicBezTo>
                  <a:pt x="1073" y="130"/>
                  <a:pt x="1073" y="130"/>
                  <a:pt x="1073" y="130"/>
                </a:cubicBezTo>
                <a:cubicBezTo>
                  <a:pt x="1057" y="130"/>
                  <a:pt x="1057" y="130"/>
                  <a:pt x="1057" y="130"/>
                </a:cubicBezTo>
                <a:cubicBezTo>
                  <a:pt x="1059" y="110"/>
                  <a:pt x="1059" y="110"/>
                  <a:pt x="1059" y="110"/>
                </a:cubicBezTo>
                <a:cubicBezTo>
                  <a:pt x="1075" y="111"/>
                  <a:pt x="1075" y="111"/>
                  <a:pt x="1075" y="111"/>
                </a:cubicBezTo>
                <a:cubicBezTo>
                  <a:pt x="1076" y="118"/>
                  <a:pt x="1076" y="118"/>
                  <a:pt x="1076" y="118"/>
                </a:cubicBezTo>
                <a:cubicBezTo>
                  <a:pt x="1080" y="118"/>
                  <a:pt x="1080" y="118"/>
                  <a:pt x="1080" y="118"/>
                </a:cubicBezTo>
                <a:cubicBezTo>
                  <a:pt x="1081" y="107"/>
                  <a:pt x="1081" y="107"/>
                  <a:pt x="1081" y="107"/>
                </a:cubicBezTo>
                <a:cubicBezTo>
                  <a:pt x="1048" y="107"/>
                  <a:pt x="1048" y="107"/>
                  <a:pt x="1048" y="107"/>
                </a:cubicBezTo>
                <a:lnTo>
                  <a:pt x="1047" y="110"/>
                </a:lnTo>
                <a:close/>
                <a:moveTo>
                  <a:pt x="1100" y="129"/>
                </a:moveTo>
                <a:cubicBezTo>
                  <a:pt x="1100" y="120"/>
                  <a:pt x="1100" y="120"/>
                  <a:pt x="1100" y="120"/>
                </a:cubicBezTo>
                <a:cubicBezTo>
                  <a:pt x="1099" y="119"/>
                  <a:pt x="1099" y="119"/>
                  <a:pt x="1099" y="119"/>
                </a:cubicBezTo>
                <a:cubicBezTo>
                  <a:pt x="1090" y="121"/>
                  <a:pt x="1090" y="121"/>
                  <a:pt x="1090" y="121"/>
                </a:cubicBezTo>
                <a:cubicBezTo>
                  <a:pt x="1090" y="124"/>
                  <a:pt x="1090" y="124"/>
                  <a:pt x="1090" y="124"/>
                </a:cubicBezTo>
                <a:cubicBezTo>
                  <a:pt x="1093" y="125"/>
                  <a:pt x="1093" y="125"/>
                  <a:pt x="1093" y="125"/>
                </a:cubicBezTo>
                <a:cubicBezTo>
                  <a:pt x="1089" y="159"/>
                  <a:pt x="1089" y="159"/>
                  <a:pt x="1089" y="159"/>
                </a:cubicBezTo>
                <a:cubicBezTo>
                  <a:pt x="1095" y="159"/>
                  <a:pt x="1095" y="159"/>
                  <a:pt x="1095" y="159"/>
                </a:cubicBezTo>
                <a:cubicBezTo>
                  <a:pt x="1099" y="134"/>
                  <a:pt x="1099" y="134"/>
                  <a:pt x="1099" y="134"/>
                </a:cubicBezTo>
                <a:cubicBezTo>
                  <a:pt x="1101" y="131"/>
                  <a:pt x="1103" y="129"/>
                  <a:pt x="1105" y="127"/>
                </a:cubicBezTo>
                <a:cubicBezTo>
                  <a:pt x="1107" y="125"/>
                  <a:pt x="1109" y="124"/>
                  <a:pt x="1111" y="124"/>
                </a:cubicBezTo>
                <a:cubicBezTo>
                  <a:pt x="1113" y="124"/>
                  <a:pt x="1114" y="125"/>
                  <a:pt x="1114" y="126"/>
                </a:cubicBezTo>
                <a:cubicBezTo>
                  <a:pt x="1115" y="127"/>
                  <a:pt x="1115" y="128"/>
                  <a:pt x="1115" y="130"/>
                </a:cubicBezTo>
                <a:cubicBezTo>
                  <a:pt x="1115" y="132"/>
                  <a:pt x="1115" y="134"/>
                  <a:pt x="1115" y="135"/>
                </a:cubicBezTo>
                <a:cubicBezTo>
                  <a:pt x="1115" y="137"/>
                  <a:pt x="1114" y="140"/>
                  <a:pt x="1114" y="142"/>
                </a:cubicBezTo>
                <a:cubicBezTo>
                  <a:pt x="1114" y="144"/>
                  <a:pt x="1114" y="144"/>
                  <a:pt x="1114" y="144"/>
                </a:cubicBezTo>
                <a:cubicBezTo>
                  <a:pt x="1113" y="147"/>
                  <a:pt x="1113" y="147"/>
                  <a:pt x="1113" y="147"/>
                </a:cubicBezTo>
                <a:cubicBezTo>
                  <a:pt x="1112" y="151"/>
                  <a:pt x="1112" y="154"/>
                  <a:pt x="1112" y="156"/>
                </a:cubicBezTo>
                <a:cubicBezTo>
                  <a:pt x="1112" y="159"/>
                  <a:pt x="1113" y="160"/>
                  <a:pt x="1116" y="160"/>
                </a:cubicBezTo>
                <a:cubicBezTo>
                  <a:pt x="1117" y="160"/>
                  <a:pt x="1119" y="160"/>
                  <a:pt x="1120" y="159"/>
                </a:cubicBezTo>
                <a:cubicBezTo>
                  <a:pt x="1121" y="159"/>
                  <a:pt x="1122" y="158"/>
                  <a:pt x="1123" y="157"/>
                </a:cubicBezTo>
                <a:cubicBezTo>
                  <a:pt x="1123" y="157"/>
                  <a:pt x="1124" y="156"/>
                  <a:pt x="1124" y="156"/>
                </a:cubicBezTo>
                <a:cubicBezTo>
                  <a:pt x="1123" y="154"/>
                  <a:pt x="1123" y="154"/>
                  <a:pt x="1123" y="154"/>
                </a:cubicBezTo>
                <a:cubicBezTo>
                  <a:pt x="1122" y="155"/>
                  <a:pt x="1121" y="156"/>
                  <a:pt x="1120" y="156"/>
                </a:cubicBezTo>
                <a:cubicBezTo>
                  <a:pt x="1119" y="156"/>
                  <a:pt x="1119" y="155"/>
                  <a:pt x="1119" y="154"/>
                </a:cubicBezTo>
                <a:cubicBezTo>
                  <a:pt x="1119" y="152"/>
                  <a:pt x="1119" y="149"/>
                  <a:pt x="1120" y="145"/>
                </a:cubicBezTo>
                <a:cubicBezTo>
                  <a:pt x="1121" y="142"/>
                  <a:pt x="1121" y="142"/>
                  <a:pt x="1121" y="142"/>
                </a:cubicBezTo>
                <a:cubicBezTo>
                  <a:pt x="1121" y="140"/>
                  <a:pt x="1121" y="140"/>
                  <a:pt x="1121" y="140"/>
                </a:cubicBezTo>
                <a:cubicBezTo>
                  <a:pt x="1122" y="135"/>
                  <a:pt x="1122" y="132"/>
                  <a:pt x="1122" y="130"/>
                </a:cubicBezTo>
                <a:cubicBezTo>
                  <a:pt x="1122" y="126"/>
                  <a:pt x="1122" y="123"/>
                  <a:pt x="1120" y="122"/>
                </a:cubicBezTo>
                <a:cubicBezTo>
                  <a:pt x="1119" y="120"/>
                  <a:pt x="1117" y="119"/>
                  <a:pt x="1114" y="119"/>
                </a:cubicBezTo>
                <a:cubicBezTo>
                  <a:pt x="1112" y="119"/>
                  <a:pt x="1109" y="120"/>
                  <a:pt x="1106" y="122"/>
                </a:cubicBezTo>
                <a:cubicBezTo>
                  <a:pt x="1104" y="124"/>
                  <a:pt x="1102" y="126"/>
                  <a:pt x="1100" y="129"/>
                </a:cubicBezTo>
                <a:close/>
                <a:moveTo>
                  <a:pt x="1159" y="162"/>
                </a:moveTo>
                <a:cubicBezTo>
                  <a:pt x="1165" y="119"/>
                  <a:pt x="1165" y="119"/>
                  <a:pt x="1165" y="119"/>
                </a:cubicBezTo>
                <a:cubicBezTo>
                  <a:pt x="1160" y="121"/>
                  <a:pt x="1160" y="121"/>
                  <a:pt x="1160" y="121"/>
                </a:cubicBezTo>
                <a:cubicBezTo>
                  <a:pt x="1159" y="121"/>
                  <a:pt x="1158" y="120"/>
                  <a:pt x="1157" y="120"/>
                </a:cubicBezTo>
                <a:cubicBezTo>
                  <a:pt x="1155" y="120"/>
                  <a:pt x="1154" y="119"/>
                  <a:pt x="1153" y="119"/>
                </a:cubicBezTo>
                <a:cubicBezTo>
                  <a:pt x="1148" y="119"/>
                  <a:pt x="1144" y="121"/>
                  <a:pt x="1141" y="123"/>
                </a:cubicBezTo>
                <a:cubicBezTo>
                  <a:pt x="1137" y="126"/>
                  <a:pt x="1135" y="129"/>
                  <a:pt x="1133" y="133"/>
                </a:cubicBezTo>
                <a:cubicBezTo>
                  <a:pt x="1131" y="137"/>
                  <a:pt x="1130" y="141"/>
                  <a:pt x="1130" y="145"/>
                </a:cubicBezTo>
                <a:cubicBezTo>
                  <a:pt x="1130" y="150"/>
                  <a:pt x="1131" y="153"/>
                  <a:pt x="1133" y="156"/>
                </a:cubicBezTo>
                <a:cubicBezTo>
                  <a:pt x="1135" y="159"/>
                  <a:pt x="1138" y="160"/>
                  <a:pt x="1142" y="160"/>
                </a:cubicBezTo>
                <a:cubicBezTo>
                  <a:pt x="1144" y="160"/>
                  <a:pt x="1146" y="159"/>
                  <a:pt x="1148" y="158"/>
                </a:cubicBezTo>
                <a:cubicBezTo>
                  <a:pt x="1150" y="157"/>
                  <a:pt x="1152" y="156"/>
                  <a:pt x="1153" y="155"/>
                </a:cubicBezTo>
                <a:cubicBezTo>
                  <a:pt x="1151" y="164"/>
                  <a:pt x="1151" y="164"/>
                  <a:pt x="1151" y="164"/>
                </a:cubicBezTo>
                <a:cubicBezTo>
                  <a:pt x="1151" y="167"/>
                  <a:pt x="1150" y="169"/>
                  <a:pt x="1149" y="170"/>
                </a:cubicBezTo>
                <a:cubicBezTo>
                  <a:pt x="1147" y="172"/>
                  <a:pt x="1145" y="172"/>
                  <a:pt x="1142" y="172"/>
                </a:cubicBezTo>
                <a:cubicBezTo>
                  <a:pt x="1140" y="172"/>
                  <a:pt x="1139" y="172"/>
                  <a:pt x="1137" y="171"/>
                </a:cubicBezTo>
                <a:cubicBezTo>
                  <a:pt x="1136" y="171"/>
                  <a:pt x="1134" y="170"/>
                  <a:pt x="1133" y="170"/>
                </a:cubicBezTo>
                <a:cubicBezTo>
                  <a:pt x="1132" y="175"/>
                  <a:pt x="1132" y="175"/>
                  <a:pt x="1132" y="175"/>
                </a:cubicBezTo>
                <a:cubicBezTo>
                  <a:pt x="1132" y="176"/>
                  <a:pt x="1134" y="176"/>
                  <a:pt x="1135" y="176"/>
                </a:cubicBezTo>
                <a:cubicBezTo>
                  <a:pt x="1137" y="177"/>
                  <a:pt x="1138" y="177"/>
                  <a:pt x="1140" y="177"/>
                </a:cubicBezTo>
                <a:cubicBezTo>
                  <a:pt x="1142" y="177"/>
                  <a:pt x="1145" y="176"/>
                  <a:pt x="1148" y="175"/>
                </a:cubicBezTo>
                <a:cubicBezTo>
                  <a:pt x="1150" y="174"/>
                  <a:pt x="1153" y="173"/>
                  <a:pt x="1155" y="170"/>
                </a:cubicBezTo>
                <a:cubicBezTo>
                  <a:pt x="1157" y="168"/>
                  <a:pt x="1158" y="165"/>
                  <a:pt x="1159" y="162"/>
                </a:cubicBezTo>
                <a:close/>
                <a:moveTo>
                  <a:pt x="1157" y="125"/>
                </a:moveTo>
                <a:cubicBezTo>
                  <a:pt x="1154" y="150"/>
                  <a:pt x="1154" y="150"/>
                  <a:pt x="1154" y="150"/>
                </a:cubicBezTo>
                <a:cubicBezTo>
                  <a:pt x="1152" y="151"/>
                  <a:pt x="1151" y="153"/>
                  <a:pt x="1149" y="154"/>
                </a:cubicBezTo>
                <a:cubicBezTo>
                  <a:pt x="1148" y="155"/>
                  <a:pt x="1146" y="155"/>
                  <a:pt x="1144" y="155"/>
                </a:cubicBezTo>
                <a:cubicBezTo>
                  <a:pt x="1142" y="155"/>
                  <a:pt x="1140" y="155"/>
                  <a:pt x="1139" y="153"/>
                </a:cubicBezTo>
                <a:cubicBezTo>
                  <a:pt x="1138" y="151"/>
                  <a:pt x="1138" y="148"/>
                  <a:pt x="1138" y="145"/>
                </a:cubicBezTo>
                <a:cubicBezTo>
                  <a:pt x="1138" y="142"/>
                  <a:pt x="1138" y="138"/>
                  <a:pt x="1139" y="135"/>
                </a:cubicBezTo>
                <a:cubicBezTo>
                  <a:pt x="1140" y="132"/>
                  <a:pt x="1142" y="129"/>
                  <a:pt x="1144" y="127"/>
                </a:cubicBezTo>
                <a:cubicBezTo>
                  <a:pt x="1146" y="124"/>
                  <a:pt x="1149" y="123"/>
                  <a:pt x="1152" y="123"/>
                </a:cubicBezTo>
                <a:cubicBezTo>
                  <a:pt x="1154" y="123"/>
                  <a:pt x="1156" y="124"/>
                  <a:pt x="1157" y="125"/>
                </a:cubicBezTo>
                <a:close/>
                <a:moveTo>
                  <a:pt x="1181" y="153"/>
                </a:moveTo>
                <a:cubicBezTo>
                  <a:pt x="1185" y="120"/>
                  <a:pt x="1185" y="120"/>
                  <a:pt x="1185" y="120"/>
                </a:cubicBezTo>
                <a:cubicBezTo>
                  <a:pt x="1184" y="119"/>
                  <a:pt x="1184" y="119"/>
                  <a:pt x="1184" y="119"/>
                </a:cubicBezTo>
                <a:cubicBezTo>
                  <a:pt x="1174" y="121"/>
                  <a:pt x="1174" y="121"/>
                  <a:pt x="1174" y="121"/>
                </a:cubicBezTo>
                <a:cubicBezTo>
                  <a:pt x="1173" y="123"/>
                  <a:pt x="1173" y="123"/>
                  <a:pt x="1173" y="123"/>
                </a:cubicBezTo>
                <a:cubicBezTo>
                  <a:pt x="1178" y="125"/>
                  <a:pt x="1178" y="125"/>
                  <a:pt x="1178" y="125"/>
                </a:cubicBezTo>
                <a:cubicBezTo>
                  <a:pt x="1177" y="132"/>
                  <a:pt x="1176" y="138"/>
                  <a:pt x="1175" y="142"/>
                </a:cubicBezTo>
                <a:cubicBezTo>
                  <a:pt x="1174" y="150"/>
                  <a:pt x="1174" y="154"/>
                  <a:pt x="1173" y="156"/>
                </a:cubicBezTo>
                <a:cubicBezTo>
                  <a:pt x="1173" y="157"/>
                  <a:pt x="1174" y="158"/>
                  <a:pt x="1174" y="159"/>
                </a:cubicBezTo>
                <a:cubicBezTo>
                  <a:pt x="1175" y="160"/>
                  <a:pt x="1176" y="160"/>
                  <a:pt x="1178" y="160"/>
                </a:cubicBezTo>
                <a:cubicBezTo>
                  <a:pt x="1180" y="160"/>
                  <a:pt x="1182" y="159"/>
                  <a:pt x="1183" y="158"/>
                </a:cubicBezTo>
                <a:cubicBezTo>
                  <a:pt x="1184" y="157"/>
                  <a:pt x="1185" y="156"/>
                  <a:pt x="1186" y="155"/>
                </a:cubicBezTo>
                <a:cubicBezTo>
                  <a:pt x="1185" y="154"/>
                  <a:pt x="1185" y="154"/>
                  <a:pt x="1185" y="154"/>
                </a:cubicBezTo>
                <a:cubicBezTo>
                  <a:pt x="1184" y="154"/>
                  <a:pt x="1184" y="155"/>
                  <a:pt x="1183" y="155"/>
                </a:cubicBezTo>
                <a:cubicBezTo>
                  <a:pt x="1183" y="156"/>
                  <a:pt x="1182" y="156"/>
                  <a:pt x="1182" y="156"/>
                </a:cubicBezTo>
                <a:cubicBezTo>
                  <a:pt x="1181" y="156"/>
                  <a:pt x="1181" y="156"/>
                  <a:pt x="1181" y="155"/>
                </a:cubicBezTo>
                <a:cubicBezTo>
                  <a:pt x="1181" y="155"/>
                  <a:pt x="1180" y="155"/>
                  <a:pt x="1180" y="154"/>
                </a:cubicBezTo>
                <a:lnTo>
                  <a:pt x="1181" y="153"/>
                </a:lnTo>
                <a:close/>
                <a:moveTo>
                  <a:pt x="1183" y="112"/>
                </a:moveTo>
                <a:cubicBezTo>
                  <a:pt x="1184" y="112"/>
                  <a:pt x="1185" y="111"/>
                  <a:pt x="1186" y="110"/>
                </a:cubicBezTo>
                <a:cubicBezTo>
                  <a:pt x="1187" y="109"/>
                  <a:pt x="1188" y="108"/>
                  <a:pt x="1188" y="107"/>
                </a:cubicBezTo>
                <a:cubicBezTo>
                  <a:pt x="1188" y="106"/>
                  <a:pt x="1187" y="105"/>
                  <a:pt x="1187" y="104"/>
                </a:cubicBezTo>
                <a:cubicBezTo>
                  <a:pt x="1186" y="103"/>
                  <a:pt x="1185" y="103"/>
                  <a:pt x="1184" y="103"/>
                </a:cubicBezTo>
                <a:cubicBezTo>
                  <a:pt x="1182" y="103"/>
                  <a:pt x="1181" y="103"/>
                  <a:pt x="1180" y="104"/>
                </a:cubicBezTo>
                <a:cubicBezTo>
                  <a:pt x="1180" y="105"/>
                  <a:pt x="1179" y="107"/>
                  <a:pt x="1179" y="108"/>
                </a:cubicBezTo>
                <a:cubicBezTo>
                  <a:pt x="1179" y="109"/>
                  <a:pt x="1179" y="110"/>
                  <a:pt x="1180" y="111"/>
                </a:cubicBezTo>
                <a:cubicBezTo>
                  <a:pt x="1181" y="111"/>
                  <a:pt x="1182" y="112"/>
                  <a:pt x="1183" y="112"/>
                </a:cubicBezTo>
                <a:close/>
                <a:moveTo>
                  <a:pt x="1207" y="129"/>
                </a:moveTo>
                <a:cubicBezTo>
                  <a:pt x="1208" y="120"/>
                  <a:pt x="1208" y="120"/>
                  <a:pt x="1208" y="120"/>
                </a:cubicBezTo>
                <a:cubicBezTo>
                  <a:pt x="1207" y="119"/>
                  <a:pt x="1207" y="119"/>
                  <a:pt x="1207" y="119"/>
                </a:cubicBezTo>
                <a:cubicBezTo>
                  <a:pt x="1198" y="121"/>
                  <a:pt x="1198" y="121"/>
                  <a:pt x="1198" y="121"/>
                </a:cubicBezTo>
                <a:cubicBezTo>
                  <a:pt x="1198" y="124"/>
                  <a:pt x="1198" y="124"/>
                  <a:pt x="1198" y="124"/>
                </a:cubicBezTo>
                <a:cubicBezTo>
                  <a:pt x="1201" y="125"/>
                  <a:pt x="1201" y="125"/>
                  <a:pt x="1201" y="125"/>
                </a:cubicBezTo>
                <a:cubicBezTo>
                  <a:pt x="1196" y="159"/>
                  <a:pt x="1196" y="159"/>
                  <a:pt x="1196" y="159"/>
                </a:cubicBezTo>
                <a:cubicBezTo>
                  <a:pt x="1203" y="159"/>
                  <a:pt x="1203" y="159"/>
                  <a:pt x="1203" y="159"/>
                </a:cubicBezTo>
                <a:cubicBezTo>
                  <a:pt x="1207" y="134"/>
                  <a:pt x="1207" y="134"/>
                  <a:pt x="1207" y="134"/>
                </a:cubicBezTo>
                <a:cubicBezTo>
                  <a:pt x="1208" y="131"/>
                  <a:pt x="1210" y="129"/>
                  <a:pt x="1213" y="127"/>
                </a:cubicBezTo>
                <a:cubicBezTo>
                  <a:pt x="1215" y="125"/>
                  <a:pt x="1217" y="124"/>
                  <a:pt x="1219" y="124"/>
                </a:cubicBezTo>
                <a:cubicBezTo>
                  <a:pt x="1220" y="124"/>
                  <a:pt x="1221" y="125"/>
                  <a:pt x="1222" y="126"/>
                </a:cubicBezTo>
                <a:cubicBezTo>
                  <a:pt x="1223" y="127"/>
                  <a:pt x="1223" y="128"/>
                  <a:pt x="1223" y="130"/>
                </a:cubicBezTo>
                <a:cubicBezTo>
                  <a:pt x="1223" y="132"/>
                  <a:pt x="1223" y="134"/>
                  <a:pt x="1223" y="135"/>
                </a:cubicBezTo>
                <a:cubicBezTo>
                  <a:pt x="1222" y="137"/>
                  <a:pt x="1222" y="140"/>
                  <a:pt x="1222" y="142"/>
                </a:cubicBezTo>
                <a:cubicBezTo>
                  <a:pt x="1221" y="144"/>
                  <a:pt x="1221" y="144"/>
                  <a:pt x="1221" y="144"/>
                </a:cubicBezTo>
                <a:cubicBezTo>
                  <a:pt x="1221" y="147"/>
                  <a:pt x="1221" y="147"/>
                  <a:pt x="1221" y="147"/>
                </a:cubicBezTo>
                <a:cubicBezTo>
                  <a:pt x="1220" y="151"/>
                  <a:pt x="1219" y="154"/>
                  <a:pt x="1219" y="156"/>
                </a:cubicBezTo>
                <a:cubicBezTo>
                  <a:pt x="1219" y="159"/>
                  <a:pt x="1221" y="160"/>
                  <a:pt x="1224" y="160"/>
                </a:cubicBezTo>
                <a:cubicBezTo>
                  <a:pt x="1225" y="160"/>
                  <a:pt x="1226" y="160"/>
                  <a:pt x="1227" y="159"/>
                </a:cubicBezTo>
                <a:cubicBezTo>
                  <a:pt x="1228" y="159"/>
                  <a:pt x="1229" y="158"/>
                  <a:pt x="1230" y="157"/>
                </a:cubicBezTo>
                <a:cubicBezTo>
                  <a:pt x="1231" y="157"/>
                  <a:pt x="1231" y="156"/>
                  <a:pt x="1232" y="156"/>
                </a:cubicBezTo>
                <a:cubicBezTo>
                  <a:pt x="1231" y="154"/>
                  <a:pt x="1231" y="154"/>
                  <a:pt x="1231" y="154"/>
                </a:cubicBezTo>
                <a:cubicBezTo>
                  <a:pt x="1229" y="155"/>
                  <a:pt x="1228" y="156"/>
                  <a:pt x="1227" y="156"/>
                </a:cubicBezTo>
                <a:cubicBezTo>
                  <a:pt x="1227" y="156"/>
                  <a:pt x="1227" y="155"/>
                  <a:pt x="1227" y="154"/>
                </a:cubicBezTo>
                <a:cubicBezTo>
                  <a:pt x="1227" y="152"/>
                  <a:pt x="1227" y="149"/>
                  <a:pt x="1228" y="145"/>
                </a:cubicBezTo>
                <a:cubicBezTo>
                  <a:pt x="1228" y="142"/>
                  <a:pt x="1228" y="142"/>
                  <a:pt x="1228" y="142"/>
                </a:cubicBezTo>
                <a:cubicBezTo>
                  <a:pt x="1229" y="140"/>
                  <a:pt x="1229" y="140"/>
                  <a:pt x="1229" y="140"/>
                </a:cubicBezTo>
                <a:cubicBezTo>
                  <a:pt x="1230" y="135"/>
                  <a:pt x="1230" y="132"/>
                  <a:pt x="1230" y="130"/>
                </a:cubicBezTo>
                <a:cubicBezTo>
                  <a:pt x="1230" y="126"/>
                  <a:pt x="1229" y="123"/>
                  <a:pt x="1228" y="122"/>
                </a:cubicBezTo>
                <a:cubicBezTo>
                  <a:pt x="1227" y="120"/>
                  <a:pt x="1225" y="119"/>
                  <a:pt x="1222" y="119"/>
                </a:cubicBezTo>
                <a:cubicBezTo>
                  <a:pt x="1219" y="119"/>
                  <a:pt x="1217" y="120"/>
                  <a:pt x="1214" y="122"/>
                </a:cubicBezTo>
                <a:cubicBezTo>
                  <a:pt x="1211" y="124"/>
                  <a:pt x="1209" y="126"/>
                  <a:pt x="1207" y="129"/>
                </a:cubicBezTo>
                <a:close/>
                <a:moveTo>
                  <a:pt x="1267" y="153"/>
                </a:moveTo>
                <a:cubicBezTo>
                  <a:pt x="1266" y="150"/>
                  <a:pt x="1266" y="150"/>
                  <a:pt x="1266" y="150"/>
                </a:cubicBezTo>
                <a:cubicBezTo>
                  <a:pt x="1264" y="152"/>
                  <a:pt x="1262" y="153"/>
                  <a:pt x="1260" y="154"/>
                </a:cubicBezTo>
                <a:cubicBezTo>
                  <a:pt x="1258" y="155"/>
                  <a:pt x="1256" y="156"/>
                  <a:pt x="1254" y="156"/>
                </a:cubicBezTo>
                <a:cubicBezTo>
                  <a:pt x="1251" y="156"/>
                  <a:pt x="1249" y="154"/>
                  <a:pt x="1248" y="152"/>
                </a:cubicBezTo>
                <a:cubicBezTo>
                  <a:pt x="1246" y="150"/>
                  <a:pt x="1246" y="147"/>
                  <a:pt x="1246" y="143"/>
                </a:cubicBezTo>
                <a:cubicBezTo>
                  <a:pt x="1249" y="143"/>
                  <a:pt x="1252" y="143"/>
                  <a:pt x="1256" y="142"/>
                </a:cubicBezTo>
                <a:cubicBezTo>
                  <a:pt x="1259" y="140"/>
                  <a:pt x="1263" y="139"/>
                  <a:pt x="1265" y="136"/>
                </a:cubicBezTo>
                <a:cubicBezTo>
                  <a:pt x="1268" y="134"/>
                  <a:pt x="1269" y="131"/>
                  <a:pt x="1269" y="128"/>
                </a:cubicBezTo>
                <a:cubicBezTo>
                  <a:pt x="1269" y="125"/>
                  <a:pt x="1268" y="123"/>
                  <a:pt x="1267" y="122"/>
                </a:cubicBezTo>
                <a:cubicBezTo>
                  <a:pt x="1265" y="120"/>
                  <a:pt x="1263" y="119"/>
                  <a:pt x="1259" y="119"/>
                </a:cubicBezTo>
                <a:cubicBezTo>
                  <a:pt x="1255" y="119"/>
                  <a:pt x="1252" y="121"/>
                  <a:pt x="1249" y="123"/>
                </a:cubicBezTo>
                <a:cubicBezTo>
                  <a:pt x="1246" y="125"/>
                  <a:pt x="1243" y="128"/>
                  <a:pt x="1241" y="132"/>
                </a:cubicBezTo>
                <a:cubicBezTo>
                  <a:pt x="1240" y="136"/>
                  <a:pt x="1239" y="140"/>
                  <a:pt x="1239" y="145"/>
                </a:cubicBezTo>
                <a:cubicBezTo>
                  <a:pt x="1239" y="147"/>
                  <a:pt x="1239" y="150"/>
                  <a:pt x="1240" y="152"/>
                </a:cubicBezTo>
                <a:cubicBezTo>
                  <a:pt x="1241" y="155"/>
                  <a:pt x="1243" y="156"/>
                  <a:pt x="1245" y="158"/>
                </a:cubicBezTo>
                <a:cubicBezTo>
                  <a:pt x="1247" y="159"/>
                  <a:pt x="1249" y="160"/>
                  <a:pt x="1253" y="160"/>
                </a:cubicBezTo>
                <a:cubicBezTo>
                  <a:pt x="1256" y="160"/>
                  <a:pt x="1259" y="159"/>
                  <a:pt x="1261" y="158"/>
                </a:cubicBezTo>
                <a:cubicBezTo>
                  <a:pt x="1264" y="156"/>
                  <a:pt x="1266" y="154"/>
                  <a:pt x="1267" y="153"/>
                </a:cubicBezTo>
                <a:close/>
                <a:moveTo>
                  <a:pt x="1258" y="123"/>
                </a:moveTo>
                <a:cubicBezTo>
                  <a:pt x="1259" y="123"/>
                  <a:pt x="1260" y="124"/>
                  <a:pt x="1261" y="125"/>
                </a:cubicBezTo>
                <a:cubicBezTo>
                  <a:pt x="1262" y="125"/>
                  <a:pt x="1263" y="127"/>
                  <a:pt x="1263" y="129"/>
                </a:cubicBezTo>
                <a:cubicBezTo>
                  <a:pt x="1263" y="131"/>
                  <a:pt x="1262" y="133"/>
                  <a:pt x="1260" y="135"/>
                </a:cubicBezTo>
                <a:cubicBezTo>
                  <a:pt x="1258" y="136"/>
                  <a:pt x="1256" y="138"/>
                  <a:pt x="1253" y="139"/>
                </a:cubicBezTo>
                <a:cubicBezTo>
                  <a:pt x="1251" y="139"/>
                  <a:pt x="1248" y="140"/>
                  <a:pt x="1246" y="140"/>
                </a:cubicBezTo>
                <a:cubicBezTo>
                  <a:pt x="1246" y="138"/>
                  <a:pt x="1247" y="135"/>
                  <a:pt x="1248" y="132"/>
                </a:cubicBezTo>
                <a:cubicBezTo>
                  <a:pt x="1249" y="130"/>
                  <a:pt x="1250" y="127"/>
                  <a:pt x="1252" y="126"/>
                </a:cubicBezTo>
                <a:cubicBezTo>
                  <a:pt x="1254" y="124"/>
                  <a:pt x="1255" y="123"/>
                  <a:pt x="1258" y="123"/>
                </a:cubicBezTo>
                <a:close/>
                <a:moveTo>
                  <a:pt x="1303" y="153"/>
                </a:moveTo>
                <a:cubicBezTo>
                  <a:pt x="1302" y="150"/>
                  <a:pt x="1302" y="150"/>
                  <a:pt x="1302" y="150"/>
                </a:cubicBezTo>
                <a:cubicBezTo>
                  <a:pt x="1300" y="152"/>
                  <a:pt x="1298" y="153"/>
                  <a:pt x="1296" y="154"/>
                </a:cubicBezTo>
                <a:cubicBezTo>
                  <a:pt x="1294" y="155"/>
                  <a:pt x="1292" y="156"/>
                  <a:pt x="1290" y="156"/>
                </a:cubicBezTo>
                <a:cubicBezTo>
                  <a:pt x="1287" y="156"/>
                  <a:pt x="1285" y="154"/>
                  <a:pt x="1284" y="152"/>
                </a:cubicBezTo>
                <a:cubicBezTo>
                  <a:pt x="1282" y="150"/>
                  <a:pt x="1282" y="147"/>
                  <a:pt x="1282" y="143"/>
                </a:cubicBezTo>
                <a:cubicBezTo>
                  <a:pt x="1285" y="143"/>
                  <a:pt x="1288" y="143"/>
                  <a:pt x="1292" y="142"/>
                </a:cubicBezTo>
                <a:cubicBezTo>
                  <a:pt x="1295" y="140"/>
                  <a:pt x="1299" y="139"/>
                  <a:pt x="1301" y="136"/>
                </a:cubicBezTo>
                <a:cubicBezTo>
                  <a:pt x="1304" y="134"/>
                  <a:pt x="1305" y="131"/>
                  <a:pt x="1305" y="128"/>
                </a:cubicBezTo>
                <a:cubicBezTo>
                  <a:pt x="1305" y="125"/>
                  <a:pt x="1304" y="123"/>
                  <a:pt x="1303" y="122"/>
                </a:cubicBezTo>
                <a:cubicBezTo>
                  <a:pt x="1301" y="120"/>
                  <a:pt x="1299" y="119"/>
                  <a:pt x="1295" y="119"/>
                </a:cubicBezTo>
                <a:cubicBezTo>
                  <a:pt x="1291" y="119"/>
                  <a:pt x="1288" y="121"/>
                  <a:pt x="1285" y="123"/>
                </a:cubicBezTo>
                <a:cubicBezTo>
                  <a:pt x="1282" y="125"/>
                  <a:pt x="1279" y="128"/>
                  <a:pt x="1277" y="132"/>
                </a:cubicBezTo>
                <a:cubicBezTo>
                  <a:pt x="1275" y="136"/>
                  <a:pt x="1275" y="140"/>
                  <a:pt x="1275" y="145"/>
                </a:cubicBezTo>
                <a:cubicBezTo>
                  <a:pt x="1275" y="147"/>
                  <a:pt x="1275" y="150"/>
                  <a:pt x="1276" y="152"/>
                </a:cubicBezTo>
                <a:cubicBezTo>
                  <a:pt x="1277" y="155"/>
                  <a:pt x="1279" y="156"/>
                  <a:pt x="1281" y="158"/>
                </a:cubicBezTo>
                <a:cubicBezTo>
                  <a:pt x="1283" y="159"/>
                  <a:pt x="1285" y="160"/>
                  <a:pt x="1288" y="160"/>
                </a:cubicBezTo>
                <a:cubicBezTo>
                  <a:pt x="1292" y="160"/>
                  <a:pt x="1295" y="159"/>
                  <a:pt x="1297" y="158"/>
                </a:cubicBezTo>
                <a:cubicBezTo>
                  <a:pt x="1300" y="156"/>
                  <a:pt x="1302" y="154"/>
                  <a:pt x="1303" y="153"/>
                </a:cubicBezTo>
                <a:close/>
                <a:moveTo>
                  <a:pt x="1294" y="123"/>
                </a:moveTo>
                <a:cubicBezTo>
                  <a:pt x="1295" y="123"/>
                  <a:pt x="1296" y="124"/>
                  <a:pt x="1297" y="125"/>
                </a:cubicBezTo>
                <a:cubicBezTo>
                  <a:pt x="1298" y="125"/>
                  <a:pt x="1298" y="127"/>
                  <a:pt x="1298" y="129"/>
                </a:cubicBezTo>
                <a:cubicBezTo>
                  <a:pt x="1298" y="131"/>
                  <a:pt x="1298" y="133"/>
                  <a:pt x="1296" y="135"/>
                </a:cubicBezTo>
                <a:cubicBezTo>
                  <a:pt x="1294" y="136"/>
                  <a:pt x="1292" y="138"/>
                  <a:pt x="1289" y="139"/>
                </a:cubicBezTo>
                <a:cubicBezTo>
                  <a:pt x="1287" y="139"/>
                  <a:pt x="1284" y="140"/>
                  <a:pt x="1282" y="140"/>
                </a:cubicBezTo>
                <a:cubicBezTo>
                  <a:pt x="1282" y="138"/>
                  <a:pt x="1283" y="135"/>
                  <a:pt x="1284" y="132"/>
                </a:cubicBezTo>
                <a:cubicBezTo>
                  <a:pt x="1285" y="130"/>
                  <a:pt x="1286" y="127"/>
                  <a:pt x="1288" y="126"/>
                </a:cubicBezTo>
                <a:cubicBezTo>
                  <a:pt x="1289" y="124"/>
                  <a:pt x="1291" y="123"/>
                  <a:pt x="1294" y="123"/>
                </a:cubicBezTo>
                <a:close/>
                <a:moveTo>
                  <a:pt x="1322" y="129"/>
                </a:moveTo>
                <a:cubicBezTo>
                  <a:pt x="1323" y="127"/>
                  <a:pt x="1323" y="127"/>
                  <a:pt x="1323" y="127"/>
                </a:cubicBezTo>
                <a:cubicBezTo>
                  <a:pt x="1323" y="120"/>
                  <a:pt x="1323" y="120"/>
                  <a:pt x="1323" y="120"/>
                </a:cubicBezTo>
                <a:cubicBezTo>
                  <a:pt x="1322" y="119"/>
                  <a:pt x="1322" y="119"/>
                  <a:pt x="1322" y="119"/>
                </a:cubicBezTo>
                <a:cubicBezTo>
                  <a:pt x="1314" y="121"/>
                  <a:pt x="1314" y="121"/>
                  <a:pt x="1314" y="121"/>
                </a:cubicBezTo>
                <a:cubicBezTo>
                  <a:pt x="1313" y="124"/>
                  <a:pt x="1313" y="124"/>
                  <a:pt x="1313" y="124"/>
                </a:cubicBezTo>
                <a:cubicBezTo>
                  <a:pt x="1317" y="125"/>
                  <a:pt x="1317" y="125"/>
                  <a:pt x="1317" y="125"/>
                </a:cubicBezTo>
                <a:cubicBezTo>
                  <a:pt x="1312" y="159"/>
                  <a:pt x="1312" y="159"/>
                  <a:pt x="1312" y="159"/>
                </a:cubicBezTo>
                <a:cubicBezTo>
                  <a:pt x="1319" y="159"/>
                  <a:pt x="1319" y="159"/>
                  <a:pt x="1319" y="159"/>
                </a:cubicBezTo>
                <a:cubicBezTo>
                  <a:pt x="1322" y="134"/>
                  <a:pt x="1322" y="134"/>
                  <a:pt x="1322" y="134"/>
                </a:cubicBezTo>
                <a:cubicBezTo>
                  <a:pt x="1323" y="132"/>
                  <a:pt x="1325" y="130"/>
                  <a:pt x="1327" y="129"/>
                </a:cubicBezTo>
                <a:cubicBezTo>
                  <a:pt x="1329" y="127"/>
                  <a:pt x="1331" y="127"/>
                  <a:pt x="1333" y="127"/>
                </a:cubicBezTo>
                <a:cubicBezTo>
                  <a:pt x="1334" y="127"/>
                  <a:pt x="1335" y="127"/>
                  <a:pt x="1336" y="127"/>
                </a:cubicBezTo>
                <a:cubicBezTo>
                  <a:pt x="1338" y="120"/>
                  <a:pt x="1338" y="120"/>
                  <a:pt x="1338" y="120"/>
                </a:cubicBezTo>
                <a:cubicBezTo>
                  <a:pt x="1337" y="120"/>
                  <a:pt x="1336" y="119"/>
                  <a:pt x="1335" y="119"/>
                </a:cubicBezTo>
                <a:cubicBezTo>
                  <a:pt x="1333" y="119"/>
                  <a:pt x="1331" y="120"/>
                  <a:pt x="1330" y="121"/>
                </a:cubicBezTo>
                <a:cubicBezTo>
                  <a:pt x="1328" y="122"/>
                  <a:pt x="1326" y="123"/>
                  <a:pt x="1325" y="125"/>
                </a:cubicBezTo>
                <a:cubicBezTo>
                  <a:pt x="1324" y="126"/>
                  <a:pt x="1323" y="128"/>
                  <a:pt x="1322" y="129"/>
                </a:cubicBezTo>
                <a:close/>
                <a:moveTo>
                  <a:pt x="1349" y="153"/>
                </a:moveTo>
                <a:cubicBezTo>
                  <a:pt x="1354" y="120"/>
                  <a:pt x="1354" y="120"/>
                  <a:pt x="1354" y="120"/>
                </a:cubicBezTo>
                <a:cubicBezTo>
                  <a:pt x="1352" y="119"/>
                  <a:pt x="1352" y="119"/>
                  <a:pt x="1352" y="119"/>
                </a:cubicBezTo>
                <a:cubicBezTo>
                  <a:pt x="1342" y="121"/>
                  <a:pt x="1342" y="121"/>
                  <a:pt x="1342" y="121"/>
                </a:cubicBezTo>
                <a:cubicBezTo>
                  <a:pt x="1342" y="123"/>
                  <a:pt x="1342" y="123"/>
                  <a:pt x="1342" y="123"/>
                </a:cubicBezTo>
                <a:cubicBezTo>
                  <a:pt x="1346" y="125"/>
                  <a:pt x="1346" y="125"/>
                  <a:pt x="1346" y="125"/>
                </a:cubicBezTo>
                <a:cubicBezTo>
                  <a:pt x="1345" y="132"/>
                  <a:pt x="1345" y="138"/>
                  <a:pt x="1344" y="142"/>
                </a:cubicBezTo>
                <a:cubicBezTo>
                  <a:pt x="1343" y="150"/>
                  <a:pt x="1342" y="154"/>
                  <a:pt x="1342" y="156"/>
                </a:cubicBezTo>
                <a:cubicBezTo>
                  <a:pt x="1342" y="157"/>
                  <a:pt x="1342" y="158"/>
                  <a:pt x="1343" y="159"/>
                </a:cubicBezTo>
                <a:cubicBezTo>
                  <a:pt x="1344" y="160"/>
                  <a:pt x="1345" y="160"/>
                  <a:pt x="1347" y="160"/>
                </a:cubicBezTo>
                <a:cubicBezTo>
                  <a:pt x="1349" y="160"/>
                  <a:pt x="1350" y="159"/>
                  <a:pt x="1352" y="158"/>
                </a:cubicBezTo>
                <a:cubicBezTo>
                  <a:pt x="1353" y="157"/>
                  <a:pt x="1354" y="156"/>
                  <a:pt x="1355" y="155"/>
                </a:cubicBezTo>
                <a:cubicBezTo>
                  <a:pt x="1354" y="154"/>
                  <a:pt x="1354" y="154"/>
                  <a:pt x="1354" y="154"/>
                </a:cubicBezTo>
                <a:cubicBezTo>
                  <a:pt x="1353" y="154"/>
                  <a:pt x="1352" y="155"/>
                  <a:pt x="1352" y="155"/>
                </a:cubicBezTo>
                <a:cubicBezTo>
                  <a:pt x="1351" y="156"/>
                  <a:pt x="1351" y="156"/>
                  <a:pt x="1350" y="156"/>
                </a:cubicBezTo>
                <a:cubicBezTo>
                  <a:pt x="1350" y="156"/>
                  <a:pt x="1350" y="156"/>
                  <a:pt x="1349" y="155"/>
                </a:cubicBezTo>
                <a:cubicBezTo>
                  <a:pt x="1349" y="155"/>
                  <a:pt x="1349" y="155"/>
                  <a:pt x="1349" y="154"/>
                </a:cubicBezTo>
                <a:lnTo>
                  <a:pt x="1349" y="153"/>
                </a:lnTo>
                <a:close/>
                <a:moveTo>
                  <a:pt x="1351" y="112"/>
                </a:moveTo>
                <a:cubicBezTo>
                  <a:pt x="1353" y="112"/>
                  <a:pt x="1354" y="111"/>
                  <a:pt x="1355" y="110"/>
                </a:cubicBezTo>
                <a:cubicBezTo>
                  <a:pt x="1356" y="109"/>
                  <a:pt x="1356" y="108"/>
                  <a:pt x="1356" y="107"/>
                </a:cubicBezTo>
                <a:cubicBezTo>
                  <a:pt x="1356" y="106"/>
                  <a:pt x="1356" y="105"/>
                  <a:pt x="1355" y="104"/>
                </a:cubicBezTo>
                <a:cubicBezTo>
                  <a:pt x="1354" y="103"/>
                  <a:pt x="1353" y="103"/>
                  <a:pt x="1352" y="103"/>
                </a:cubicBezTo>
                <a:cubicBezTo>
                  <a:pt x="1351" y="103"/>
                  <a:pt x="1350" y="103"/>
                  <a:pt x="1349" y="104"/>
                </a:cubicBezTo>
                <a:cubicBezTo>
                  <a:pt x="1348" y="105"/>
                  <a:pt x="1348" y="107"/>
                  <a:pt x="1348" y="108"/>
                </a:cubicBezTo>
                <a:cubicBezTo>
                  <a:pt x="1348" y="109"/>
                  <a:pt x="1348" y="110"/>
                  <a:pt x="1349" y="111"/>
                </a:cubicBezTo>
                <a:cubicBezTo>
                  <a:pt x="1350" y="111"/>
                  <a:pt x="1350" y="112"/>
                  <a:pt x="1351" y="112"/>
                </a:cubicBezTo>
                <a:close/>
                <a:moveTo>
                  <a:pt x="1374" y="129"/>
                </a:moveTo>
                <a:cubicBezTo>
                  <a:pt x="1375" y="120"/>
                  <a:pt x="1375" y="120"/>
                  <a:pt x="1375" y="120"/>
                </a:cubicBezTo>
                <a:cubicBezTo>
                  <a:pt x="1374" y="119"/>
                  <a:pt x="1374" y="119"/>
                  <a:pt x="1374" y="119"/>
                </a:cubicBezTo>
                <a:cubicBezTo>
                  <a:pt x="1365" y="121"/>
                  <a:pt x="1365" y="121"/>
                  <a:pt x="1365" y="121"/>
                </a:cubicBezTo>
                <a:cubicBezTo>
                  <a:pt x="1365" y="124"/>
                  <a:pt x="1365" y="124"/>
                  <a:pt x="1365" y="124"/>
                </a:cubicBezTo>
                <a:cubicBezTo>
                  <a:pt x="1368" y="125"/>
                  <a:pt x="1368" y="125"/>
                  <a:pt x="1368" y="125"/>
                </a:cubicBezTo>
                <a:cubicBezTo>
                  <a:pt x="1364" y="159"/>
                  <a:pt x="1364" y="159"/>
                  <a:pt x="1364" y="159"/>
                </a:cubicBezTo>
                <a:cubicBezTo>
                  <a:pt x="1370" y="159"/>
                  <a:pt x="1370" y="159"/>
                  <a:pt x="1370" y="159"/>
                </a:cubicBezTo>
                <a:cubicBezTo>
                  <a:pt x="1374" y="134"/>
                  <a:pt x="1374" y="134"/>
                  <a:pt x="1374" y="134"/>
                </a:cubicBezTo>
                <a:cubicBezTo>
                  <a:pt x="1375" y="131"/>
                  <a:pt x="1377" y="129"/>
                  <a:pt x="1380" y="127"/>
                </a:cubicBezTo>
                <a:cubicBezTo>
                  <a:pt x="1382" y="125"/>
                  <a:pt x="1384" y="124"/>
                  <a:pt x="1386" y="124"/>
                </a:cubicBezTo>
                <a:cubicBezTo>
                  <a:pt x="1388" y="124"/>
                  <a:pt x="1389" y="125"/>
                  <a:pt x="1389" y="126"/>
                </a:cubicBezTo>
                <a:cubicBezTo>
                  <a:pt x="1390" y="127"/>
                  <a:pt x="1390" y="128"/>
                  <a:pt x="1390" y="130"/>
                </a:cubicBezTo>
                <a:cubicBezTo>
                  <a:pt x="1390" y="132"/>
                  <a:pt x="1390" y="134"/>
                  <a:pt x="1390" y="135"/>
                </a:cubicBezTo>
                <a:cubicBezTo>
                  <a:pt x="1390" y="137"/>
                  <a:pt x="1389" y="140"/>
                  <a:pt x="1389" y="142"/>
                </a:cubicBezTo>
                <a:cubicBezTo>
                  <a:pt x="1388" y="144"/>
                  <a:pt x="1388" y="144"/>
                  <a:pt x="1388" y="144"/>
                </a:cubicBezTo>
                <a:cubicBezTo>
                  <a:pt x="1388" y="147"/>
                  <a:pt x="1388" y="147"/>
                  <a:pt x="1388" y="147"/>
                </a:cubicBezTo>
                <a:cubicBezTo>
                  <a:pt x="1387" y="151"/>
                  <a:pt x="1387" y="154"/>
                  <a:pt x="1387" y="156"/>
                </a:cubicBezTo>
                <a:cubicBezTo>
                  <a:pt x="1387" y="159"/>
                  <a:pt x="1388" y="160"/>
                  <a:pt x="1391" y="160"/>
                </a:cubicBezTo>
                <a:cubicBezTo>
                  <a:pt x="1392" y="160"/>
                  <a:pt x="1394" y="160"/>
                  <a:pt x="1395" y="159"/>
                </a:cubicBezTo>
                <a:cubicBezTo>
                  <a:pt x="1396" y="159"/>
                  <a:pt x="1397" y="158"/>
                  <a:pt x="1397" y="157"/>
                </a:cubicBezTo>
                <a:cubicBezTo>
                  <a:pt x="1398" y="157"/>
                  <a:pt x="1399" y="156"/>
                  <a:pt x="1399" y="156"/>
                </a:cubicBezTo>
                <a:cubicBezTo>
                  <a:pt x="1398" y="154"/>
                  <a:pt x="1398" y="154"/>
                  <a:pt x="1398" y="154"/>
                </a:cubicBezTo>
                <a:cubicBezTo>
                  <a:pt x="1397" y="155"/>
                  <a:pt x="1396" y="156"/>
                  <a:pt x="1395" y="156"/>
                </a:cubicBezTo>
                <a:cubicBezTo>
                  <a:pt x="1394" y="156"/>
                  <a:pt x="1394" y="155"/>
                  <a:pt x="1394" y="154"/>
                </a:cubicBezTo>
                <a:cubicBezTo>
                  <a:pt x="1394" y="152"/>
                  <a:pt x="1394" y="149"/>
                  <a:pt x="1395" y="145"/>
                </a:cubicBezTo>
                <a:cubicBezTo>
                  <a:pt x="1395" y="142"/>
                  <a:pt x="1395" y="142"/>
                  <a:pt x="1395" y="142"/>
                </a:cubicBezTo>
                <a:cubicBezTo>
                  <a:pt x="1396" y="140"/>
                  <a:pt x="1396" y="140"/>
                  <a:pt x="1396" y="140"/>
                </a:cubicBezTo>
                <a:cubicBezTo>
                  <a:pt x="1397" y="135"/>
                  <a:pt x="1397" y="132"/>
                  <a:pt x="1397" y="130"/>
                </a:cubicBezTo>
                <a:cubicBezTo>
                  <a:pt x="1397" y="126"/>
                  <a:pt x="1397" y="123"/>
                  <a:pt x="1395" y="122"/>
                </a:cubicBezTo>
                <a:cubicBezTo>
                  <a:pt x="1394" y="120"/>
                  <a:pt x="1392" y="119"/>
                  <a:pt x="1389" y="119"/>
                </a:cubicBezTo>
                <a:cubicBezTo>
                  <a:pt x="1386" y="119"/>
                  <a:pt x="1384" y="120"/>
                  <a:pt x="1381" y="122"/>
                </a:cubicBezTo>
                <a:cubicBezTo>
                  <a:pt x="1379" y="124"/>
                  <a:pt x="1376" y="126"/>
                  <a:pt x="1374" y="129"/>
                </a:cubicBezTo>
                <a:close/>
                <a:moveTo>
                  <a:pt x="1433" y="162"/>
                </a:moveTo>
                <a:cubicBezTo>
                  <a:pt x="1440" y="119"/>
                  <a:pt x="1440" y="119"/>
                  <a:pt x="1440" y="119"/>
                </a:cubicBezTo>
                <a:cubicBezTo>
                  <a:pt x="1435" y="121"/>
                  <a:pt x="1435" y="121"/>
                  <a:pt x="1435" y="121"/>
                </a:cubicBezTo>
                <a:cubicBezTo>
                  <a:pt x="1434" y="121"/>
                  <a:pt x="1433" y="120"/>
                  <a:pt x="1432" y="120"/>
                </a:cubicBezTo>
                <a:cubicBezTo>
                  <a:pt x="1430" y="120"/>
                  <a:pt x="1429" y="119"/>
                  <a:pt x="1428" y="119"/>
                </a:cubicBezTo>
                <a:cubicBezTo>
                  <a:pt x="1423" y="119"/>
                  <a:pt x="1419" y="121"/>
                  <a:pt x="1416" y="123"/>
                </a:cubicBezTo>
                <a:cubicBezTo>
                  <a:pt x="1412" y="126"/>
                  <a:pt x="1410" y="129"/>
                  <a:pt x="1408" y="133"/>
                </a:cubicBezTo>
                <a:cubicBezTo>
                  <a:pt x="1406" y="137"/>
                  <a:pt x="1405" y="141"/>
                  <a:pt x="1405" y="145"/>
                </a:cubicBezTo>
                <a:cubicBezTo>
                  <a:pt x="1405" y="150"/>
                  <a:pt x="1406" y="153"/>
                  <a:pt x="1408" y="156"/>
                </a:cubicBezTo>
                <a:cubicBezTo>
                  <a:pt x="1410" y="159"/>
                  <a:pt x="1413" y="160"/>
                  <a:pt x="1417" y="160"/>
                </a:cubicBezTo>
                <a:cubicBezTo>
                  <a:pt x="1419" y="160"/>
                  <a:pt x="1421" y="159"/>
                  <a:pt x="1423" y="158"/>
                </a:cubicBezTo>
                <a:cubicBezTo>
                  <a:pt x="1425" y="157"/>
                  <a:pt x="1426" y="156"/>
                  <a:pt x="1428" y="155"/>
                </a:cubicBezTo>
                <a:cubicBezTo>
                  <a:pt x="1426" y="164"/>
                  <a:pt x="1426" y="164"/>
                  <a:pt x="1426" y="164"/>
                </a:cubicBezTo>
                <a:cubicBezTo>
                  <a:pt x="1426" y="167"/>
                  <a:pt x="1425" y="169"/>
                  <a:pt x="1424" y="170"/>
                </a:cubicBezTo>
                <a:cubicBezTo>
                  <a:pt x="1422" y="172"/>
                  <a:pt x="1420" y="172"/>
                  <a:pt x="1417" y="172"/>
                </a:cubicBezTo>
                <a:cubicBezTo>
                  <a:pt x="1415" y="172"/>
                  <a:pt x="1414" y="172"/>
                  <a:pt x="1412" y="171"/>
                </a:cubicBezTo>
                <a:cubicBezTo>
                  <a:pt x="1410" y="171"/>
                  <a:pt x="1409" y="170"/>
                  <a:pt x="1408" y="170"/>
                </a:cubicBezTo>
                <a:cubicBezTo>
                  <a:pt x="1406" y="175"/>
                  <a:pt x="1406" y="175"/>
                  <a:pt x="1406" y="175"/>
                </a:cubicBezTo>
                <a:cubicBezTo>
                  <a:pt x="1407" y="176"/>
                  <a:pt x="1408" y="176"/>
                  <a:pt x="1410" y="176"/>
                </a:cubicBezTo>
                <a:cubicBezTo>
                  <a:pt x="1411" y="177"/>
                  <a:pt x="1413" y="177"/>
                  <a:pt x="1414" y="177"/>
                </a:cubicBezTo>
                <a:cubicBezTo>
                  <a:pt x="1417" y="177"/>
                  <a:pt x="1420" y="176"/>
                  <a:pt x="1423" y="175"/>
                </a:cubicBezTo>
                <a:cubicBezTo>
                  <a:pt x="1425" y="174"/>
                  <a:pt x="1428" y="173"/>
                  <a:pt x="1430" y="170"/>
                </a:cubicBezTo>
                <a:cubicBezTo>
                  <a:pt x="1432" y="168"/>
                  <a:pt x="1433" y="165"/>
                  <a:pt x="1433" y="162"/>
                </a:cubicBezTo>
                <a:close/>
                <a:moveTo>
                  <a:pt x="1432" y="125"/>
                </a:moveTo>
                <a:cubicBezTo>
                  <a:pt x="1428" y="150"/>
                  <a:pt x="1428" y="150"/>
                  <a:pt x="1428" y="150"/>
                </a:cubicBezTo>
                <a:cubicBezTo>
                  <a:pt x="1427" y="151"/>
                  <a:pt x="1426" y="153"/>
                  <a:pt x="1424" y="154"/>
                </a:cubicBezTo>
                <a:cubicBezTo>
                  <a:pt x="1423" y="155"/>
                  <a:pt x="1421" y="155"/>
                  <a:pt x="1419" y="155"/>
                </a:cubicBezTo>
                <a:cubicBezTo>
                  <a:pt x="1417" y="155"/>
                  <a:pt x="1415" y="155"/>
                  <a:pt x="1414" y="153"/>
                </a:cubicBezTo>
                <a:cubicBezTo>
                  <a:pt x="1413" y="151"/>
                  <a:pt x="1412" y="148"/>
                  <a:pt x="1412" y="145"/>
                </a:cubicBezTo>
                <a:cubicBezTo>
                  <a:pt x="1412" y="142"/>
                  <a:pt x="1413" y="138"/>
                  <a:pt x="1414" y="135"/>
                </a:cubicBezTo>
                <a:cubicBezTo>
                  <a:pt x="1415" y="132"/>
                  <a:pt x="1417" y="129"/>
                  <a:pt x="1419" y="127"/>
                </a:cubicBezTo>
                <a:cubicBezTo>
                  <a:pt x="1421" y="124"/>
                  <a:pt x="1424" y="123"/>
                  <a:pt x="1427" y="123"/>
                </a:cubicBezTo>
                <a:cubicBezTo>
                  <a:pt x="1429" y="123"/>
                  <a:pt x="1431" y="124"/>
                  <a:pt x="1432" y="125"/>
                </a:cubicBezTo>
                <a:close/>
                <a:moveTo>
                  <a:pt x="1076" y="242"/>
                </a:moveTo>
                <a:cubicBezTo>
                  <a:pt x="1072" y="249"/>
                  <a:pt x="1072" y="249"/>
                  <a:pt x="1072" y="249"/>
                </a:cubicBezTo>
                <a:cubicBezTo>
                  <a:pt x="1072" y="242"/>
                  <a:pt x="1072" y="242"/>
                  <a:pt x="1072" y="242"/>
                </a:cubicBezTo>
                <a:cubicBezTo>
                  <a:pt x="1066" y="208"/>
                  <a:pt x="1066" y="208"/>
                  <a:pt x="1066" y="208"/>
                </a:cubicBezTo>
                <a:cubicBezTo>
                  <a:pt x="1050" y="208"/>
                  <a:pt x="1050" y="208"/>
                  <a:pt x="1050" y="208"/>
                </a:cubicBezTo>
                <a:cubicBezTo>
                  <a:pt x="1049" y="211"/>
                  <a:pt x="1049" y="211"/>
                  <a:pt x="1049" y="211"/>
                </a:cubicBezTo>
                <a:cubicBezTo>
                  <a:pt x="1056" y="212"/>
                  <a:pt x="1056" y="212"/>
                  <a:pt x="1056" y="212"/>
                </a:cubicBezTo>
                <a:cubicBezTo>
                  <a:pt x="1045" y="256"/>
                  <a:pt x="1045" y="256"/>
                  <a:pt x="1045" y="256"/>
                </a:cubicBezTo>
                <a:cubicBezTo>
                  <a:pt x="1039" y="257"/>
                  <a:pt x="1039" y="257"/>
                  <a:pt x="1039" y="257"/>
                </a:cubicBezTo>
                <a:cubicBezTo>
                  <a:pt x="1039" y="260"/>
                  <a:pt x="1039" y="260"/>
                  <a:pt x="1039" y="260"/>
                </a:cubicBezTo>
                <a:cubicBezTo>
                  <a:pt x="1057" y="260"/>
                  <a:pt x="1057" y="260"/>
                  <a:pt x="1057" y="260"/>
                </a:cubicBezTo>
                <a:cubicBezTo>
                  <a:pt x="1057" y="257"/>
                  <a:pt x="1057" y="257"/>
                  <a:pt x="1057" y="257"/>
                </a:cubicBezTo>
                <a:cubicBezTo>
                  <a:pt x="1050" y="256"/>
                  <a:pt x="1050" y="256"/>
                  <a:pt x="1050" y="256"/>
                </a:cubicBezTo>
                <a:cubicBezTo>
                  <a:pt x="1057" y="225"/>
                  <a:pt x="1057" y="225"/>
                  <a:pt x="1057" y="225"/>
                </a:cubicBezTo>
                <a:cubicBezTo>
                  <a:pt x="1060" y="211"/>
                  <a:pt x="1060" y="211"/>
                  <a:pt x="1060" y="211"/>
                </a:cubicBezTo>
                <a:cubicBezTo>
                  <a:pt x="1062" y="225"/>
                  <a:pt x="1062" y="225"/>
                  <a:pt x="1062" y="225"/>
                </a:cubicBezTo>
                <a:cubicBezTo>
                  <a:pt x="1068" y="261"/>
                  <a:pt x="1068" y="261"/>
                  <a:pt x="1068" y="261"/>
                </a:cubicBezTo>
                <a:cubicBezTo>
                  <a:pt x="1072" y="260"/>
                  <a:pt x="1072" y="260"/>
                  <a:pt x="1072" y="260"/>
                </a:cubicBezTo>
                <a:cubicBezTo>
                  <a:pt x="1088" y="224"/>
                  <a:pt x="1088" y="224"/>
                  <a:pt x="1088" y="224"/>
                </a:cubicBezTo>
                <a:cubicBezTo>
                  <a:pt x="1094" y="211"/>
                  <a:pt x="1094" y="211"/>
                  <a:pt x="1094" y="211"/>
                </a:cubicBezTo>
                <a:cubicBezTo>
                  <a:pt x="1093" y="225"/>
                  <a:pt x="1093" y="225"/>
                  <a:pt x="1093" y="225"/>
                </a:cubicBezTo>
                <a:cubicBezTo>
                  <a:pt x="1091" y="256"/>
                  <a:pt x="1091" y="256"/>
                  <a:pt x="1091" y="256"/>
                </a:cubicBezTo>
                <a:cubicBezTo>
                  <a:pt x="1085" y="257"/>
                  <a:pt x="1085" y="257"/>
                  <a:pt x="1085" y="257"/>
                </a:cubicBezTo>
                <a:cubicBezTo>
                  <a:pt x="1084" y="260"/>
                  <a:pt x="1084" y="260"/>
                  <a:pt x="1084" y="260"/>
                </a:cubicBezTo>
                <a:cubicBezTo>
                  <a:pt x="1104" y="260"/>
                  <a:pt x="1104" y="260"/>
                  <a:pt x="1104" y="260"/>
                </a:cubicBezTo>
                <a:cubicBezTo>
                  <a:pt x="1104" y="257"/>
                  <a:pt x="1104" y="257"/>
                  <a:pt x="1104" y="257"/>
                </a:cubicBezTo>
                <a:cubicBezTo>
                  <a:pt x="1098" y="256"/>
                  <a:pt x="1098" y="256"/>
                  <a:pt x="1098" y="256"/>
                </a:cubicBezTo>
                <a:cubicBezTo>
                  <a:pt x="1099" y="212"/>
                  <a:pt x="1099" y="212"/>
                  <a:pt x="1099" y="212"/>
                </a:cubicBezTo>
                <a:cubicBezTo>
                  <a:pt x="1106" y="211"/>
                  <a:pt x="1106" y="211"/>
                  <a:pt x="1106" y="211"/>
                </a:cubicBezTo>
                <a:cubicBezTo>
                  <a:pt x="1106" y="208"/>
                  <a:pt x="1106" y="208"/>
                  <a:pt x="1106" y="208"/>
                </a:cubicBezTo>
                <a:cubicBezTo>
                  <a:pt x="1091" y="208"/>
                  <a:pt x="1091" y="208"/>
                  <a:pt x="1091" y="208"/>
                </a:cubicBezTo>
                <a:cubicBezTo>
                  <a:pt x="1090" y="211"/>
                  <a:pt x="1087" y="217"/>
                  <a:pt x="1083" y="225"/>
                </a:cubicBezTo>
                <a:cubicBezTo>
                  <a:pt x="1079" y="233"/>
                  <a:pt x="1077" y="239"/>
                  <a:pt x="1076" y="242"/>
                </a:cubicBezTo>
                <a:close/>
                <a:moveTo>
                  <a:pt x="1138" y="253"/>
                </a:moveTo>
                <a:cubicBezTo>
                  <a:pt x="1136" y="251"/>
                  <a:pt x="1136" y="251"/>
                  <a:pt x="1136" y="251"/>
                </a:cubicBezTo>
                <a:cubicBezTo>
                  <a:pt x="1134" y="253"/>
                  <a:pt x="1133" y="254"/>
                  <a:pt x="1131" y="255"/>
                </a:cubicBezTo>
                <a:cubicBezTo>
                  <a:pt x="1129" y="256"/>
                  <a:pt x="1126" y="256"/>
                  <a:pt x="1124" y="256"/>
                </a:cubicBezTo>
                <a:cubicBezTo>
                  <a:pt x="1121" y="256"/>
                  <a:pt x="1119" y="255"/>
                  <a:pt x="1118" y="253"/>
                </a:cubicBezTo>
                <a:cubicBezTo>
                  <a:pt x="1117" y="250"/>
                  <a:pt x="1116" y="247"/>
                  <a:pt x="1116" y="244"/>
                </a:cubicBezTo>
                <a:cubicBezTo>
                  <a:pt x="1119" y="244"/>
                  <a:pt x="1123" y="244"/>
                  <a:pt x="1126" y="242"/>
                </a:cubicBezTo>
                <a:cubicBezTo>
                  <a:pt x="1130" y="241"/>
                  <a:pt x="1133" y="240"/>
                  <a:pt x="1136" y="237"/>
                </a:cubicBezTo>
                <a:cubicBezTo>
                  <a:pt x="1138" y="235"/>
                  <a:pt x="1140" y="232"/>
                  <a:pt x="1140" y="229"/>
                </a:cubicBezTo>
                <a:cubicBezTo>
                  <a:pt x="1140" y="226"/>
                  <a:pt x="1139" y="224"/>
                  <a:pt x="1137" y="223"/>
                </a:cubicBezTo>
                <a:cubicBezTo>
                  <a:pt x="1135" y="221"/>
                  <a:pt x="1133" y="220"/>
                  <a:pt x="1130" y="220"/>
                </a:cubicBezTo>
                <a:cubicBezTo>
                  <a:pt x="1126" y="220"/>
                  <a:pt x="1122" y="221"/>
                  <a:pt x="1119" y="224"/>
                </a:cubicBezTo>
                <a:cubicBezTo>
                  <a:pt x="1116" y="226"/>
                  <a:pt x="1114" y="229"/>
                  <a:pt x="1112" y="233"/>
                </a:cubicBezTo>
                <a:cubicBezTo>
                  <a:pt x="1110" y="237"/>
                  <a:pt x="1109" y="241"/>
                  <a:pt x="1109" y="246"/>
                </a:cubicBezTo>
                <a:cubicBezTo>
                  <a:pt x="1109" y="248"/>
                  <a:pt x="1110" y="251"/>
                  <a:pt x="1111" y="253"/>
                </a:cubicBezTo>
                <a:cubicBezTo>
                  <a:pt x="1111" y="255"/>
                  <a:pt x="1113" y="257"/>
                  <a:pt x="1115" y="259"/>
                </a:cubicBezTo>
                <a:cubicBezTo>
                  <a:pt x="1117" y="260"/>
                  <a:pt x="1120" y="261"/>
                  <a:pt x="1123" y="261"/>
                </a:cubicBezTo>
                <a:cubicBezTo>
                  <a:pt x="1126" y="261"/>
                  <a:pt x="1129" y="260"/>
                  <a:pt x="1132" y="258"/>
                </a:cubicBezTo>
                <a:cubicBezTo>
                  <a:pt x="1135" y="257"/>
                  <a:pt x="1136" y="255"/>
                  <a:pt x="1138" y="253"/>
                </a:cubicBezTo>
                <a:close/>
                <a:moveTo>
                  <a:pt x="1128" y="224"/>
                </a:moveTo>
                <a:cubicBezTo>
                  <a:pt x="1130" y="224"/>
                  <a:pt x="1131" y="224"/>
                  <a:pt x="1132" y="225"/>
                </a:cubicBezTo>
                <a:cubicBezTo>
                  <a:pt x="1132" y="226"/>
                  <a:pt x="1133" y="228"/>
                  <a:pt x="1133" y="229"/>
                </a:cubicBezTo>
                <a:cubicBezTo>
                  <a:pt x="1133" y="232"/>
                  <a:pt x="1132" y="234"/>
                  <a:pt x="1130" y="235"/>
                </a:cubicBezTo>
                <a:cubicBezTo>
                  <a:pt x="1129" y="237"/>
                  <a:pt x="1126" y="238"/>
                  <a:pt x="1124" y="239"/>
                </a:cubicBezTo>
                <a:cubicBezTo>
                  <a:pt x="1121" y="240"/>
                  <a:pt x="1119" y="241"/>
                  <a:pt x="1116" y="241"/>
                </a:cubicBezTo>
                <a:cubicBezTo>
                  <a:pt x="1117" y="238"/>
                  <a:pt x="1117" y="236"/>
                  <a:pt x="1118" y="233"/>
                </a:cubicBezTo>
                <a:cubicBezTo>
                  <a:pt x="1119" y="230"/>
                  <a:pt x="1121" y="228"/>
                  <a:pt x="1122" y="226"/>
                </a:cubicBezTo>
                <a:cubicBezTo>
                  <a:pt x="1124" y="225"/>
                  <a:pt x="1126" y="224"/>
                  <a:pt x="1128" y="224"/>
                </a:cubicBezTo>
                <a:close/>
                <a:moveTo>
                  <a:pt x="1175" y="254"/>
                </a:moveTo>
                <a:cubicBezTo>
                  <a:pt x="1182" y="204"/>
                  <a:pt x="1182" y="204"/>
                  <a:pt x="1182" y="204"/>
                </a:cubicBezTo>
                <a:cubicBezTo>
                  <a:pt x="1181" y="204"/>
                  <a:pt x="1181" y="204"/>
                  <a:pt x="1181" y="204"/>
                </a:cubicBezTo>
                <a:cubicBezTo>
                  <a:pt x="1171" y="205"/>
                  <a:pt x="1171" y="205"/>
                  <a:pt x="1171" y="205"/>
                </a:cubicBezTo>
                <a:cubicBezTo>
                  <a:pt x="1170" y="207"/>
                  <a:pt x="1170" y="207"/>
                  <a:pt x="1170" y="207"/>
                </a:cubicBezTo>
                <a:cubicBezTo>
                  <a:pt x="1175" y="208"/>
                  <a:pt x="1175" y="208"/>
                  <a:pt x="1175" y="208"/>
                </a:cubicBezTo>
                <a:cubicBezTo>
                  <a:pt x="1173" y="221"/>
                  <a:pt x="1173" y="221"/>
                  <a:pt x="1173" y="221"/>
                </a:cubicBezTo>
                <a:cubicBezTo>
                  <a:pt x="1171" y="220"/>
                  <a:pt x="1169" y="220"/>
                  <a:pt x="1168" y="220"/>
                </a:cubicBezTo>
                <a:cubicBezTo>
                  <a:pt x="1163" y="220"/>
                  <a:pt x="1159" y="222"/>
                  <a:pt x="1156" y="224"/>
                </a:cubicBezTo>
                <a:cubicBezTo>
                  <a:pt x="1152" y="227"/>
                  <a:pt x="1150" y="230"/>
                  <a:pt x="1148" y="234"/>
                </a:cubicBezTo>
                <a:cubicBezTo>
                  <a:pt x="1146" y="238"/>
                  <a:pt x="1145" y="242"/>
                  <a:pt x="1145" y="246"/>
                </a:cubicBezTo>
                <a:cubicBezTo>
                  <a:pt x="1145" y="250"/>
                  <a:pt x="1146" y="254"/>
                  <a:pt x="1148" y="257"/>
                </a:cubicBezTo>
                <a:cubicBezTo>
                  <a:pt x="1150" y="259"/>
                  <a:pt x="1153" y="261"/>
                  <a:pt x="1157" y="261"/>
                </a:cubicBezTo>
                <a:cubicBezTo>
                  <a:pt x="1159" y="261"/>
                  <a:pt x="1162" y="260"/>
                  <a:pt x="1163" y="259"/>
                </a:cubicBezTo>
                <a:cubicBezTo>
                  <a:pt x="1165" y="258"/>
                  <a:pt x="1167" y="256"/>
                  <a:pt x="1168" y="255"/>
                </a:cubicBezTo>
                <a:cubicBezTo>
                  <a:pt x="1168" y="256"/>
                  <a:pt x="1168" y="256"/>
                  <a:pt x="1168" y="256"/>
                </a:cubicBezTo>
                <a:cubicBezTo>
                  <a:pt x="1168" y="259"/>
                  <a:pt x="1170" y="261"/>
                  <a:pt x="1173" y="261"/>
                </a:cubicBezTo>
                <a:cubicBezTo>
                  <a:pt x="1174" y="261"/>
                  <a:pt x="1176" y="260"/>
                  <a:pt x="1177" y="259"/>
                </a:cubicBezTo>
                <a:cubicBezTo>
                  <a:pt x="1178" y="258"/>
                  <a:pt x="1179" y="257"/>
                  <a:pt x="1180" y="256"/>
                </a:cubicBezTo>
                <a:cubicBezTo>
                  <a:pt x="1179" y="255"/>
                  <a:pt x="1179" y="255"/>
                  <a:pt x="1179" y="255"/>
                </a:cubicBezTo>
                <a:cubicBezTo>
                  <a:pt x="1178" y="256"/>
                  <a:pt x="1177" y="256"/>
                  <a:pt x="1176" y="256"/>
                </a:cubicBezTo>
                <a:cubicBezTo>
                  <a:pt x="1175" y="256"/>
                  <a:pt x="1175" y="256"/>
                  <a:pt x="1175" y="255"/>
                </a:cubicBezTo>
                <a:cubicBezTo>
                  <a:pt x="1175" y="254"/>
                  <a:pt x="1175" y="254"/>
                  <a:pt x="1175" y="254"/>
                </a:cubicBezTo>
                <a:close/>
                <a:moveTo>
                  <a:pt x="1172" y="225"/>
                </a:moveTo>
                <a:cubicBezTo>
                  <a:pt x="1169" y="250"/>
                  <a:pt x="1169" y="250"/>
                  <a:pt x="1169" y="250"/>
                </a:cubicBezTo>
                <a:cubicBezTo>
                  <a:pt x="1168" y="252"/>
                  <a:pt x="1166" y="253"/>
                  <a:pt x="1164" y="254"/>
                </a:cubicBezTo>
                <a:cubicBezTo>
                  <a:pt x="1163" y="256"/>
                  <a:pt x="1161" y="256"/>
                  <a:pt x="1159" y="256"/>
                </a:cubicBezTo>
                <a:cubicBezTo>
                  <a:pt x="1157" y="256"/>
                  <a:pt x="1155" y="255"/>
                  <a:pt x="1154" y="253"/>
                </a:cubicBezTo>
                <a:cubicBezTo>
                  <a:pt x="1153" y="252"/>
                  <a:pt x="1153" y="249"/>
                  <a:pt x="1153" y="246"/>
                </a:cubicBezTo>
                <a:cubicBezTo>
                  <a:pt x="1153" y="242"/>
                  <a:pt x="1153" y="239"/>
                  <a:pt x="1154" y="236"/>
                </a:cubicBezTo>
                <a:cubicBezTo>
                  <a:pt x="1155" y="232"/>
                  <a:pt x="1157" y="230"/>
                  <a:pt x="1159" y="227"/>
                </a:cubicBezTo>
                <a:cubicBezTo>
                  <a:pt x="1161" y="225"/>
                  <a:pt x="1164" y="224"/>
                  <a:pt x="1167" y="224"/>
                </a:cubicBezTo>
                <a:cubicBezTo>
                  <a:pt x="1169" y="224"/>
                  <a:pt x="1171" y="224"/>
                  <a:pt x="1172" y="225"/>
                </a:cubicBezTo>
                <a:close/>
                <a:moveTo>
                  <a:pt x="1198" y="254"/>
                </a:moveTo>
                <a:cubicBezTo>
                  <a:pt x="1202" y="221"/>
                  <a:pt x="1202" y="221"/>
                  <a:pt x="1202" y="221"/>
                </a:cubicBezTo>
                <a:cubicBezTo>
                  <a:pt x="1201" y="220"/>
                  <a:pt x="1201" y="220"/>
                  <a:pt x="1201" y="220"/>
                </a:cubicBezTo>
                <a:cubicBezTo>
                  <a:pt x="1191" y="222"/>
                  <a:pt x="1191" y="222"/>
                  <a:pt x="1191" y="222"/>
                </a:cubicBezTo>
                <a:cubicBezTo>
                  <a:pt x="1190" y="224"/>
                  <a:pt x="1190" y="224"/>
                  <a:pt x="1190" y="224"/>
                </a:cubicBezTo>
                <a:cubicBezTo>
                  <a:pt x="1195" y="226"/>
                  <a:pt x="1195" y="226"/>
                  <a:pt x="1195" y="226"/>
                </a:cubicBezTo>
                <a:cubicBezTo>
                  <a:pt x="1194" y="233"/>
                  <a:pt x="1193" y="239"/>
                  <a:pt x="1192" y="243"/>
                </a:cubicBezTo>
                <a:cubicBezTo>
                  <a:pt x="1191" y="251"/>
                  <a:pt x="1191" y="255"/>
                  <a:pt x="1191" y="256"/>
                </a:cubicBezTo>
                <a:cubicBezTo>
                  <a:pt x="1190" y="258"/>
                  <a:pt x="1191" y="259"/>
                  <a:pt x="1192" y="260"/>
                </a:cubicBezTo>
                <a:cubicBezTo>
                  <a:pt x="1192" y="260"/>
                  <a:pt x="1194" y="261"/>
                  <a:pt x="1195" y="261"/>
                </a:cubicBezTo>
                <a:cubicBezTo>
                  <a:pt x="1197" y="261"/>
                  <a:pt x="1199" y="260"/>
                  <a:pt x="1200" y="259"/>
                </a:cubicBezTo>
                <a:cubicBezTo>
                  <a:pt x="1202" y="258"/>
                  <a:pt x="1203" y="257"/>
                  <a:pt x="1203" y="256"/>
                </a:cubicBezTo>
                <a:cubicBezTo>
                  <a:pt x="1202" y="254"/>
                  <a:pt x="1202" y="254"/>
                  <a:pt x="1202" y="254"/>
                </a:cubicBezTo>
                <a:cubicBezTo>
                  <a:pt x="1202" y="255"/>
                  <a:pt x="1201" y="256"/>
                  <a:pt x="1200" y="256"/>
                </a:cubicBezTo>
                <a:cubicBezTo>
                  <a:pt x="1200" y="256"/>
                  <a:pt x="1199" y="256"/>
                  <a:pt x="1199" y="256"/>
                </a:cubicBezTo>
                <a:cubicBezTo>
                  <a:pt x="1198" y="256"/>
                  <a:pt x="1198" y="256"/>
                  <a:pt x="1198" y="256"/>
                </a:cubicBezTo>
                <a:cubicBezTo>
                  <a:pt x="1198" y="256"/>
                  <a:pt x="1198" y="255"/>
                  <a:pt x="1198" y="255"/>
                </a:cubicBezTo>
                <a:lnTo>
                  <a:pt x="1198" y="254"/>
                </a:lnTo>
                <a:close/>
                <a:moveTo>
                  <a:pt x="1200" y="213"/>
                </a:moveTo>
                <a:cubicBezTo>
                  <a:pt x="1201" y="213"/>
                  <a:pt x="1202" y="212"/>
                  <a:pt x="1203" y="211"/>
                </a:cubicBezTo>
                <a:cubicBezTo>
                  <a:pt x="1204" y="210"/>
                  <a:pt x="1205" y="209"/>
                  <a:pt x="1205" y="207"/>
                </a:cubicBezTo>
                <a:cubicBezTo>
                  <a:pt x="1205" y="206"/>
                  <a:pt x="1204" y="206"/>
                  <a:pt x="1204" y="205"/>
                </a:cubicBezTo>
                <a:cubicBezTo>
                  <a:pt x="1203" y="204"/>
                  <a:pt x="1202" y="204"/>
                  <a:pt x="1201" y="204"/>
                </a:cubicBezTo>
                <a:cubicBezTo>
                  <a:pt x="1200" y="204"/>
                  <a:pt x="1198" y="204"/>
                  <a:pt x="1198" y="205"/>
                </a:cubicBezTo>
                <a:cubicBezTo>
                  <a:pt x="1197" y="206"/>
                  <a:pt x="1196" y="207"/>
                  <a:pt x="1196" y="209"/>
                </a:cubicBezTo>
                <a:cubicBezTo>
                  <a:pt x="1196" y="210"/>
                  <a:pt x="1197" y="211"/>
                  <a:pt x="1197" y="212"/>
                </a:cubicBezTo>
                <a:cubicBezTo>
                  <a:pt x="1198" y="212"/>
                  <a:pt x="1199" y="213"/>
                  <a:pt x="1200" y="213"/>
                </a:cubicBezTo>
                <a:close/>
                <a:moveTo>
                  <a:pt x="1237" y="228"/>
                </a:moveTo>
                <a:cubicBezTo>
                  <a:pt x="1238" y="229"/>
                  <a:pt x="1238" y="229"/>
                  <a:pt x="1238" y="229"/>
                </a:cubicBezTo>
                <a:cubicBezTo>
                  <a:pt x="1240" y="222"/>
                  <a:pt x="1240" y="222"/>
                  <a:pt x="1240" y="222"/>
                </a:cubicBezTo>
                <a:cubicBezTo>
                  <a:pt x="1239" y="221"/>
                  <a:pt x="1238" y="221"/>
                  <a:pt x="1237" y="221"/>
                </a:cubicBezTo>
                <a:cubicBezTo>
                  <a:pt x="1235" y="220"/>
                  <a:pt x="1234" y="220"/>
                  <a:pt x="1232" y="220"/>
                </a:cubicBezTo>
                <a:cubicBezTo>
                  <a:pt x="1228" y="220"/>
                  <a:pt x="1224" y="221"/>
                  <a:pt x="1221" y="224"/>
                </a:cubicBezTo>
                <a:cubicBezTo>
                  <a:pt x="1218" y="227"/>
                  <a:pt x="1216" y="230"/>
                  <a:pt x="1214" y="234"/>
                </a:cubicBezTo>
                <a:cubicBezTo>
                  <a:pt x="1213" y="237"/>
                  <a:pt x="1212" y="241"/>
                  <a:pt x="1212" y="245"/>
                </a:cubicBezTo>
                <a:cubicBezTo>
                  <a:pt x="1212" y="250"/>
                  <a:pt x="1213" y="254"/>
                  <a:pt x="1215" y="257"/>
                </a:cubicBezTo>
                <a:cubicBezTo>
                  <a:pt x="1217" y="259"/>
                  <a:pt x="1220" y="261"/>
                  <a:pt x="1224" y="261"/>
                </a:cubicBezTo>
                <a:cubicBezTo>
                  <a:pt x="1227" y="261"/>
                  <a:pt x="1230" y="260"/>
                  <a:pt x="1232" y="259"/>
                </a:cubicBezTo>
                <a:cubicBezTo>
                  <a:pt x="1235" y="257"/>
                  <a:pt x="1236" y="256"/>
                  <a:pt x="1238" y="254"/>
                </a:cubicBezTo>
                <a:cubicBezTo>
                  <a:pt x="1236" y="252"/>
                  <a:pt x="1236" y="252"/>
                  <a:pt x="1236" y="252"/>
                </a:cubicBezTo>
                <a:cubicBezTo>
                  <a:pt x="1235" y="253"/>
                  <a:pt x="1233" y="254"/>
                  <a:pt x="1232" y="255"/>
                </a:cubicBezTo>
                <a:cubicBezTo>
                  <a:pt x="1230" y="256"/>
                  <a:pt x="1229" y="256"/>
                  <a:pt x="1227" y="256"/>
                </a:cubicBezTo>
                <a:cubicBezTo>
                  <a:pt x="1224" y="256"/>
                  <a:pt x="1222" y="255"/>
                  <a:pt x="1221" y="253"/>
                </a:cubicBezTo>
                <a:cubicBezTo>
                  <a:pt x="1220" y="251"/>
                  <a:pt x="1219" y="248"/>
                  <a:pt x="1219" y="244"/>
                </a:cubicBezTo>
                <a:cubicBezTo>
                  <a:pt x="1219" y="240"/>
                  <a:pt x="1219" y="237"/>
                  <a:pt x="1221" y="234"/>
                </a:cubicBezTo>
                <a:cubicBezTo>
                  <a:pt x="1222" y="231"/>
                  <a:pt x="1223" y="229"/>
                  <a:pt x="1225" y="227"/>
                </a:cubicBezTo>
                <a:cubicBezTo>
                  <a:pt x="1227" y="225"/>
                  <a:pt x="1229" y="225"/>
                  <a:pt x="1231" y="225"/>
                </a:cubicBezTo>
                <a:cubicBezTo>
                  <a:pt x="1232" y="225"/>
                  <a:pt x="1235" y="226"/>
                  <a:pt x="1237" y="228"/>
                </a:cubicBezTo>
                <a:close/>
                <a:moveTo>
                  <a:pt x="1255" y="254"/>
                </a:moveTo>
                <a:cubicBezTo>
                  <a:pt x="1260" y="221"/>
                  <a:pt x="1260" y="221"/>
                  <a:pt x="1260" y="221"/>
                </a:cubicBezTo>
                <a:cubicBezTo>
                  <a:pt x="1259" y="220"/>
                  <a:pt x="1259" y="220"/>
                  <a:pt x="1259" y="220"/>
                </a:cubicBezTo>
                <a:cubicBezTo>
                  <a:pt x="1249" y="222"/>
                  <a:pt x="1249" y="222"/>
                  <a:pt x="1249" y="222"/>
                </a:cubicBezTo>
                <a:cubicBezTo>
                  <a:pt x="1248" y="224"/>
                  <a:pt x="1248" y="224"/>
                  <a:pt x="1248" y="224"/>
                </a:cubicBezTo>
                <a:cubicBezTo>
                  <a:pt x="1253" y="226"/>
                  <a:pt x="1253" y="226"/>
                  <a:pt x="1253" y="226"/>
                </a:cubicBezTo>
                <a:cubicBezTo>
                  <a:pt x="1252" y="233"/>
                  <a:pt x="1251" y="239"/>
                  <a:pt x="1250" y="243"/>
                </a:cubicBezTo>
                <a:cubicBezTo>
                  <a:pt x="1249" y="251"/>
                  <a:pt x="1248" y="255"/>
                  <a:pt x="1248" y="256"/>
                </a:cubicBezTo>
                <a:cubicBezTo>
                  <a:pt x="1248" y="258"/>
                  <a:pt x="1249" y="259"/>
                  <a:pt x="1249" y="260"/>
                </a:cubicBezTo>
                <a:cubicBezTo>
                  <a:pt x="1250" y="260"/>
                  <a:pt x="1251" y="261"/>
                  <a:pt x="1253" y="261"/>
                </a:cubicBezTo>
                <a:cubicBezTo>
                  <a:pt x="1255" y="261"/>
                  <a:pt x="1256" y="260"/>
                  <a:pt x="1258" y="259"/>
                </a:cubicBezTo>
                <a:cubicBezTo>
                  <a:pt x="1259" y="258"/>
                  <a:pt x="1260" y="257"/>
                  <a:pt x="1261" y="256"/>
                </a:cubicBezTo>
                <a:cubicBezTo>
                  <a:pt x="1260" y="254"/>
                  <a:pt x="1260" y="254"/>
                  <a:pt x="1260" y="254"/>
                </a:cubicBezTo>
                <a:cubicBezTo>
                  <a:pt x="1259" y="255"/>
                  <a:pt x="1259" y="256"/>
                  <a:pt x="1258" y="256"/>
                </a:cubicBezTo>
                <a:cubicBezTo>
                  <a:pt x="1258" y="256"/>
                  <a:pt x="1257" y="256"/>
                  <a:pt x="1256" y="256"/>
                </a:cubicBezTo>
                <a:cubicBezTo>
                  <a:pt x="1256" y="256"/>
                  <a:pt x="1256" y="256"/>
                  <a:pt x="1256" y="256"/>
                </a:cubicBezTo>
                <a:cubicBezTo>
                  <a:pt x="1255" y="256"/>
                  <a:pt x="1255" y="255"/>
                  <a:pt x="1255" y="255"/>
                </a:cubicBezTo>
                <a:lnTo>
                  <a:pt x="1255" y="254"/>
                </a:lnTo>
                <a:close/>
                <a:moveTo>
                  <a:pt x="1258" y="213"/>
                </a:moveTo>
                <a:cubicBezTo>
                  <a:pt x="1259" y="213"/>
                  <a:pt x="1260" y="212"/>
                  <a:pt x="1261" y="211"/>
                </a:cubicBezTo>
                <a:cubicBezTo>
                  <a:pt x="1262" y="210"/>
                  <a:pt x="1262" y="209"/>
                  <a:pt x="1262" y="207"/>
                </a:cubicBezTo>
                <a:cubicBezTo>
                  <a:pt x="1262" y="206"/>
                  <a:pt x="1262" y="206"/>
                  <a:pt x="1261" y="205"/>
                </a:cubicBezTo>
                <a:cubicBezTo>
                  <a:pt x="1261" y="204"/>
                  <a:pt x="1260" y="204"/>
                  <a:pt x="1259" y="204"/>
                </a:cubicBezTo>
                <a:cubicBezTo>
                  <a:pt x="1257" y="204"/>
                  <a:pt x="1256" y="204"/>
                  <a:pt x="1255" y="205"/>
                </a:cubicBezTo>
                <a:cubicBezTo>
                  <a:pt x="1254" y="206"/>
                  <a:pt x="1254" y="207"/>
                  <a:pt x="1254" y="209"/>
                </a:cubicBezTo>
                <a:cubicBezTo>
                  <a:pt x="1254" y="210"/>
                  <a:pt x="1254" y="211"/>
                  <a:pt x="1255" y="212"/>
                </a:cubicBezTo>
                <a:cubicBezTo>
                  <a:pt x="1256" y="212"/>
                  <a:pt x="1257" y="213"/>
                  <a:pt x="1258" y="213"/>
                </a:cubicBezTo>
                <a:close/>
                <a:moveTo>
                  <a:pt x="1282" y="229"/>
                </a:moveTo>
                <a:cubicBezTo>
                  <a:pt x="1283" y="221"/>
                  <a:pt x="1283" y="221"/>
                  <a:pt x="1283" y="221"/>
                </a:cubicBezTo>
                <a:cubicBezTo>
                  <a:pt x="1281" y="220"/>
                  <a:pt x="1281" y="220"/>
                  <a:pt x="1281" y="220"/>
                </a:cubicBezTo>
                <a:cubicBezTo>
                  <a:pt x="1273" y="222"/>
                  <a:pt x="1273" y="222"/>
                  <a:pt x="1273" y="222"/>
                </a:cubicBezTo>
                <a:cubicBezTo>
                  <a:pt x="1272" y="224"/>
                  <a:pt x="1272" y="224"/>
                  <a:pt x="1272" y="224"/>
                </a:cubicBezTo>
                <a:cubicBezTo>
                  <a:pt x="1275" y="226"/>
                  <a:pt x="1275" y="226"/>
                  <a:pt x="1275" y="226"/>
                </a:cubicBezTo>
                <a:cubicBezTo>
                  <a:pt x="1271" y="260"/>
                  <a:pt x="1271" y="260"/>
                  <a:pt x="1271" y="260"/>
                </a:cubicBezTo>
                <a:cubicBezTo>
                  <a:pt x="1278" y="260"/>
                  <a:pt x="1278" y="260"/>
                  <a:pt x="1278" y="260"/>
                </a:cubicBezTo>
                <a:cubicBezTo>
                  <a:pt x="1281" y="235"/>
                  <a:pt x="1281" y="235"/>
                  <a:pt x="1281" y="235"/>
                </a:cubicBezTo>
                <a:cubicBezTo>
                  <a:pt x="1283" y="232"/>
                  <a:pt x="1285" y="230"/>
                  <a:pt x="1287" y="228"/>
                </a:cubicBezTo>
                <a:cubicBezTo>
                  <a:pt x="1289" y="226"/>
                  <a:pt x="1291" y="225"/>
                  <a:pt x="1293" y="225"/>
                </a:cubicBezTo>
                <a:cubicBezTo>
                  <a:pt x="1295" y="225"/>
                  <a:pt x="1296" y="226"/>
                  <a:pt x="1297" y="226"/>
                </a:cubicBezTo>
                <a:cubicBezTo>
                  <a:pt x="1297" y="227"/>
                  <a:pt x="1298" y="229"/>
                  <a:pt x="1298" y="231"/>
                </a:cubicBezTo>
                <a:cubicBezTo>
                  <a:pt x="1298" y="233"/>
                  <a:pt x="1297" y="234"/>
                  <a:pt x="1297" y="236"/>
                </a:cubicBezTo>
                <a:cubicBezTo>
                  <a:pt x="1297" y="238"/>
                  <a:pt x="1297" y="240"/>
                  <a:pt x="1296" y="243"/>
                </a:cubicBezTo>
                <a:cubicBezTo>
                  <a:pt x="1296" y="245"/>
                  <a:pt x="1296" y="245"/>
                  <a:pt x="1296" y="245"/>
                </a:cubicBezTo>
                <a:cubicBezTo>
                  <a:pt x="1295" y="248"/>
                  <a:pt x="1295" y="248"/>
                  <a:pt x="1295" y="248"/>
                </a:cubicBezTo>
                <a:cubicBezTo>
                  <a:pt x="1294" y="252"/>
                  <a:pt x="1294" y="255"/>
                  <a:pt x="1294" y="256"/>
                </a:cubicBezTo>
                <a:cubicBezTo>
                  <a:pt x="1294" y="259"/>
                  <a:pt x="1295" y="261"/>
                  <a:pt x="1298" y="261"/>
                </a:cubicBezTo>
                <a:cubicBezTo>
                  <a:pt x="1300" y="261"/>
                  <a:pt x="1301" y="260"/>
                  <a:pt x="1302" y="260"/>
                </a:cubicBezTo>
                <a:cubicBezTo>
                  <a:pt x="1303" y="259"/>
                  <a:pt x="1304" y="259"/>
                  <a:pt x="1305" y="258"/>
                </a:cubicBezTo>
                <a:cubicBezTo>
                  <a:pt x="1305" y="258"/>
                  <a:pt x="1306" y="257"/>
                  <a:pt x="1306" y="257"/>
                </a:cubicBezTo>
                <a:cubicBezTo>
                  <a:pt x="1305" y="255"/>
                  <a:pt x="1305" y="255"/>
                  <a:pt x="1305" y="255"/>
                </a:cubicBezTo>
                <a:cubicBezTo>
                  <a:pt x="1304" y="256"/>
                  <a:pt x="1303" y="256"/>
                  <a:pt x="1302" y="256"/>
                </a:cubicBezTo>
                <a:cubicBezTo>
                  <a:pt x="1301" y="256"/>
                  <a:pt x="1301" y="256"/>
                  <a:pt x="1301" y="255"/>
                </a:cubicBezTo>
                <a:cubicBezTo>
                  <a:pt x="1301" y="253"/>
                  <a:pt x="1301" y="250"/>
                  <a:pt x="1302" y="246"/>
                </a:cubicBezTo>
                <a:cubicBezTo>
                  <a:pt x="1303" y="243"/>
                  <a:pt x="1303" y="243"/>
                  <a:pt x="1303" y="243"/>
                </a:cubicBezTo>
                <a:cubicBezTo>
                  <a:pt x="1303" y="241"/>
                  <a:pt x="1303" y="241"/>
                  <a:pt x="1303" y="241"/>
                </a:cubicBezTo>
                <a:cubicBezTo>
                  <a:pt x="1304" y="236"/>
                  <a:pt x="1305" y="232"/>
                  <a:pt x="1305" y="230"/>
                </a:cubicBezTo>
                <a:cubicBezTo>
                  <a:pt x="1305" y="227"/>
                  <a:pt x="1304" y="224"/>
                  <a:pt x="1302" y="223"/>
                </a:cubicBezTo>
                <a:cubicBezTo>
                  <a:pt x="1301" y="221"/>
                  <a:pt x="1299" y="220"/>
                  <a:pt x="1296" y="220"/>
                </a:cubicBezTo>
                <a:cubicBezTo>
                  <a:pt x="1294" y="220"/>
                  <a:pt x="1291" y="221"/>
                  <a:pt x="1289" y="223"/>
                </a:cubicBezTo>
                <a:cubicBezTo>
                  <a:pt x="1286" y="224"/>
                  <a:pt x="1284" y="227"/>
                  <a:pt x="1282" y="229"/>
                </a:cubicBezTo>
                <a:close/>
                <a:moveTo>
                  <a:pt x="1342" y="253"/>
                </a:moveTo>
                <a:cubicBezTo>
                  <a:pt x="1340" y="251"/>
                  <a:pt x="1340" y="251"/>
                  <a:pt x="1340" y="251"/>
                </a:cubicBezTo>
                <a:cubicBezTo>
                  <a:pt x="1339" y="253"/>
                  <a:pt x="1337" y="254"/>
                  <a:pt x="1335" y="255"/>
                </a:cubicBezTo>
                <a:cubicBezTo>
                  <a:pt x="1333" y="256"/>
                  <a:pt x="1331" y="256"/>
                  <a:pt x="1329" y="256"/>
                </a:cubicBezTo>
                <a:cubicBezTo>
                  <a:pt x="1326" y="256"/>
                  <a:pt x="1323" y="255"/>
                  <a:pt x="1322" y="253"/>
                </a:cubicBezTo>
                <a:cubicBezTo>
                  <a:pt x="1321" y="250"/>
                  <a:pt x="1320" y="247"/>
                  <a:pt x="1320" y="244"/>
                </a:cubicBezTo>
                <a:cubicBezTo>
                  <a:pt x="1323" y="244"/>
                  <a:pt x="1327" y="244"/>
                  <a:pt x="1330" y="242"/>
                </a:cubicBezTo>
                <a:cubicBezTo>
                  <a:pt x="1334" y="241"/>
                  <a:pt x="1337" y="240"/>
                  <a:pt x="1340" y="237"/>
                </a:cubicBezTo>
                <a:cubicBezTo>
                  <a:pt x="1342" y="235"/>
                  <a:pt x="1344" y="232"/>
                  <a:pt x="1344" y="229"/>
                </a:cubicBezTo>
                <a:cubicBezTo>
                  <a:pt x="1344" y="226"/>
                  <a:pt x="1343" y="224"/>
                  <a:pt x="1341" y="223"/>
                </a:cubicBezTo>
                <a:cubicBezTo>
                  <a:pt x="1340" y="221"/>
                  <a:pt x="1337" y="220"/>
                  <a:pt x="1334" y="220"/>
                </a:cubicBezTo>
                <a:cubicBezTo>
                  <a:pt x="1330" y="220"/>
                  <a:pt x="1326" y="221"/>
                  <a:pt x="1323" y="224"/>
                </a:cubicBezTo>
                <a:cubicBezTo>
                  <a:pt x="1320" y="226"/>
                  <a:pt x="1318" y="229"/>
                  <a:pt x="1316" y="233"/>
                </a:cubicBezTo>
                <a:cubicBezTo>
                  <a:pt x="1314" y="237"/>
                  <a:pt x="1313" y="241"/>
                  <a:pt x="1313" y="246"/>
                </a:cubicBezTo>
                <a:cubicBezTo>
                  <a:pt x="1313" y="248"/>
                  <a:pt x="1314" y="251"/>
                  <a:pt x="1315" y="253"/>
                </a:cubicBezTo>
                <a:cubicBezTo>
                  <a:pt x="1316" y="255"/>
                  <a:pt x="1317" y="257"/>
                  <a:pt x="1319" y="259"/>
                </a:cubicBezTo>
                <a:cubicBezTo>
                  <a:pt x="1321" y="260"/>
                  <a:pt x="1324" y="261"/>
                  <a:pt x="1327" y="261"/>
                </a:cubicBezTo>
                <a:cubicBezTo>
                  <a:pt x="1330" y="261"/>
                  <a:pt x="1333" y="260"/>
                  <a:pt x="1336" y="258"/>
                </a:cubicBezTo>
                <a:cubicBezTo>
                  <a:pt x="1339" y="257"/>
                  <a:pt x="1341" y="255"/>
                  <a:pt x="1342" y="253"/>
                </a:cubicBezTo>
                <a:close/>
                <a:moveTo>
                  <a:pt x="1332" y="224"/>
                </a:moveTo>
                <a:cubicBezTo>
                  <a:pt x="1334" y="224"/>
                  <a:pt x="1335" y="224"/>
                  <a:pt x="1336" y="225"/>
                </a:cubicBezTo>
                <a:cubicBezTo>
                  <a:pt x="1337" y="226"/>
                  <a:pt x="1337" y="228"/>
                  <a:pt x="1337" y="229"/>
                </a:cubicBezTo>
                <a:cubicBezTo>
                  <a:pt x="1337" y="232"/>
                  <a:pt x="1336" y="234"/>
                  <a:pt x="1334" y="235"/>
                </a:cubicBezTo>
                <a:cubicBezTo>
                  <a:pt x="1333" y="237"/>
                  <a:pt x="1331" y="238"/>
                  <a:pt x="1328" y="239"/>
                </a:cubicBezTo>
                <a:cubicBezTo>
                  <a:pt x="1325" y="240"/>
                  <a:pt x="1323" y="241"/>
                  <a:pt x="1321" y="241"/>
                </a:cubicBezTo>
                <a:cubicBezTo>
                  <a:pt x="1321" y="238"/>
                  <a:pt x="1321" y="236"/>
                  <a:pt x="1322" y="233"/>
                </a:cubicBezTo>
                <a:cubicBezTo>
                  <a:pt x="1323" y="230"/>
                  <a:pt x="1325" y="228"/>
                  <a:pt x="1326" y="226"/>
                </a:cubicBezTo>
                <a:cubicBezTo>
                  <a:pt x="1328" y="225"/>
                  <a:pt x="1330" y="224"/>
                  <a:pt x="1332" y="224"/>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24" name="Google Shape;124;p82"/>
          <p:cNvSpPr txBox="1">
            <a:spLocks noGrp="1"/>
          </p:cNvSpPr>
          <p:nvPr>
            <p:ph type="body" idx="4"/>
          </p:nvPr>
        </p:nvSpPr>
        <p:spPr>
          <a:xfrm>
            <a:off x="5996940" y="4886689"/>
            <a:ext cx="2416810" cy="117148"/>
          </a:xfrm>
          <a:prstGeom prst="rect">
            <a:avLst/>
          </a:prstGeom>
          <a:noFill/>
          <a:ln>
            <a:noFill/>
          </a:ln>
        </p:spPr>
        <p:txBody>
          <a:bodyPr spcFirstLastPara="1" wrap="square" lIns="0" tIns="0" rIns="0" bIns="0" anchor="t" anchorCtr="0">
            <a:spAutoFit/>
          </a:bodyPr>
          <a:lstStyle>
            <a:lvl1pPr marL="457200" lvl="0" indent="-228600" algn="l">
              <a:lnSpc>
                <a:spcPct val="110000"/>
              </a:lnSpc>
              <a:spcBef>
                <a:spcPts val="600"/>
              </a:spcBef>
              <a:spcAft>
                <a:spcPts val="0"/>
              </a:spcAft>
              <a:buClr>
                <a:schemeClr val="dk2"/>
              </a:buClr>
              <a:buSzPts val="750"/>
              <a:buNone/>
              <a:defRPr sz="750" cap="none">
                <a:solidFill>
                  <a:schemeClr val="dk2"/>
                </a:solidFill>
              </a:defRPr>
            </a:lvl1pPr>
            <a:lvl2pPr marL="914400" lvl="1" indent="-342900" algn="l">
              <a:lnSpc>
                <a:spcPct val="110000"/>
              </a:lnSpc>
              <a:spcBef>
                <a:spcPts val="600"/>
              </a:spcBef>
              <a:spcAft>
                <a:spcPts val="0"/>
              </a:spcAft>
              <a:buClr>
                <a:schemeClr val="dk1"/>
              </a:buClr>
              <a:buSzPts val="1800"/>
              <a:buChar char="–"/>
              <a:defRPr/>
            </a:lvl2pPr>
            <a:lvl3pPr marL="1371600" lvl="2" indent="-342900" algn="l">
              <a:lnSpc>
                <a:spcPct val="110000"/>
              </a:lnSpc>
              <a:spcBef>
                <a:spcPts val="600"/>
              </a:spcBef>
              <a:spcAft>
                <a:spcPts val="0"/>
              </a:spcAft>
              <a:buClr>
                <a:schemeClr val="dk1"/>
              </a:buClr>
              <a:buSzPts val="1800"/>
              <a:buChar char="•"/>
              <a:defRPr/>
            </a:lvl3pPr>
            <a:lvl4pPr marL="1828800" lvl="3" indent="-342900" algn="l">
              <a:lnSpc>
                <a:spcPct val="110000"/>
              </a:lnSpc>
              <a:spcBef>
                <a:spcPts val="600"/>
              </a:spcBef>
              <a:spcAft>
                <a:spcPts val="0"/>
              </a:spcAft>
              <a:buClr>
                <a:schemeClr val="dk1"/>
              </a:buClr>
              <a:buSzPts val="1800"/>
              <a:buChar char="–"/>
              <a:defRPr/>
            </a:lvl4pPr>
            <a:lvl5pPr marL="2286000" lvl="4" indent="-342900" algn="l">
              <a:lnSpc>
                <a:spcPct val="110000"/>
              </a:lnSpc>
              <a:spcBef>
                <a:spcPts val="600"/>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matchingName="Title Slide - Light Purple">
  <p:cSld name="Title Slide - Light Purple">
    <p:spTree>
      <p:nvGrpSpPr>
        <p:cNvPr id="1" name="Shape 125"/>
        <p:cNvGrpSpPr/>
        <p:nvPr/>
      </p:nvGrpSpPr>
      <p:grpSpPr>
        <a:xfrm>
          <a:off x="0" y="0"/>
          <a:ext cx="0" cy="0"/>
          <a:chOff x="0" y="0"/>
          <a:chExt cx="0" cy="0"/>
        </a:xfrm>
      </p:grpSpPr>
      <p:sp>
        <p:nvSpPr>
          <p:cNvPr id="126" name="Google Shape;126;p83"/>
          <p:cNvSpPr>
            <a:spLocks noGrp="1"/>
          </p:cNvSpPr>
          <p:nvPr>
            <p:ph type="pic" idx="2"/>
          </p:nvPr>
        </p:nvSpPr>
        <p:spPr>
          <a:xfrm>
            <a:off x="0" y="0"/>
            <a:ext cx="9144000" cy="4710113"/>
          </a:xfrm>
          <a:prstGeom prst="rect">
            <a:avLst/>
          </a:prstGeom>
          <a:solidFill>
            <a:srgbClr val="E1DCCD"/>
          </a:solidFill>
          <a:ln>
            <a:noFill/>
          </a:ln>
        </p:spPr>
      </p:sp>
      <p:sp>
        <p:nvSpPr>
          <p:cNvPr id="127" name="Google Shape;127;p83"/>
          <p:cNvSpPr txBox="1">
            <a:spLocks noGrp="1"/>
          </p:cNvSpPr>
          <p:nvPr>
            <p:ph type="body" idx="1"/>
          </p:nvPr>
        </p:nvSpPr>
        <p:spPr>
          <a:xfrm>
            <a:off x="1" y="1172308"/>
            <a:ext cx="5802922" cy="3971191"/>
          </a:xfrm>
          <a:prstGeom prst="rect">
            <a:avLst/>
          </a:prstGeom>
          <a:solidFill>
            <a:srgbClr val="E2E1E7"/>
          </a:solidFill>
          <a:ln>
            <a:noFill/>
          </a:ln>
        </p:spPr>
        <p:txBody>
          <a:bodyPr spcFirstLastPara="1" wrap="square" lIns="502900" tIns="274300" rIns="457200" bIns="457200" anchor="t" anchorCtr="0">
            <a:noAutofit/>
          </a:bodyPr>
          <a:lstStyle>
            <a:lvl1pPr marL="457200" lvl="0" indent="-228600" algn="l">
              <a:lnSpc>
                <a:spcPct val="100000"/>
              </a:lnSpc>
              <a:spcBef>
                <a:spcPts val="600"/>
              </a:spcBef>
              <a:spcAft>
                <a:spcPts val="0"/>
              </a:spcAft>
              <a:buClr>
                <a:schemeClr val="dk2"/>
              </a:buClr>
              <a:buSzPts val="3000"/>
              <a:buNone/>
              <a:defRPr sz="3000">
                <a:solidFill>
                  <a:schemeClr val="dk2"/>
                </a:solidFill>
                <a:latin typeface="Georgia"/>
                <a:ea typeface="Georgia"/>
                <a:cs typeface="Georgia"/>
                <a:sym typeface="Georgia"/>
              </a:defRPr>
            </a:lvl1pPr>
            <a:lvl2pPr marL="914400" lvl="1" indent="-228600" algn="l">
              <a:lnSpc>
                <a:spcPct val="110000"/>
              </a:lnSpc>
              <a:spcBef>
                <a:spcPts val="900"/>
              </a:spcBef>
              <a:spcAft>
                <a:spcPts val="0"/>
              </a:spcAft>
              <a:buClr>
                <a:schemeClr val="dk2"/>
              </a:buClr>
              <a:buSzPts val="1500"/>
              <a:buNone/>
              <a:defRPr sz="1500">
                <a:solidFill>
                  <a:schemeClr val="dk2"/>
                </a:solidFill>
                <a:latin typeface="Georgia"/>
                <a:ea typeface="Georgia"/>
                <a:cs typeface="Georgia"/>
                <a:sym typeface="Georgia"/>
              </a:defRPr>
            </a:lvl2pPr>
            <a:lvl3pPr marL="1371600" lvl="2" indent="-228600" algn="l">
              <a:lnSpc>
                <a:spcPct val="110000"/>
              </a:lnSpc>
              <a:spcBef>
                <a:spcPts val="600"/>
              </a:spcBef>
              <a:spcAft>
                <a:spcPts val="0"/>
              </a:spcAft>
              <a:buClr>
                <a:schemeClr val="lt1"/>
              </a:buClr>
              <a:buSzPts val="1100"/>
              <a:buNone/>
              <a:defRPr>
                <a:solidFill>
                  <a:schemeClr val="lt1"/>
                </a:solidFill>
                <a:latin typeface="Georgia"/>
                <a:ea typeface="Georgia"/>
                <a:cs typeface="Georgia"/>
                <a:sym typeface="Georgia"/>
              </a:defRPr>
            </a:lvl3pPr>
            <a:lvl4pPr marL="1828800" lvl="3" indent="-228600" algn="l">
              <a:lnSpc>
                <a:spcPct val="110000"/>
              </a:lnSpc>
              <a:spcBef>
                <a:spcPts val="600"/>
              </a:spcBef>
              <a:spcAft>
                <a:spcPts val="0"/>
              </a:spcAft>
              <a:buClr>
                <a:schemeClr val="lt1"/>
              </a:buClr>
              <a:buSzPts val="1000"/>
              <a:buNone/>
              <a:defRPr>
                <a:solidFill>
                  <a:schemeClr val="lt1"/>
                </a:solidFill>
                <a:latin typeface="Georgia"/>
                <a:ea typeface="Georgia"/>
                <a:cs typeface="Georgia"/>
                <a:sym typeface="Georgia"/>
              </a:defRPr>
            </a:lvl4pPr>
            <a:lvl5pPr marL="2286000" lvl="4" indent="-228600" algn="l">
              <a:lnSpc>
                <a:spcPct val="110000"/>
              </a:lnSpc>
              <a:spcBef>
                <a:spcPts val="600"/>
              </a:spcBef>
              <a:spcAft>
                <a:spcPts val="0"/>
              </a:spcAft>
              <a:buClr>
                <a:schemeClr val="lt1"/>
              </a:buClr>
              <a:buSzPts val="900"/>
              <a:buNone/>
              <a:defRPr>
                <a:solidFill>
                  <a:schemeClr val="lt1"/>
                </a:solidFill>
                <a:latin typeface="Georgia"/>
                <a:ea typeface="Georgia"/>
                <a:cs typeface="Georgia"/>
                <a:sym typeface="Georgia"/>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28" name="Google Shape;128;p83"/>
          <p:cNvSpPr txBox="1">
            <a:spLocks noGrp="1"/>
          </p:cNvSpPr>
          <p:nvPr>
            <p:ph type="subTitle" idx="3"/>
          </p:nvPr>
        </p:nvSpPr>
        <p:spPr>
          <a:xfrm>
            <a:off x="525780" y="3566160"/>
            <a:ext cx="4846320" cy="156646"/>
          </a:xfrm>
          <a:prstGeom prst="rect">
            <a:avLst/>
          </a:prstGeom>
          <a:noFill/>
          <a:ln>
            <a:noFill/>
          </a:ln>
        </p:spPr>
        <p:txBody>
          <a:bodyPr spcFirstLastPara="1" wrap="square" lIns="0" tIns="0" rIns="0" bIns="0" anchor="b" anchorCtr="0">
            <a:spAutoFit/>
          </a:bodyPr>
          <a:lstStyle>
            <a:lvl1pPr lvl="0" algn="l">
              <a:lnSpc>
                <a:spcPct val="110000"/>
              </a:lnSpc>
              <a:spcBef>
                <a:spcPts val="600"/>
              </a:spcBef>
              <a:spcAft>
                <a:spcPts val="0"/>
              </a:spcAft>
              <a:buClr>
                <a:schemeClr val="dk1"/>
              </a:buClr>
              <a:buSzPts val="1000"/>
              <a:buNone/>
              <a:defRPr sz="1000" i="1">
                <a:solidFill>
                  <a:schemeClr val="dk1"/>
                </a:solidFill>
                <a:latin typeface="Georgia"/>
                <a:ea typeface="Georgia"/>
                <a:cs typeface="Georgia"/>
                <a:sym typeface="Georgia"/>
              </a:defRPr>
            </a:lvl1pPr>
            <a:lvl2pPr lvl="1" algn="ctr">
              <a:lnSpc>
                <a:spcPct val="110000"/>
              </a:lnSpc>
              <a:spcBef>
                <a:spcPts val="600"/>
              </a:spcBef>
              <a:spcAft>
                <a:spcPts val="0"/>
              </a:spcAft>
              <a:buClr>
                <a:schemeClr val="dk1"/>
              </a:buClr>
              <a:buSzPts val="1500"/>
              <a:buNone/>
              <a:defRPr sz="1500"/>
            </a:lvl2pPr>
            <a:lvl3pPr lvl="2" algn="ctr">
              <a:lnSpc>
                <a:spcPct val="110000"/>
              </a:lnSpc>
              <a:spcBef>
                <a:spcPts val="600"/>
              </a:spcBef>
              <a:spcAft>
                <a:spcPts val="0"/>
              </a:spcAft>
              <a:buClr>
                <a:schemeClr val="dk1"/>
              </a:buClr>
              <a:buSzPts val="1350"/>
              <a:buNone/>
              <a:defRPr sz="1350"/>
            </a:lvl3pPr>
            <a:lvl4pPr lvl="3" algn="ctr">
              <a:lnSpc>
                <a:spcPct val="110000"/>
              </a:lnSpc>
              <a:spcBef>
                <a:spcPts val="600"/>
              </a:spcBef>
              <a:spcAft>
                <a:spcPts val="0"/>
              </a:spcAft>
              <a:buClr>
                <a:schemeClr val="dk1"/>
              </a:buClr>
              <a:buSzPts val="1200"/>
              <a:buNone/>
              <a:defRPr sz="1200"/>
            </a:lvl4pPr>
            <a:lvl5pPr lvl="4" algn="ctr">
              <a:lnSpc>
                <a:spcPct val="110000"/>
              </a:lnSpc>
              <a:spcBef>
                <a:spcPts val="600"/>
              </a:spcBef>
              <a:spcAft>
                <a:spcPts val="0"/>
              </a:spcAft>
              <a:buClr>
                <a:schemeClr val="dk1"/>
              </a:buClr>
              <a:buSzPts val="120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a:endParaRPr/>
          </a:p>
        </p:txBody>
      </p:sp>
      <p:sp>
        <p:nvSpPr>
          <p:cNvPr id="129" name="Google Shape;129;p83"/>
          <p:cNvSpPr/>
          <p:nvPr/>
        </p:nvSpPr>
        <p:spPr>
          <a:xfrm>
            <a:off x="482706" y="433838"/>
            <a:ext cx="2192207" cy="410518"/>
          </a:xfrm>
          <a:custGeom>
            <a:avLst/>
            <a:gdLst/>
            <a:ahLst/>
            <a:cxnLst/>
            <a:rect l="l" t="t" r="r" b="b"/>
            <a:pathLst>
              <a:path w="1440" h="267" extrusionOk="0">
                <a:moveTo>
                  <a:pt x="17" y="110"/>
                </a:moveTo>
                <a:cubicBezTo>
                  <a:pt x="3" y="110"/>
                  <a:pt x="3" y="110"/>
                  <a:pt x="3" y="110"/>
                </a:cubicBezTo>
                <a:cubicBezTo>
                  <a:pt x="3" y="1"/>
                  <a:pt x="3" y="1"/>
                  <a:pt x="3" y="1"/>
                </a:cubicBezTo>
                <a:cubicBezTo>
                  <a:pt x="81" y="83"/>
                  <a:pt x="81" y="83"/>
                  <a:pt x="81" y="83"/>
                </a:cubicBezTo>
                <a:cubicBezTo>
                  <a:pt x="81" y="7"/>
                  <a:pt x="81" y="7"/>
                  <a:pt x="81" y="7"/>
                </a:cubicBezTo>
                <a:cubicBezTo>
                  <a:pt x="95" y="7"/>
                  <a:pt x="95" y="7"/>
                  <a:pt x="95" y="7"/>
                </a:cubicBezTo>
                <a:cubicBezTo>
                  <a:pt x="95" y="117"/>
                  <a:pt x="95" y="117"/>
                  <a:pt x="95" y="117"/>
                </a:cubicBezTo>
                <a:cubicBezTo>
                  <a:pt x="17" y="35"/>
                  <a:pt x="17" y="35"/>
                  <a:pt x="17" y="35"/>
                </a:cubicBezTo>
                <a:lnTo>
                  <a:pt x="17" y="110"/>
                </a:lnTo>
                <a:close/>
                <a:moveTo>
                  <a:pt x="130" y="110"/>
                </a:moveTo>
                <a:cubicBezTo>
                  <a:pt x="145" y="110"/>
                  <a:pt x="145" y="110"/>
                  <a:pt x="145" y="110"/>
                </a:cubicBezTo>
                <a:cubicBezTo>
                  <a:pt x="178" y="33"/>
                  <a:pt x="178" y="33"/>
                  <a:pt x="178" y="33"/>
                </a:cubicBezTo>
                <a:cubicBezTo>
                  <a:pt x="210" y="109"/>
                  <a:pt x="210" y="109"/>
                  <a:pt x="210" y="109"/>
                </a:cubicBezTo>
                <a:cubicBezTo>
                  <a:pt x="210" y="110"/>
                  <a:pt x="210" y="110"/>
                  <a:pt x="210" y="110"/>
                </a:cubicBezTo>
                <a:cubicBezTo>
                  <a:pt x="225" y="110"/>
                  <a:pt x="225" y="110"/>
                  <a:pt x="225" y="110"/>
                </a:cubicBezTo>
                <a:cubicBezTo>
                  <a:pt x="178" y="0"/>
                  <a:pt x="178" y="0"/>
                  <a:pt x="178" y="0"/>
                </a:cubicBezTo>
                <a:lnTo>
                  <a:pt x="130" y="110"/>
                </a:lnTo>
                <a:close/>
                <a:moveTo>
                  <a:pt x="700" y="110"/>
                </a:moveTo>
                <a:cubicBezTo>
                  <a:pt x="715" y="110"/>
                  <a:pt x="715" y="110"/>
                  <a:pt x="715" y="110"/>
                </a:cubicBezTo>
                <a:cubicBezTo>
                  <a:pt x="748" y="33"/>
                  <a:pt x="748" y="33"/>
                  <a:pt x="748" y="33"/>
                </a:cubicBezTo>
                <a:cubicBezTo>
                  <a:pt x="780" y="109"/>
                  <a:pt x="780" y="109"/>
                  <a:pt x="780" y="109"/>
                </a:cubicBezTo>
                <a:cubicBezTo>
                  <a:pt x="780" y="110"/>
                  <a:pt x="780" y="110"/>
                  <a:pt x="780" y="110"/>
                </a:cubicBezTo>
                <a:cubicBezTo>
                  <a:pt x="795" y="110"/>
                  <a:pt x="795" y="110"/>
                  <a:pt x="795" y="110"/>
                </a:cubicBezTo>
                <a:cubicBezTo>
                  <a:pt x="748" y="0"/>
                  <a:pt x="748" y="0"/>
                  <a:pt x="748" y="0"/>
                </a:cubicBezTo>
                <a:lnTo>
                  <a:pt x="700" y="110"/>
                </a:lnTo>
                <a:close/>
                <a:moveTo>
                  <a:pt x="273" y="110"/>
                </a:moveTo>
                <a:cubicBezTo>
                  <a:pt x="286" y="110"/>
                  <a:pt x="286" y="110"/>
                  <a:pt x="286" y="110"/>
                </a:cubicBezTo>
                <a:cubicBezTo>
                  <a:pt x="286" y="20"/>
                  <a:pt x="286" y="20"/>
                  <a:pt x="286" y="20"/>
                </a:cubicBezTo>
                <a:cubicBezTo>
                  <a:pt x="317" y="20"/>
                  <a:pt x="317" y="20"/>
                  <a:pt x="317" y="20"/>
                </a:cubicBezTo>
                <a:cubicBezTo>
                  <a:pt x="317" y="7"/>
                  <a:pt x="317" y="7"/>
                  <a:pt x="317" y="7"/>
                </a:cubicBezTo>
                <a:cubicBezTo>
                  <a:pt x="242" y="7"/>
                  <a:pt x="242" y="7"/>
                  <a:pt x="242" y="7"/>
                </a:cubicBezTo>
                <a:cubicBezTo>
                  <a:pt x="242" y="20"/>
                  <a:pt x="242" y="20"/>
                  <a:pt x="242" y="20"/>
                </a:cubicBezTo>
                <a:cubicBezTo>
                  <a:pt x="273" y="20"/>
                  <a:pt x="273" y="20"/>
                  <a:pt x="273" y="20"/>
                </a:cubicBezTo>
                <a:lnTo>
                  <a:pt x="273" y="110"/>
                </a:lnTo>
                <a:close/>
                <a:moveTo>
                  <a:pt x="374" y="7"/>
                </a:moveTo>
                <a:cubicBezTo>
                  <a:pt x="360" y="7"/>
                  <a:pt x="360" y="7"/>
                  <a:pt x="360" y="7"/>
                </a:cubicBezTo>
                <a:cubicBezTo>
                  <a:pt x="360" y="110"/>
                  <a:pt x="360" y="110"/>
                  <a:pt x="360" y="110"/>
                </a:cubicBezTo>
                <a:cubicBezTo>
                  <a:pt x="374" y="110"/>
                  <a:pt x="374" y="110"/>
                  <a:pt x="374" y="110"/>
                </a:cubicBezTo>
                <a:lnTo>
                  <a:pt x="374" y="7"/>
                </a:lnTo>
                <a:close/>
                <a:moveTo>
                  <a:pt x="475" y="112"/>
                </a:moveTo>
                <a:cubicBezTo>
                  <a:pt x="445" y="112"/>
                  <a:pt x="421" y="88"/>
                  <a:pt x="421" y="59"/>
                </a:cubicBezTo>
                <a:cubicBezTo>
                  <a:pt x="421" y="29"/>
                  <a:pt x="445" y="5"/>
                  <a:pt x="475" y="5"/>
                </a:cubicBezTo>
                <a:cubicBezTo>
                  <a:pt x="505" y="5"/>
                  <a:pt x="528" y="29"/>
                  <a:pt x="528" y="59"/>
                </a:cubicBezTo>
                <a:cubicBezTo>
                  <a:pt x="528" y="88"/>
                  <a:pt x="505" y="112"/>
                  <a:pt x="475" y="112"/>
                </a:cubicBezTo>
                <a:close/>
                <a:moveTo>
                  <a:pt x="475" y="19"/>
                </a:moveTo>
                <a:cubicBezTo>
                  <a:pt x="453" y="19"/>
                  <a:pt x="435" y="37"/>
                  <a:pt x="435" y="59"/>
                </a:cubicBezTo>
                <a:cubicBezTo>
                  <a:pt x="435" y="81"/>
                  <a:pt x="453" y="99"/>
                  <a:pt x="475" y="99"/>
                </a:cubicBezTo>
                <a:cubicBezTo>
                  <a:pt x="497" y="99"/>
                  <a:pt x="514" y="81"/>
                  <a:pt x="514" y="59"/>
                </a:cubicBezTo>
                <a:cubicBezTo>
                  <a:pt x="514" y="37"/>
                  <a:pt x="497" y="19"/>
                  <a:pt x="475" y="19"/>
                </a:cubicBezTo>
                <a:close/>
                <a:moveTo>
                  <a:pt x="586" y="35"/>
                </a:moveTo>
                <a:cubicBezTo>
                  <a:pt x="664" y="117"/>
                  <a:pt x="664" y="117"/>
                  <a:pt x="664" y="117"/>
                </a:cubicBezTo>
                <a:cubicBezTo>
                  <a:pt x="664" y="7"/>
                  <a:pt x="664" y="7"/>
                  <a:pt x="664" y="7"/>
                </a:cubicBezTo>
                <a:cubicBezTo>
                  <a:pt x="650" y="7"/>
                  <a:pt x="650" y="7"/>
                  <a:pt x="650" y="7"/>
                </a:cubicBezTo>
                <a:cubicBezTo>
                  <a:pt x="650" y="83"/>
                  <a:pt x="650" y="83"/>
                  <a:pt x="650" y="83"/>
                </a:cubicBezTo>
                <a:cubicBezTo>
                  <a:pt x="572" y="1"/>
                  <a:pt x="572" y="1"/>
                  <a:pt x="572" y="1"/>
                </a:cubicBezTo>
                <a:cubicBezTo>
                  <a:pt x="572" y="110"/>
                  <a:pt x="572" y="110"/>
                  <a:pt x="572" y="110"/>
                </a:cubicBezTo>
                <a:cubicBezTo>
                  <a:pt x="586" y="110"/>
                  <a:pt x="586" y="110"/>
                  <a:pt x="586" y="110"/>
                </a:cubicBezTo>
                <a:lnTo>
                  <a:pt x="586" y="35"/>
                </a:lnTo>
                <a:close/>
                <a:moveTo>
                  <a:pt x="843" y="7"/>
                </a:moveTo>
                <a:cubicBezTo>
                  <a:pt x="830" y="7"/>
                  <a:pt x="830" y="7"/>
                  <a:pt x="830" y="7"/>
                </a:cubicBezTo>
                <a:cubicBezTo>
                  <a:pt x="830" y="110"/>
                  <a:pt x="830" y="110"/>
                  <a:pt x="830" y="110"/>
                </a:cubicBezTo>
                <a:cubicBezTo>
                  <a:pt x="885" y="110"/>
                  <a:pt x="885" y="110"/>
                  <a:pt x="885" y="110"/>
                </a:cubicBezTo>
                <a:cubicBezTo>
                  <a:pt x="885" y="97"/>
                  <a:pt x="885" y="97"/>
                  <a:pt x="885" y="97"/>
                </a:cubicBezTo>
                <a:cubicBezTo>
                  <a:pt x="843" y="97"/>
                  <a:pt x="843" y="97"/>
                  <a:pt x="843" y="97"/>
                </a:cubicBezTo>
                <a:lnTo>
                  <a:pt x="843" y="7"/>
                </a:lnTo>
                <a:close/>
                <a:moveTo>
                  <a:pt x="169" y="156"/>
                </a:moveTo>
                <a:cubicBezTo>
                  <a:pt x="139" y="156"/>
                  <a:pt x="116" y="179"/>
                  <a:pt x="116" y="209"/>
                </a:cubicBezTo>
                <a:cubicBezTo>
                  <a:pt x="116" y="240"/>
                  <a:pt x="139" y="262"/>
                  <a:pt x="169" y="262"/>
                </a:cubicBezTo>
                <a:cubicBezTo>
                  <a:pt x="175" y="262"/>
                  <a:pt x="188" y="261"/>
                  <a:pt x="200" y="252"/>
                </a:cubicBezTo>
                <a:cubicBezTo>
                  <a:pt x="200" y="252"/>
                  <a:pt x="200" y="252"/>
                  <a:pt x="200" y="252"/>
                </a:cubicBezTo>
                <a:cubicBezTo>
                  <a:pt x="200" y="234"/>
                  <a:pt x="200" y="234"/>
                  <a:pt x="200" y="234"/>
                </a:cubicBezTo>
                <a:cubicBezTo>
                  <a:pt x="198" y="236"/>
                  <a:pt x="198" y="236"/>
                  <a:pt x="198" y="236"/>
                </a:cubicBezTo>
                <a:cubicBezTo>
                  <a:pt x="196" y="239"/>
                  <a:pt x="192" y="242"/>
                  <a:pt x="187" y="245"/>
                </a:cubicBezTo>
                <a:cubicBezTo>
                  <a:pt x="181" y="247"/>
                  <a:pt x="175" y="249"/>
                  <a:pt x="169" y="249"/>
                </a:cubicBezTo>
                <a:cubicBezTo>
                  <a:pt x="142" y="249"/>
                  <a:pt x="130" y="226"/>
                  <a:pt x="130" y="210"/>
                </a:cubicBezTo>
                <a:cubicBezTo>
                  <a:pt x="130" y="187"/>
                  <a:pt x="147" y="169"/>
                  <a:pt x="169" y="169"/>
                </a:cubicBezTo>
                <a:cubicBezTo>
                  <a:pt x="174" y="169"/>
                  <a:pt x="180" y="170"/>
                  <a:pt x="185" y="173"/>
                </a:cubicBezTo>
                <a:cubicBezTo>
                  <a:pt x="190" y="175"/>
                  <a:pt x="194" y="178"/>
                  <a:pt x="198" y="182"/>
                </a:cubicBezTo>
                <a:cubicBezTo>
                  <a:pt x="200" y="184"/>
                  <a:pt x="200" y="184"/>
                  <a:pt x="200" y="184"/>
                </a:cubicBezTo>
                <a:cubicBezTo>
                  <a:pt x="200" y="166"/>
                  <a:pt x="200" y="166"/>
                  <a:pt x="200" y="166"/>
                </a:cubicBezTo>
                <a:cubicBezTo>
                  <a:pt x="200" y="166"/>
                  <a:pt x="200" y="166"/>
                  <a:pt x="200" y="166"/>
                </a:cubicBezTo>
                <a:cubicBezTo>
                  <a:pt x="191" y="159"/>
                  <a:pt x="181" y="156"/>
                  <a:pt x="169" y="156"/>
                </a:cubicBezTo>
                <a:close/>
                <a:moveTo>
                  <a:pt x="437" y="209"/>
                </a:moveTo>
                <a:cubicBezTo>
                  <a:pt x="437" y="225"/>
                  <a:pt x="431" y="238"/>
                  <a:pt x="419" y="249"/>
                </a:cubicBezTo>
                <a:cubicBezTo>
                  <a:pt x="409" y="257"/>
                  <a:pt x="399" y="261"/>
                  <a:pt x="382" y="261"/>
                </a:cubicBezTo>
                <a:cubicBezTo>
                  <a:pt x="360" y="261"/>
                  <a:pt x="360" y="261"/>
                  <a:pt x="360" y="261"/>
                </a:cubicBezTo>
                <a:cubicBezTo>
                  <a:pt x="360" y="157"/>
                  <a:pt x="360" y="157"/>
                  <a:pt x="360" y="157"/>
                </a:cubicBezTo>
                <a:cubicBezTo>
                  <a:pt x="382" y="157"/>
                  <a:pt x="382" y="157"/>
                  <a:pt x="382" y="157"/>
                </a:cubicBezTo>
                <a:cubicBezTo>
                  <a:pt x="393" y="157"/>
                  <a:pt x="407" y="159"/>
                  <a:pt x="420" y="170"/>
                </a:cubicBezTo>
                <a:cubicBezTo>
                  <a:pt x="426" y="175"/>
                  <a:pt x="437" y="187"/>
                  <a:pt x="437" y="209"/>
                </a:cubicBezTo>
                <a:close/>
                <a:moveTo>
                  <a:pt x="423" y="209"/>
                </a:moveTo>
                <a:cubicBezTo>
                  <a:pt x="423" y="186"/>
                  <a:pt x="407" y="171"/>
                  <a:pt x="382" y="171"/>
                </a:cubicBezTo>
                <a:cubicBezTo>
                  <a:pt x="374" y="171"/>
                  <a:pt x="374" y="171"/>
                  <a:pt x="374" y="171"/>
                </a:cubicBezTo>
                <a:cubicBezTo>
                  <a:pt x="374" y="247"/>
                  <a:pt x="374" y="247"/>
                  <a:pt x="374" y="247"/>
                </a:cubicBezTo>
                <a:cubicBezTo>
                  <a:pt x="382" y="247"/>
                  <a:pt x="382" y="247"/>
                  <a:pt x="382" y="247"/>
                </a:cubicBezTo>
                <a:cubicBezTo>
                  <a:pt x="390" y="247"/>
                  <a:pt x="401" y="246"/>
                  <a:pt x="410" y="239"/>
                </a:cubicBezTo>
                <a:cubicBezTo>
                  <a:pt x="416" y="234"/>
                  <a:pt x="423" y="224"/>
                  <a:pt x="423" y="209"/>
                </a:cubicBezTo>
                <a:close/>
                <a:moveTo>
                  <a:pt x="479" y="261"/>
                </a:moveTo>
                <a:cubicBezTo>
                  <a:pt x="541" y="261"/>
                  <a:pt x="541" y="261"/>
                  <a:pt x="541" y="261"/>
                </a:cubicBezTo>
                <a:cubicBezTo>
                  <a:pt x="541" y="247"/>
                  <a:pt x="541" y="247"/>
                  <a:pt x="541" y="247"/>
                </a:cubicBezTo>
                <a:cubicBezTo>
                  <a:pt x="493" y="247"/>
                  <a:pt x="493" y="247"/>
                  <a:pt x="493" y="247"/>
                </a:cubicBezTo>
                <a:cubicBezTo>
                  <a:pt x="493" y="211"/>
                  <a:pt x="493" y="211"/>
                  <a:pt x="493" y="211"/>
                </a:cubicBezTo>
                <a:cubicBezTo>
                  <a:pt x="535" y="211"/>
                  <a:pt x="535" y="211"/>
                  <a:pt x="535" y="211"/>
                </a:cubicBezTo>
                <a:cubicBezTo>
                  <a:pt x="535" y="198"/>
                  <a:pt x="535" y="198"/>
                  <a:pt x="535" y="198"/>
                </a:cubicBezTo>
                <a:cubicBezTo>
                  <a:pt x="493" y="198"/>
                  <a:pt x="493" y="198"/>
                  <a:pt x="493" y="198"/>
                </a:cubicBezTo>
                <a:cubicBezTo>
                  <a:pt x="493" y="171"/>
                  <a:pt x="493" y="171"/>
                  <a:pt x="493" y="171"/>
                </a:cubicBezTo>
                <a:cubicBezTo>
                  <a:pt x="541" y="171"/>
                  <a:pt x="541" y="171"/>
                  <a:pt x="541" y="171"/>
                </a:cubicBezTo>
                <a:cubicBezTo>
                  <a:pt x="541" y="157"/>
                  <a:pt x="541" y="157"/>
                  <a:pt x="541" y="157"/>
                </a:cubicBezTo>
                <a:cubicBezTo>
                  <a:pt x="479" y="157"/>
                  <a:pt x="479" y="157"/>
                  <a:pt x="479" y="157"/>
                </a:cubicBezTo>
                <a:lnTo>
                  <a:pt x="479" y="261"/>
                </a:lnTo>
                <a:close/>
                <a:moveTo>
                  <a:pt x="805" y="261"/>
                </a:moveTo>
                <a:cubicBezTo>
                  <a:pt x="866" y="261"/>
                  <a:pt x="866" y="261"/>
                  <a:pt x="866" y="261"/>
                </a:cubicBezTo>
                <a:cubicBezTo>
                  <a:pt x="866" y="247"/>
                  <a:pt x="866" y="247"/>
                  <a:pt x="866" y="247"/>
                </a:cubicBezTo>
                <a:cubicBezTo>
                  <a:pt x="819" y="247"/>
                  <a:pt x="819" y="247"/>
                  <a:pt x="819" y="247"/>
                </a:cubicBezTo>
                <a:cubicBezTo>
                  <a:pt x="819" y="211"/>
                  <a:pt x="819" y="211"/>
                  <a:pt x="819" y="211"/>
                </a:cubicBezTo>
                <a:cubicBezTo>
                  <a:pt x="860" y="211"/>
                  <a:pt x="860" y="211"/>
                  <a:pt x="860" y="211"/>
                </a:cubicBezTo>
                <a:cubicBezTo>
                  <a:pt x="860" y="198"/>
                  <a:pt x="860" y="198"/>
                  <a:pt x="860" y="198"/>
                </a:cubicBezTo>
                <a:cubicBezTo>
                  <a:pt x="819" y="198"/>
                  <a:pt x="819" y="198"/>
                  <a:pt x="819" y="198"/>
                </a:cubicBezTo>
                <a:cubicBezTo>
                  <a:pt x="819" y="171"/>
                  <a:pt x="819" y="171"/>
                  <a:pt x="819" y="171"/>
                </a:cubicBezTo>
                <a:cubicBezTo>
                  <a:pt x="866" y="171"/>
                  <a:pt x="866" y="171"/>
                  <a:pt x="866" y="171"/>
                </a:cubicBezTo>
                <a:cubicBezTo>
                  <a:pt x="866" y="157"/>
                  <a:pt x="866" y="157"/>
                  <a:pt x="866" y="157"/>
                </a:cubicBezTo>
                <a:cubicBezTo>
                  <a:pt x="805" y="157"/>
                  <a:pt x="805" y="157"/>
                  <a:pt x="805" y="157"/>
                </a:cubicBezTo>
                <a:lnTo>
                  <a:pt x="805" y="261"/>
                </a:lnTo>
                <a:close/>
                <a:moveTo>
                  <a:pt x="634" y="235"/>
                </a:moveTo>
                <a:cubicBezTo>
                  <a:pt x="595" y="149"/>
                  <a:pt x="595" y="149"/>
                  <a:pt x="595" y="149"/>
                </a:cubicBezTo>
                <a:cubicBezTo>
                  <a:pt x="578" y="261"/>
                  <a:pt x="578" y="261"/>
                  <a:pt x="578" y="261"/>
                </a:cubicBezTo>
                <a:cubicBezTo>
                  <a:pt x="592" y="261"/>
                  <a:pt x="592" y="261"/>
                  <a:pt x="592" y="261"/>
                </a:cubicBezTo>
                <a:cubicBezTo>
                  <a:pt x="601" y="194"/>
                  <a:pt x="601" y="194"/>
                  <a:pt x="601" y="194"/>
                </a:cubicBezTo>
                <a:cubicBezTo>
                  <a:pt x="634" y="267"/>
                  <a:pt x="634" y="267"/>
                  <a:pt x="634" y="267"/>
                </a:cubicBezTo>
                <a:cubicBezTo>
                  <a:pt x="668" y="194"/>
                  <a:pt x="668" y="194"/>
                  <a:pt x="668" y="194"/>
                </a:cubicBezTo>
                <a:cubicBezTo>
                  <a:pt x="677" y="261"/>
                  <a:pt x="677" y="261"/>
                  <a:pt x="677" y="261"/>
                </a:cubicBezTo>
                <a:cubicBezTo>
                  <a:pt x="691" y="261"/>
                  <a:pt x="691" y="261"/>
                  <a:pt x="691" y="261"/>
                </a:cubicBezTo>
                <a:cubicBezTo>
                  <a:pt x="674" y="148"/>
                  <a:pt x="674" y="148"/>
                  <a:pt x="674" y="148"/>
                </a:cubicBezTo>
                <a:lnTo>
                  <a:pt x="634" y="235"/>
                </a:lnTo>
                <a:close/>
                <a:moveTo>
                  <a:pt x="737" y="261"/>
                </a:moveTo>
                <a:cubicBezTo>
                  <a:pt x="751" y="261"/>
                  <a:pt x="751" y="261"/>
                  <a:pt x="751" y="261"/>
                </a:cubicBezTo>
                <a:cubicBezTo>
                  <a:pt x="751" y="157"/>
                  <a:pt x="751" y="157"/>
                  <a:pt x="751" y="157"/>
                </a:cubicBezTo>
                <a:cubicBezTo>
                  <a:pt x="737" y="157"/>
                  <a:pt x="737" y="157"/>
                  <a:pt x="737" y="157"/>
                </a:cubicBezTo>
                <a:lnTo>
                  <a:pt x="737" y="261"/>
                </a:lnTo>
                <a:close/>
                <a:moveTo>
                  <a:pt x="955" y="211"/>
                </a:moveTo>
                <a:cubicBezTo>
                  <a:pt x="950" y="207"/>
                  <a:pt x="945" y="204"/>
                  <a:pt x="939" y="201"/>
                </a:cubicBezTo>
                <a:cubicBezTo>
                  <a:pt x="929" y="197"/>
                  <a:pt x="929" y="197"/>
                  <a:pt x="929" y="197"/>
                </a:cubicBezTo>
                <a:cubicBezTo>
                  <a:pt x="925" y="195"/>
                  <a:pt x="922" y="194"/>
                  <a:pt x="919" y="191"/>
                </a:cubicBezTo>
                <a:cubicBezTo>
                  <a:pt x="916" y="189"/>
                  <a:pt x="916" y="187"/>
                  <a:pt x="916" y="183"/>
                </a:cubicBezTo>
                <a:cubicBezTo>
                  <a:pt x="916" y="175"/>
                  <a:pt x="922" y="169"/>
                  <a:pt x="931" y="169"/>
                </a:cubicBezTo>
                <a:cubicBezTo>
                  <a:pt x="936" y="169"/>
                  <a:pt x="940" y="171"/>
                  <a:pt x="942" y="172"/>
                </a:cubicBezTo>
                <a:cubicBezTo>
                  <a:pt x="944" y="174"/>
                  <a:pt x="946" y="177"/>
                  <a:pt x="947" y="179"/>
                </a:cubicBezTo>
                <a:cubicBezTo>
                  <a:pt x="948" y="181"/>
                  <a:pt x="948" y="181"/>
                  <a:pt x="948" y="181"/>
                </a:cubicBezTo>
                <a:cubicBezTo>
                  <a:pt x="959" y="173"/>
                  <a:pt x="959" y="173"/>
                  <a:pt x="959" y="173"/>
                </a:cubicBezTo>
                <a:cubicBezTo>
                  <a:pt x="958" y="172"/>
                  <a:pt x="958" y="172"/>
                  <a:pt x="958" y="172"/>
                </a:cubicBezTo>
                <a:cubicBezTo>
                  <a:pt x="956" y="167"/>
                  <a:pt x="952" y="163"/>
                  <a:pt x="948" y="161"/>
                </a:cubicBezTo>
                <a:cubicBezTo>
                  <a:pt x="943" y="157"/>
                  <a:pt x="938" y="156"/>
                  <a:pt x="931" y="156"/>
                </a:cubicBezTo>
                <a:cubicBezTo>
                  <a:pt x="914" y="156"/>
                  <a:pt x="902" y="167"/>
                  <a:pt x="902" y="183"/>
                </a:cubicBezTo>
                <a:cubicBezTo>
                  <a:pt x="902" y="190"/>
                  <a:pt x="904" y="195"/>
                  <a:pt x="909" y="200"/>
                </a:cubicBezTo>
                <a:cubicBezTo>
                  <a:pt x="913" y="205"/>
                  <a:pt x="918" y="207"/>
                  <a:pt x="922" y="209"/>
                </a:cubicBezTo>
                <a:cubicBezTo>
                  <a:pt x="932" y="213"/>
                  <a:pt x="932" y="213"/>
                  <a:pt x="932" y="213"/>
                </a:cubicBezTo>
                <a:cubicBezTo>
                  <a:pt x="937" y="215"/>
                  <a:pt x="941" y="217"/>
                  <a:pt x="944" y="220"/>
                </a:cubicBezTo>
                <a:cubicBezTo>
                  <a:pt x="947" y="223"/>
                  <a:pt x="948" y="226"/>
                  <a:pt x="948" y="231"/>
                </a:cubicBezTo>
                <a:cubicBezTo>
                  <a:pt x="948" y="240"/>
                  <a:pt x="942" y="249"/>
                  <a:pt x="929" y="249"/>
                </a:cubicBezTo>
                <a:cubicBezTo>
                  <a:pt x="924" y="249"/>
                  <a:pt x="919" y="247"/>
                  <a:pt x="916" y="244"/>
                </a:cubicBezTo>
                <a:cubicBezTo>
                  <a:pt x="913" y="241"/>
                  <a:pt x="911" y="236"/>
                  <a:pt x="910" y="232"/>
                </a:cubicBezTo>
                <a:cubicBezTo>
                  <a:pt x="910" y="230"/>
                  <a:pt x="910" y="230"/>
                  <a:pt x="910" y="230"/>
                </a:cubicBezTo>
                <a:cubicBezTo>
                  <a:pt x="896" y="234"/>
                  <a:pt x="896" y="234"/>
                  <a:pt x="896" y="234"/>
                </a:cubicBezTo>
                <a:cubicBezTo>
                  <a:pt x="897" y="235"/>
                  <a:pt x="897" y="235"/>
                  <a:pt x="897" y="235"/>
                </a:cubicBezTo>
                <a:cubicBezTo>
                  <a:pt x="898" y="243"/>
                  <a:pt x="902" y="249"/>
                  <a:pt x="906" y="254"/>
                </a:cubicBezTo>
                <a:cubicBezTo>
                  <a:pt x="912" y="260"/>
                  <a:pt x="920" y="262"/>
                  <a:pt x="929" y="262"/>
                </a:cubicBezTo>
                <a:cubicBezTo>
                  <a:pt x="948" y="262"/>
                  <a:pt x="962" y="249"/>
                  <a:pt x="962" y="230"/>
                </a:cubicBezTo>
                <a:cubicBezTo>
                  <a:pt x="962" y="222"/>
                  <a:pt x="960" y="216"/>
                  <a:pt x="955" y="211"/>
                </a:cubicBezTo>
                <a:close/>
                <a:moveTo>
                  <a:pt x="0" y="261"/>
                </a:moveTo>
                <a:cubicBezTo>
                  <a:pt x="15" y="261"/>
                  <a:pt x="15" y="261"/>
                  <a:pt x="15" y="261"/>
                </a:cubicBezTo>
                <a:cubicBezTo>
                  <a:pt x="48" y="184"/>
                  <a:pt x="48" y="184"/>
                  <a:pt x="48" y="184"/>
                </a:cubicBezTo>
                <a:cubicBezTo>
                  <a:pt x="79" y="260"/>
                  <a:pt x="79" y="260"/>
                  <a:pt x="79" y="260"/>
                </a:cubicBezTo>
                <a:cubicBezTo>
                  <a:pt x="80" y="261"/>
                  <a:pt x="80" y="261"/>
                  <a:pt x="80" y="261"/>
                </a:cubicBezTo>
                <a:cubicBezTo>
                  <a:pt x="95" y="261"/>
                  <a:pt x="95" y="261"/>
                  <a:pt x="95" y="261"/>
                </a:cubicBezTo>
                <a:cubicBezTo>
                  <a:pt x="48" y="151"/>
                  <a:pt x="48" y="151"/>
                  <a:pt x="48" y="151"/>
                </a:cubicBezTo>
                <a:lnTo>
                  <a:pt x="0" y="261"/>
                </a:lnTo>
                <a:close/>
                <a:moveTo>
                  <a:pt x="229" y="261"/>
                </a:moveTo>
                <a:cubicBezTo>
                  <a:pt x="244" y="261"/>
                  <a:pt x="244" y="261"/>
                  <a:pt x="244" y="261"/>
                </a:cubicBezTo>
                <a:cubicBezTo>
                  <a:pt x="277" y="184"/>
                  <a:pt x="277" y="184"/>
                  <a:pt x="277" y="184"/>
                </a:cubicBezTo>
                <a:cubicBezTo>
                  <a:pt x="309" y="260"/>
                  <a:pt x="309" y="260"/>
                  <a:pt x="309" y="260"/>
                </a:cubicBezTo>
                <a:cubicBezTo>
                  <a:pt x="309" y="261"/>
                  <a:pt x="309" y="261"/>
                  <a:pt x="309" y="261"/>
                </a:cubicBezTo>
                <a:cubicBezTo>
                  <a:pt x="324" y="261"/>
                  <a:pt x="324" y="261"/>
                  <a:pt x="324" y="261"/>
                </a:cubicBezTo>
                <a:cubicBezTo>
                  <a:pt x="277" y="151"/>
                  <a:pt x="277" y="151"/>
                  <a:pt x="277" y="151"/>
                </a:cubicBezTo>
                <a:lnTo>
                  <a:pt x="229" y="261"/>
                </a:lnTo>
                <a:close/>
                <a:moveTo>
                  <a:pt x="1071" y="11"/>
                </a:moveTo>
                <a:cubicBezTo>
                  <a:pt x="1071" y="18"/>
                  <a:pt x="1071" y="18"/>
                  <a:pt x="1071" y="18"/>
                </a:cubicBezTo>
                <a:cubicBezTo>
                  <a:pt x="1075" y="18"/>
                  <a:pt x="1075" y="18"/>
                  <a:pt x="1075" y="18"/>
                </a:cubicBezTo>
                <a:cubicBezTo>
                  <a:pt x="1077" y="9"/>
                  <a:pt x="1077" y="9"/>
                  <a:pt x="1077" y="9"/>
                </a:cubicBezTo>
                <a:cubicBezTo>
                  <a:pt x="1076" y="8"/>
                  <a:pt x="1074" y="7"/>
                  <a:pt x="1072" y="6"/>
                </a:cubicBezTo>
                <a:cubicBezTo>
                  <a:pt x="1070" y="6"/>
                  <a:pt x="1067" y="6"/>
                  <a:pt x="1064" y="6"/>
                </a:cubicBezTo>
                <a:cubicBezTo>
                  <a:pt x="1061" y="6"/>
                  <a:pt x="1058" y="6"/>
                  <a:pt x="1056" y="7"/>
                </a:cubicBezTo>
                <a:cubicBezTo>
                  <a:pt x="1053" y="9"/>
                  <a:pt x="1051" y="10"/>
                  <a:pt x="1049" y="12"/>
                </a:cubicBezTo>
                <a:cubicBezTo>
                  <a:pt x="1048" y="14"/>
                  <a:pt x="1047" y="17"/>
                  <a:pt x="1047" y="20"/>
                </a:cubicBezTo>
                <a:cubicBezTo>
                  <a:pt x="1047" y="22"/>
                  <a:pt x="1048" y="24"/>
                  <a:pt x="1049" y="26"/>
                </a:cubicBezTo>
                <a:cubicBezTo>
                  <a:pt x="1050" y="28"/>
                  <a:pt x="1051" y="30"/>
                  <a:pt x="1053" y="31"/>
                </a:cubicBezTo>
                <a:cubicBezTo>
                  <a:pt x="1055" y="32"/>
                  <a:pt x="1057" y="34"/>
                  <a:pt x="1059" y="35"/>
                </a:cubicBezTo>
                <a:cubicBezTo>
                  <a:pt x="1062" y="37"/>
                  <a:pt x="1064" y="39"/>
                  <a:pt x="1066" y="40"/>
                </a:cubicBezTo>
                <a:cubicBezTo>
                  <a:pt x="1067" y="42"/>
                  <a:pt x="1068" y="44"/>
                  <a:pt x="1068" y="47"/>
                </a:cubicBezTo>
                <a:cubicBezTo>
                  <a:pt x="1068" y="49"/>
                  <a:pt x="1067" y="52"/>
                  <a:pt x="1065" y="53"/>
                </a:cubicBezTo>
                <a:cubicBezTo>
                  <a:pt x="1062" y="55"/>
                  <a:pt x="1060" y="56"/>
                  <a:pt x="1057" y="56"/>
                </a:cubicBezTo>
                <a:cubicBezTo>
                  <a:pt x="1055" y="56"/>
                  <a:pt x="1053" y="56"/>
                  <a:pt x="1052" y="55"/>
                </a:cubicBezTo>
                <a:cubicBezTo>
                  <a:pt x="1050" y="55"/>
                  <a:pt x="1049" y="54"/>
                  <a:pt x="1048" y="54"/>
                </a:cubicBezTo>
                <a:cubicBezTo>
                  <a:pt x="1048" y="46"/>
                  <a:pt x="1048" y="46"/>
                  <a:pt x="1048" y="46"/>
                </a:cubicBezTo>
                <a:cubicBezTo>
                  <a:pt x="1044" y="46"/>
                  <a:pt x="1044" y="46"/>
                  <a:pt x="1044" y="46"/>
                </a:cubicBezTo>
                <a:cubicBezTo>
                  <a:pt x="1042" y="56"/>
                  <a:pt x="1042" y="56"/>
                  <a:pt x="1042" y="56"/>
                </a:cubicBezTo>
                <a:cubicBezTo>
                  <a:pt x="1043" y="57"/>
                  <a:pt x="1045" y="58"/>
                  <a:pt x="1048" y="58"/>
                </a:cubicBezTo>
                <a:cubicBezTo>
                  <a:pt x="1051" y="59"/>
                  <a:pt x="1054" y="59"/>
                  <a:pt x="1057" y="59"/>
                </a:cubicBezTo>
                <a:cubicBezTo>
                  <a:pt x="1060" y="59"/>
                  <a:pt x="1063" y="59"/>
                  <a:pt x="1066" y="57"/>
                </a:cubicBezTo>
                <a:cubicBezTo>
                  <a:pt x="1069" y="56"/>
                  <a:pt x="1071" y="54"/>
                  <a:pt x="1073" y="52"/>
                </a:cubicBezTo>
                <a:cubicBezTo>
                  <a:pt x="1074" y="50"/>
                  <a:pt x="1075" y="47"/>
                  <a:pt x="1075" y="44"/>
                </a:cubicBezTo>
                <a:cubicBezTo>
                  <a:pt x="1075" y="42"/>
                  <a:pt x="1074" y="40"/>
                  <a:pt x="1073" y="38"/>
                </a:cubicBezTo>
                <a:cubicBezTo>
                  <a:pt x="1072" y="36"/>
                  <a:pt x="1071" y="35"/>
                  <a:pt x="1069" y="34"/>
                </a:cubicBezTo>
                <a:cubicBezTo>
                  <a:pt x="1068" y="32"/>
                  <a:pt x="1066" y="31"/>
                  <a:pt x="1064" y="29"/>
                </a:cubicBezTo>
                <a:cubicBezTo>
                  <a:pt x="1060" y="27"/>
                  <a:pt x="1058" y="25"/>
                  <a:pt x="1056" y="24"/>
                </a:cubicBezTo>
                <a:cubicBezTo>
                  <a:pt x="1055" y="22"/>
                  <a:pt x="1054" y="20"/>
                  <a:pt x="1054" y="17"/>
                </a:cubicBezTo>
                <a:cubicBezTo>
                  <a:pt x="1054" y="15"/>
                  <a:pt x="1055" y="13"/>
                  <a:pt x="1057" y="11"/>
                </a:cubicBezTo>
                <a:cubicBezTo>
                  <a:pt x="1059" y="10"/>
                  <a:pt x="1061" y="9"/>
                  <a:pt x="1064" y="9"/>
                </a:cubicBezTo>
                <a:cubicBezTo>
                  <a:pt x="1065" y="9"/>
                  <a:pt x="1067" y="9"/>
                  <a:pt x="1068" y="10"/>
                </a:cubicBezTo>
                <a:cubicBezTo>
                  <a:pt x="1069" y="10"/>
                  <a:pt x="1070" y="10"/>
                  <a:pt x="1071" y="11"/>
                </a:cubicBezTo>
                <a:close/>
                <a:moveTo>
                  <a:pt x="1107" y="27"/>
                </a:moveTo>
                <a:cubicBezTo>
                  <a:pt x="1108" y="27"/>
                  <a:pt x="1108" y="27"/>
                  <a:pt x="1108" y="27"/>
                </a:cubicBezTo>
                <a:cubicBezTo>
                  <a:pt x="1110" y="20"/>
                  <a:pt x="1110" y="20"/>
                  <a:pt x="1110" y="20"/>
                </a:cubicBezTo>
                <a:cubicBezTo>
                  <a:pt x="1109" y="20"/>
                  <a:pt x="1108" y="19"/>
                  <a:pt x="1107" y="19"/>
                </a:cubicBezTo>
                <a:cubicBezTo>
                  <a:pt x="1105" y="19"/>
                  <a:pt x="1104" y="19"/>
                  <a:pt x="1102" y="19"/>
                </a:cubicBezTo>
                <a:cubicBezTo>
                  <a:pt x="1098" y="19"/>
                  <a:pt x="1094" y="20"/>
                  <a:pt x="1091" y="22"/>
                </a:cubicBezTo>
                <a:cubicBezTo>
                  <a:pt x="1088" y="25"/>
                  <a:pt x="1086" y="28"/>
                  <a:pt x="1084" y="32"/>
                </a:cubicBezTo>
                <a:cubicBezTo>
                  <a:pt x="1083" y="36"/>
                  <a:pt x="1082" y="40"/>
                  <a:pt x="1082" y="43"/>
                </a:cubicBezTo>
                <a:cubicBezTo>
                  <a:pt x="1082" y="48"/>
                  <a:pt x="1083" y="52"/>
                  <a:pt x="1085" y="55"/>
                </a:cubicBezTo>
                <a:cubicBezTo>
                  <a:pt x="1087" y="58"/>
                  <a:pt x="1091" y="59"/>
                  <a:pt x="1094" y="59"/>
                </a:cubicBezTo>
                <a:cubicBezTo>
                  <a:pt x="1098" y="59"/>
                  <a:pt x="1100" y="59"/>
                  <a:pt x="1102" y="57"/>
                </a:cubicBezTo>
                <a:cubicBezTo>
                  <a:pt x="1105" y="56"/>
                  <a:pt x="1106" y="54"/>
                  <a:pt x="1108" y="53"/>
                </a:cubicBezTo>
                <a:cubicBezTo>
                  <a:pt x="1106" y="50"/>
                  <a:pt x="1106" y="50"/>
                  <a:pt x="1106" y="50"/>
                </a:cubicBezTo>
                <a:cubicBezTo>
                  <a:pt x="1105" y="52"/>
                  <a:pt x="1103" y="53"/>
                  <a:pt x="1102" y="54"/>
                </a:cubicBezTo>
                <a:cubicBezTo>
                  <a:pt x="1100" y="54"/>
                  <a:pt x="1099" y="55"/>
                  <a:pt x="1097" y="55"/>
                </a:cubicBezTo>
                <a:cubicBezTo>
                  <a:pt x="1094" y="55"/>
                  <a:pt x="1092" y="54"/>
                  <a:pt x="1091" y="52"/>
                </a:cubicBezTo>
                <a:cubicBezTo>
                  <a:pt x="1090" y="50"/>
                  <a:pt x="1089" y="47"/>
                  <a:pt x="1089" y="43"/>
                </a:cubicBezTo>
                <a:cubicBezTo>
                  <a:pt x="1089" y="39"/>
                  <a:pt x="1090" y="35"/>
                  <a:pt x="1091" y="32"/>
                </a:cubicBezTo>
                <a:cubicBezTo>
                  <a:pt x="1092" y="30"/>
                  <a:pt x="1093" y="27"/>
                  <a:pt x="1095" y="26"/>
                </a:cubicBezTo>
                <a:cubicBezTo>
                  <a:pt x="1097" y="24"/>
                  <a:pt x="1099" y="23"/>
                  <a:pt x="1101" y="23"/>
                </a:cubicBezTo>
                <a:cubicBezTo>
                  <a:pt x="1102" y="23"/>
                  <a:pt x="1105" y="24"/>
                  <a:pt x="1107" y="27"/>
                </a:cubicBezTo>
                <a:close/>
                <a:moveTo>
                  <a:pt x="1124" y="52"/>
                </a:moveTo>
                <a:cubicBezTo>
                  <a:pt x="1129" y="19"/>
                  <a:pt x="1129" y="19"/>
                  <a:pt x="1129" y="19"/>
                </a:cubicBezTo>
                <a:cubicBezTo>
                  <a:pt x="1128" y="19"/>
                  <a:pt x="1128" y="19"/>
                  <a:pt x="1128" y="19"/>
                </a:cubicBezTo>
                <a:cubicBezTo>
                  <a:pt x="1118" y="20"/>
                  <a:pt x="1118" y="20"/>
                  <a:pt x="1118" y="20"/>
                </a:cubicBezTo>
                <a:cubicBezTo>
                  <a:pt x="1117" y="23"/>
                  <a:pt x="1117" y="23"/>
                  <a:pt x="1117" y="23"/>
                </a:cubicBezTo>
                <a:cubicBezTo>
                  <a:pt x="1122" y="24"/>
                  <a:pt x="1122" y="24"/>
                  <a:pt x="1122" y="24"/>
                </a:cubicBezTo>
                <a:cubicBezTo>
                  <a:pt x="1121" y="31"/>
                  <a:pt x="1120" y="37"/>
                  <a:pt x="1119" y="41"/>
                </a:cubicBezTo>
                <a:cubicBezTo>
                  <a:pt x="1118" y="49"/>
                  <a:pt x="1117" y="54"/>
                  <a:pt x="1117" y="55"/>
                </a:cubicBezTo>
                <a:cubicBezTo>
                  <a:pt x="1117" y="56"/>
                  <a:pt x="1118" y="57"/>
                  <a:pt x="1118" y="58"/>
                </a:cubicBezTo>
                <a:cubicBezTo>
                  <a:pt x="1119" y="59"/>
                  <a:pt x="1120" y="59"/>
                  <a:pt x="1122" y="59"/>
                </a:cubicBezTo>
                <a:cubicBezTo>
                  <a:pt x="1124" y="59"/>
                  <a:pt x="1125" y="59"/>
                  <a:pt x="1127" y="58"/>
                </a:cubicBezTo>
                <a:cubicBezTo>
                  <a:pt x="1128" y="57"/>
                  <a:pt x="1129" y="55"/>
                  <a:pt x="1130" y="54"/>
                </a:cubicBezTo>
                <a:cubicBezTo>
                  <a:pt x="1129" y="53"/>
                  <a:pt x="1129" y="53"/>
                  <a:pt x="1129" y="53"/>
                </a:cubicBezTo>
                <a:cubicBezTo>
                  <a:pt x="1128" y="54"/>
                  <a:pt x="1128" y="54"/>
                  <a:pt x="1127" y="54"/>
                </a:cubicBezTo>
                <a:cubicBezTo>
                  <a:pt x="1126" y="55"/>
                  <a:pt x="1126" y="55"/>
                  <a:pt x="1125" y="55"/>
                </a:cubicBezTo>
                <a:cubicBezTo>
                  <a:pt x="1125" y="55"/>
                  <a:pt x="1125" y="55"/>
                  <a:pt x="1125" y="54"/>
                </a:cubicBezTo>
                <a:cubicBezTo>
                  <a:pt x="1124" y="54"/>
                  <a:pt x="1124" y="54"/>
                  <a:pt x="1124" y="53"/>
                </a:cubicBezTo>
                <a:lnTo>
                  <a:pt x="1124" y="52"/>
                </a:lnTo>
                <a:close/>
                <a:moveTo>
                  <a:pt x="1127" y="11"/>
                </a:moveTo>
                <a:cubicBezTo>
                  <a:pt x="1128" y="11"/>
                  <a:pt x="1129" y="11"/>
                  <a:pt x="1130" y="10"/>
                </a:cubicBezTo>
                <a:cubicBezTo>
                  <a:pt x="1131" y="9"/>
                  <a:pt x="1131" y="7"/>
                  <a:pt x="1131" y="6"/>
                </a:cubicBezTo>
                <a:cubicBezTo>
                  <a:pt x="1131" y="5"/>
                  <a:pt x="1131" y="4"/>
                  <a:pt x="1130" y="3"/>
                </a:cubicBezTo>
                <a:cubicBezTo>
                  <a:pt x="1130" y="3"/>
                  <a:pt x="1129" y="2"/>
                  <a:pt x="1128" y="2"/>
                </a:cubicBezTo>
                <a:cubicBezTo>
                  <a:pt x="1126" y="2"/>
                  <a:pt x="1125" y="3"/>
                  <a:pt x="1124" y="4"/>
                </a:cubicBezTo>
                <a:cubicBezTo>
                  <a:pt x="1123" y="5"/>
                  <a:pt x="1123" y="6"/>
                  <a:pt x="1123" y="7"/>
                </a:cubicBezTo>
                <a:cubicBezTo>
                  <a:pt x="1123" y="8"/>
                  <a:pt x="1123" y="9"/>
                  <a:pt x="1124" y="10"/>
                </a:cubicBezTo>
                <a:cubicBezTo>
                  <a:pt x="1125" y="11"/>
                  <a:pt x="1126" y="11"/>
                  <a:pt x="1127" y="11"/>
                </a:cubicBezTo>
                <a:close/>
                <a:moveTo>
                  <a:pt x="1166" y="52"/>
                </a:moveTo>
                <a:cubicBezTo>
                  <a:pt x="1165" y="49"/>
                  <a:pt x="1165" y="49"/>
                  <a:pt x="1165" y="49"/>
                </a:cubicBezTo>
                <a:cubicBezTo>
                  <a:pt x="1163" y="51"/>
                  <a:pt x="1161" y="52"/>
                  <a:pt x="1159" y="53"/>
                </a:cubicBezTo>
                <a:cubicBezTo>
                  <a:pt x="1157" y="54"/>
                  <a:pt x="1155" y="55"/>
                  <a:pt x="1153" y="55"/>
                </a:cubicBezTo>
                <a:cubicBezTo>
                  <a:pt x="1150" y="55"/>
                  <a:pt x="1148" y="54"/>
                  <a:pt x="1147" y="51"/>
                </a:cubicBezTo>
                <a:cubicBezTo>
                  <a:pt x="1145" y="49"/>
                  <a:pt x="1145" y="46"/>
                  <a:pt x="1145" y="43"/>
                </a:cubicBezTo>
                <a:cubicBezTo>
                  <a:pt x="1148" y="43"/>
                  <a:pt x="1151" y="42"/>
                  <a:pt x="1155" y="41"/>
                </a:cubicBezTo>
                <a:cubicBezTo>
                  <a:pt x="1158" y="40"/>
                  <a:pt x="1162" y="38"/>
                  <a:pt x="1164" y="36"/>
                </a:cubicBezTo>
                <a:cubicBezTo>
                  <a:pt x="1167" y="33"/>
                  <a:pt x="1168" y="31"/>
                  <a:pt x="1168" y="27"/>
                </a:cubicBezTo>
                <a:cubicBezTo>
                  <a:pt x="1168" y="25"/>
                  <a:pt x="1167" y="23"/>
                  <a:pt x="1166" y="21"/>
                </a:cubicBezTo>
                <a:cubicBezTo>
                  <a:pt x="1164" y="19"/>
                  <a:pt x="1162" y="19"/>
                  <a:pt x="1158" y="19"/>
                </a:cubicBezTo>
                <a:cubicBezTo>
                  <a:pt x="1154" y="19"/>
                  <a:pt x="1151" y="20"/>
                  <a:pt x="1148" y="22"/>
                </a:cubicBezTo>
                <a:cubicBezTo>
                  <a:pt x="1145" y="24"/>
                  <a:pt x="1142" y="28"/>
                  <a:pt x="1140" y="31"/>
                </a:cubicBezTo>
                <a:cubicBezTo>
                  <a:pt x="1138" y="35"/>
                  <a:pt x="1138" y="40"/>
                  <a:pt x="1138" y="44"/>
                </a:cubicBezTo>
                <a:cubicBezTo>
                  <a:pt x="1138" y="47"/>
                  <a:pt x="1138" y="49"/>
                  <a:pt x="1139" y="52"/>
                </a:cubicBezTo>
                <a:cubicBezTo>
                  <a:pt x="1140" y="54"/>
                  <a:pt x="1142" y="56"/>
                  <a:pt x="1144" y="57"/>
                </a:cubicBezTo>
                <a:cubicBezTo>
                  <a:pt x="1146" y="59"/>
                  <a:pt x="1148" y="59"/>
                  <a:pt x="1151" y="59"/>
                </a:cubicBezTo>
                <a:cubicBezTo>
                  <a:pt x="1155" y="59"/>
                  <a:pt x="1158" y="58"/>
                  <a:pt x="1160" y="57"/>
                </a:cubicBezTo>
                <a:cubicBezTo>
                  <a:pt x="1163" y="55"/>
                  <a:pt x="1165" y="54"/>
                  <a:pt x="1166" y="52"/>
                </a:cubicBezTo>
                <a:close/>
                <a:moveTo>
                  <a:pt x="1157" y="22"/>
                </a:moveTo>
                <a:cubicBezTo>
                  <a:pt x="1158" y="22"/>
                  <a:pt x="1159" y="23"/>
                  <a:pt x="1160" y="24"/>
                </a:cubicBezTo>
                <a:cubicBezTo>
                  <a:pt x="1161" y="25"/>
                  <a:pt x="1161" y="26"/>
                  <a:pt x="1161" y="28"/>
                </a:cubicBezTo>
                <a:cubicBezTo>
                  <a:pt x="1161" y="30"/>
                  <a:pt x="1161" y="32"/>
                  <a:pt x="1159" y="34"/>
                </a:cubicBezTo>
                <a:cubicBezTo>
                  <a:pt x="1157" y="35"/>
                  <a:pt x="1155" y="37"/>
                  <a:pt x="1152" y="38"/>
                </a:cubicBezTo>
                <a:cubicBezTo>
                  <a:pt x="1150" y="39"/>
                  <a:pt x="1147" y="39"/>
                  <a:pt x="1145" y="39"/>
                </a:cubicBezTo>
                <a:cubicBezTo>
                  <a:pt x="1145" y="37"/>
                  <a:pt x="1146" y="34"/>
                  <a:pt x="1147" y="32"/>
                </a:cubicBezTo>
                <a:cubicBezTo>
                  <a:pt x="1148" y="29"/>
                  <a:pt x="1149" y="27"/>
                  <a:pt x="1151" y="25"/>
                </a:cubicBezTo>
                <a:cubicBezTo>
                  <a:pt x="1152" y="23"/>
                  <a:pt x="1154" y="22"/>
                  <a:pt x="1157" y="22"/>
                </a:cubicBezTo>
                <a:close/>
                <a:moveTo>
                  <a:pt x="1187" y="28"/>
                </a:moveTo>
                <a:cubicBezTo>
                  <a:pt x="1188" y="19"/>
                  <a:pt x="1188" y="19"/>
                  <a:pt x="1188" y="19"/>
                </a:cubicBezTo>
                <a:cubicBezTo>
                  <a:pt x="1186" y="19"/>
                  <a:pt x="1186" y="19"/>
                  <a:pt x="1186" y="19"/>
                </a:cubicBezTo>
                <a:cubicBezTo>
                  <a:pt x="1178" y="20"/>
                  <a:pt x="1178" y="20"/>
                  <a:pt x="1178" y="20"/>
                </a:cubicBezTo>
                <a:cubicBezTo>
                  <a:pt x="1177" y="23"/>
                  <a:pt x="1177" y="23"/>
                  <a:pt x="1177" y="23"/>
                </a:cubicBezTo>
                <a:cubicBezTo>
                  <a:pt x="1180" y="25"/>
                  <a:pt x="1180" y="25"/>
                  <a:pt x="1180" y="25"/>
                </a:cubicBezTo>
                <a:cubicBezTo>
                  <a:pt x="1176" y="58"/>
                  <a:pt x="1176" y="58"/>
                  <a:pt x="1176" y="58"/>
                </a:cubicBezTo>
                <a:cubicBezTo>
                  <a:pt x="1183" y="58"/>
                  <a:pt x="1183" y="58"/>
                  <a:pt x="1183" y="58"/>
                </a:cubicBezTo>
                <a:cubicBezTo>
                  <a:pt x="1186" y="33"/>
                  <a:pt x="1186" y="33"/>
                  <a:pt x="1186" y="33"/>
                </a:cubicBezTo>
                <a:cubicBezTo>
                  <a:pt x="1188" y="31"/>
                  <a:pt x="1190" y="28"/>
                  <a:pt x="1192" y="26"/>
                </a:cubicBezTo>
                <a:cubicBezTo>
                  <a:pt x="1194" y="25"/>
                  <a:pt x="1196" y="24"/>
                  <a:pt x="1198" y="24"/>
                </a:cubicBezTo>
                <a:cubicBezTo>
                  <a:pt x="1200" y="24"/>
                  <a:pt x="1201" y="24"/>
                  <a:pt x="1202" y="25"/>
                </a:cubicBezTo>
                <a:cubicBezTo>
                  <a:pt x="1202" y="26"/>
                  <a:pt x="1203" y="27"/>
                  <a:pt x="1203" y="29"/>
                </a:cubicBezTo>
                <a:cubicBezTo>
                  <a:pt x="1203" y="31"/>
                  <a:pt x="1202" y="33"/>
                  <a:pt x="1202" y="35"/>
                </a:cubicBezTo>
                <a:cubicBezTo>
                  <a:pt x="1202" y="37"/>
                  <a:pt x="1201" y="39"/>
                  <a:pt x="1201" y="41"/>
                </a:cubicBezTo>
                <a:cubicBezTo>
                  <a:pt x="1201" y="43"/>
                  <a:pt x="1201" y="43"/>
                  <a:pt x="1201" y="43"/>
                </a:cubicBezTo>
                <a:cubicBezTo>
                  <a:pt x="1200" y="46"/>
                  <a:pt x="1200" y="46"/>
                  <a:pt x="1200" y="46"/>
                </a:cubicBezTo>
                <a:cubicBezTo>
                  <a:pt x="1199" y="51"/>
                  <a:pt x="1199" y="54"/>
                  <a:pt x="1199" y="55"/>
                </a:cubicBezTo>
                <a:cubicBezTo>
                  <a:pt x="1199" y="58"/>
                  <a:pt x="1200" y="59"/>
                  <a:pt x="1203" y="59"/>
                </a:cubicBezTo>
                <a:cubicBezTo>
                  <a:pt x="1205" y="59"/>
                  <a:pt x="1206" y="59"/>
                  <a:pt x="1207" y="58"/>
                </a:cubicBezTo>
                <a:cubicBezTo>
                  <a:pt x="1208" y="58"/>
                  <a:pt x="1209" y="57"/>
                  <a:pt x="1210" y="57"/>
                </a:cubicBezTo>
                <a:cubicBezTo>
                  <a:pt x="1210" y="56"/>
                  <a:pt x="1211" y="55"/>
                  <a:pt x="1211" y="55"/>
                </a:cubicBezTo>
                <a:cubicBezTo>
                  <a:pt x="1210" y="53"/>
                  <a:pt x="1210" y="53"/>
                  <a:pt x="1210" y="53"/>
                </a:cubicBezTo>
                <a:cubicBezTo>
                  <a:pt x="1209" y="54"/>
                  <a:pt x="1208" y="55"/>
                  <a:pt x="1207" y="55"/>
                </a:cubicBezTo>
                <a:cubicBezTo>
                  <a:pt x="1206" y="55"/>
                  <a:pt x="1206" y="54"/>
                  <a:pt x="1206" y="53"/>
                </a:cubicBezTo>
                <a:cubicBezTo>
                  <a:pt x="1206" y="51"/>
                  <a:pt x="1206" y="48"/>
                  <a:pt x="1207" y="45"/>
                </a:cubicBezTo>
                <a:cubicBezTo>
                  <a:pt x="1208" y="41"/>
                  <a:pt x="1208" y="41"/>
                  <a:pt x="1208" y="41"/>
                </a:cubicBezTo>
                <a:cubicBezTo>
                  <a:pt x="1208" y="40"/>
                  <a:pt x="1208" y="40"/>
                  <a:pt x="1208" y="40"/>
                </a:cubicBezTo>
                <a:cubicBezTo>
                  <a:pt x="1209" y="34"/>
                  <a:pt x="1210" y="31"/>
                  <a:pt x="1210" y="29"/>
                </a:cubicBezTo>
                <a:cubicBezTo>
                  <a:pt x="1210" y="25"/>
                  <a:pt x="1209" y="23"/>
                  <a:pt x="1207" y="21"/>
                </a:cubicBezTo>
                <a:cubicBezTo>
                  <a:pt x="1206" y="19"/>
                  <a:pt x="1204" y="19"/>
                  <a:pt x="1201" y="19"/>
                </a:cubicBezTo>
                <a:cubicBezTo>
                  <a:pt x="1199" y="19"/>
                  <a:pt x="1196" y="19"/>
                  <a:pt x="1193" y="21"/>
                </a:cubicBezTo>
                <a:cubicBezTo>
                  <a:pt x="1191" y="23"/>
                  <a:pt x="1189" y="25"/>
                  <a:pt x="1187" y="28"/>
                </a:cubicBezTo>
                <a:close/>
                <a:moveTo>
                  <a:pt x="1243" y="27"/>
                </a:moveTo>
                <a:cubicBezTo>
                  <a:pt x="1245" y="27"/>
                  <a:pt x="1245" y="27"/>
                  <a:pt x="1245" y="27"/>
                </a:cubicBezTo>
                <a:cubicBezTo>
                  <a:pt x="1247" y="20"/>
                  <a:pt x="1247" y="20"/>
                  <a:pt x="1247" y="20"/>
                </a:cubicBezTo>
                <a:cubicBezTo>
                  <a:pt x="1246" y="20"/>
                  <a:pt x="1244" y="19"/>
                  <a:pt x="1243" y="19"/>
                </a:cubicBezTo>
                <a:cubicBezTo>
                  <a:pt x="1241" y="19"/>
                  <a:pt x="1240" y="19"/>
                  <a:pt x="1239" y="19"/>
                </a:cubicBezTo>
                <a:cubicBezTo>
                  <a:pt x="1234" y="19"/>
                  <a:pt x="1231" y="20"/>
                  <a:pt x="1228" y="22"/>
                </a:cubicBezTo>
                <a:cubicBezTo>
                  <a:pt x="1224" y="25"/>
                  <a:pt x="1222" y="28"/>
                  <a:pt x="1220" y="32"/>
                </a:cubicBezTo>
                <a:cubicBezTo>
                  <a:pt x="1219" y="36"/>
                  <a:pt x="1218" y="40"/>
                  <a:pt x="1218" y="43"/>
                </a:cubicBezTo>
                <a:cubicBezTo>
                  <a:pt x="1218" y="48"/>
                  <a:pt x="1219" y="52"/>
                  <a:pt x="1221" y="55"/>
                </a:cubicBezTo>
                <a:cubicBezTo>
                  <a:pt x="1224" y="58"/>
                  <a:pt x="1227" y="59"/>
                  <a:pt x="1231" y="59"/>
                </a:cubicBezTo>
                <a:cubicBezTo>
                  <a:pt x="1234" y="59"/>
                  <a:pt x="1236" y="59"/>
                  <a:pt x="1239" y="57"/>
                </a:cubicBezTo>
                <a:cubicBezTo>
                  <a:pt x="1241" y="56"/>
                  <a:pt x="1243" y="54"/>
                  <a:pt x="1244" y="53"/>
                </a:cubicBezTo>
                <a:cubicBezTo>
                  <a:pt x="1242" y="50"/>
                  <a:pt x="1242" y="50"/>
                  <a:pt x="1242" y="50"/>
                </a:cubicBezTo>
                <a:cubicBezTo>
                  <a:pt x="1241" y="52"/>
                  <a:pt x="1239" y="53"/>
                  <a:pt x="1238" y="54"/>
                </a:cubicBezTo>
                <a:cubicBezTo>
                  <a:pt x="1236" y="54"/>
                  <a:pt x="1235" y="55"/>
                  <a:pt x="1233" y="55"/>
                </a:cubicBezTo>
                <a:cubicBezTo>
                  <a:pt x="1230" y="55"/>
                  <a:pt x="1228" y="54"/>
                  <a:pt x="1227" y="52"/>
                </a:cubicBezTo>
                <a:cubicBezTo>
                  <a:pt x="1226" y="50"/>
                  <a:pt x="1225" y="47"/>
                  <a:pt x="1225" y="43"/>
                </a:cubicBezTo>
                <a:cubicBezTo>
                  <a:pt x="1225" y="39"/>
                  <a:pt x="1226" y="35"/>
                  <a:pt x="1227" y="32"/>
                </a:cubicBezTo>
                <a:cubicBezTo>
                  <a:pt x="1228" y="30"/>
                  <a:pt x="1229" y="27"/>
                  <a:pt x="1231" y="26"/>
                </a:cubicBezTo>
                <a:cubicBezTo>
                  <a:pt x="1233" y="24"/>
                  <a:pt x="1235" y="23"/>
                  <a:pt x="1237" y="23"/>
                </a:cubicBezTo>
                <a:cubicBezTo>
                  <a:pt x="1239" y="23"/>
                  <a:pt x="1241" y="24"/>
                  <a:pt x="1243" y="27"/>
                </a:cubicBezTo>
                <a:close/>
                <a:moveTo>
                  <a:pt x="1279" y="52"/>
                </a:moveTo>
                <a:cubicBezTo>
                  <a:pt x="1277" y="49"/>
                  <a:pt x="1277" y="49"/>
                  <a:pt x="1277" y="49"/>
                </a:cubicBezTo>
                <a:cubicBezTo>
                  <a:pt x="1276" y="51"/>
                  <a:pt x="1274" y="52"/>
                  <a:pt x="1272" y="53"/>
                </a:cubicBezTo>
                <a:cubicBezTo>
                  <a:pt x="1270" y="54"/>
                  <a:pt x="1268" y="55"/>
                  <a:pt x="1266" y="55"/>
                </a:cubicBezTo>
                <a:cubicBezTo>
                  <a:pt x="1263" y="55"/>
                  <a:pt x="1261" y="54"/>
                  <a:pt x="1259" y="51"/>
                </a:cubicBezTo>
                <a:cubicBezTo>
                  <a:pt x="1258" y="49"/>
                  <a:pt x="1257" y="46"/>
                  <a:pt x="1258" y="43"/>
                </a:cubicBezTo>
                <a:cubicBezTo>
                  <a:pt x="1260" y="43"/>
                  <a:pt x="1264" y="42"/>
                  <a:pt x="1267" y="41"/>
                </a:cubicBezTo>
                <a:cubicBezTo>
                  <a:pt x="1271" y="40"/>
                  <a:pt x="1274" y="38"/>
                  <a:pt x="1277" y="36"/>
                </a:cubicBezTo>
                <a:cubicBezTo>
                  <a:pt x="1280" y="33"/>
                  <a:pt x="1281" y="31"/>
                  <a:pt x="1281" y="27"/>
                </a:cubicBezTo>
                <a:cubicBezTo>
                  <a:pt x="1281" y="25"/>
                  <a:pt x="1280" y="23"/>
                  <a:pt x="1278" y="21"/>
                </a:cubicBezTo>
                <a:cubicBezTo>
                  <a:pt x="1277" y="19"/>
                  <a:pt x="1274" y="19"/>
                  <a:pt x="1271" y="19"/>
                </a:cubicBezTo>
                <a:cubicBezTo>
                  <a:pt x="1267" y="19"/>
                  <a:pt x="1264" y="20"/>
                  <a:pt x="1260" y="22"/>
                </a:cubicBezTo>
                <a:cubicBezTo>
                  <a:pt x="1257" y="24"/>
                  <a:pt x="1255" y="28"/>
                  <a:pt x="1253" y="31"/>
                </a:cubicBezTo>
                <a:cubicBezTo>
                  <a:pt x="1251" y="35"/>
                  <a:pt x="1250" y="40"/>
                  <a:pt x="1250" y="44"/>
                </a:cubicBezTo>
                <a:cubicBezTo>
                  <a:pt x="1250" y="47"/>
                  <a:pt x="1251" y="49"/>
                  <a:pt x="1252" y="52"/>
                </a:cubicBezTo>
                <a:cubicBezTo>
                  <a:pt x="1253" y="54"/>
                  <a:pt x="1254" y="56"/>
                  <a:pt x="1256" y="57"/>
                </a:cubicBezTo>
                <a:cubicBezTo>
                  <a:pt x="1258" y="59"/>
                  <a:pt x="1261" y="59"/>
                  <a:pt x="1264" y="59"/>
                </a:cubicBezTo>
                <a:cubicBezTo>
                  <a:pt x="1267" y="59"/>
                  <a:pt x="1270" y="58"/>
                  <a:pt x="1273" y="57"/>
                </a:cubicBezTo>
                <a:cubicBezTo>
                  <a:pt x="1276" y="55"/>
                  <a:pt x="1278" y="54"/>
                  <a:pt x="1279" y="52"/>
                </a:cubicBezTo>
                <a:close/>
                <a:moveTo>
                  <a:pt x="1269" y="22"/>
                </a:moveTo>
                <a:cubicBezTo>
                  <a:pt x="1271" y="22"/>
                  <a:pt x="1272" y="23"/>
                  <a:pt x="1273" y="24"/>
                </a:cubicBezTo>
                <a:cubicBezTo>
                  <a:pt x="1274" y="25"/>
                  <a:pt x="1274" y="26"/>
                  <a:pt x="1274" y="28"/>
                </a:cubicBezTo>
                <a:cubicBezTo>
                  <a:pt x="1274" y="30"/>
                  <a:pt x="1273" y="32"/>
                  <a:pt x="1272" y="34"/>
                </a:cubicBezTo>
                <a:cubicBezTo>
                  <a:pt x="1270" y="35"/>
                  <a:pt x="1268" y="37"/>
                  <a:pt x="1265" y="38"/>
                </a:cubicBezTo>
                <a:cubicBezTo>
                  <a:pt x="1263" y="39"/>
                  <a:pt x="1260" y="39"/>
                  <a:pt x="1258" y="39"/>
                </a:cubicBezTo>
                <a:cubicBezTo>
                  <a:pt x="1258" y="37"/>
                  <a:pt x="1259" y="34"/>
                  <a:pt x="1259" y="32"/>
                </a:cubicBezTo>
                <a:cubicBezTo>
                  <a:pt x="1260" y="29"/>
                  <a:pt x="1262" y="27"/>
                  <a:pt x="1263" y="25"/>
                </a:cubicBezTo>
                <a:cubicBezTo>
                  <a:pt x="1265" y="23"/>
                  <a:pt x="1267" y="22"/>
                  <a:pt x="1269" y="22"/>
                </a:cubicBezTo>
                <a:close/>
                <a:moveTo>
                  <a:pt x="1310" y="25"/>
                </a:moveTo>
                <a:cubicBezTo>
                  <a:pt x="1311" y="20"/>
                  <a:pt x="1311" y="20"/>
                  <a:pt x="1311" y="20"/>
                </a:cubicBezTo>
                <a:cubicBezTo>
                  <a:pt x="1311" y="20"/>
                  <a:pt x="1309" y="19"/>
                  <a:pt x="1308" y="19"/>
                </a:cubicBezTo>
                <a:cubicBezTo>
                  <a:pt x="1306" y="19"/>
                  <a:pt x="1304" y="19"/>
                  <a:pt x="1303" y="19"/>
                </a:cubicBezTo>
                <a:cubicBezTo>
                  <a:pt x="1300" y="19"/>
                  <a:pt x="1298" y="19"/>
                  <a:pt x="1296" y="20"/>
                </a:cubicBezTo>
                <a:cubicBezTo>
                  <a:pt x="1293" y="21"/>
                  <a:pt x="1292" y="22"/>
                  <a:pt x="1291" y="24"/>
                </a:cubicBezTo>
                <a:cubicBezTo>
                  <a:pt x="1289" y="26"/>
                  <a:pt x="1289" y="27"/>
                  <a:pt x="1289" y="30"/>
                </a:cubicBezTo>
                <a:cubicBezTo>
                  <a:pt x="1289" y="34"/>
                  <a:pt x="1291" y="38"/>
                  <a:pt x="1296" y="41"/>
                </a:cubicBezTo>
                <a:cubicBezTo>
                  <a:pt x="1298" y="43"/>
                  <a:pt x="1300" y="44"/>
                  <a:pt x="1301" y="45"/>
                </a:cubicBezTo>
                <a:cubicBezTo>
                  <a:pt x="1302" y="46"/>
                  <a:pt x="1303" y="48"/>
                  <a:pt x="1303" y="50"/>
                </a:cubicBezTo>
                <a:cubicBezTo>
                  <a:pt x="1303" y="51"/>
                  <a:pt x="1302" y="53"/>
                  <a:pt x="1301" y="54"/>
                </a:cubicBezTo>
                <a:cubicBezTo>
                  <a:pt x="1299" y="55"/>
                  <a:pt x="1297" y="55"/>
                  <a:pt x="1295" y="55"/>
                </a:cubicBezTo>
                <a:cubicBezTo>
                  <a:pt x="1293" y="55"/>
                  <a:pt x="1292" y="55"/>
                  <a:pt x="1290" y="54"/>
                </a:cubicBezTo>
                <a:cubicBezTo>
                  <a:pt x="1288" y="53"/>
                  <a:pt x="1287" y="53"/>
                  <a:pt x="1286" y="52"/>
                </a:cubicBezTo>
                <a:cubicBezTo>
                  <a:pt x="1285" y="57"/>
                  <a:pt x="1285" y="57"/>
                  <a:pt x="1285" y="57"/>
                </a:cubicBezTo>
                <a:cubicBezTo>
                  <a:pt x="1285" y="58"/>
                  <a:pt x="1287" y="58"/>
                  <a:pt x="1289" y="58"/>
                </a:cubicBezTo>
                <a:cubicBezTo>
                  <a:pt x="1291" y="59"/>
                  <a:pt x="1293" y="59"/>
                  <a:pt x="1295" y="59"/>
                </a:cubicBezTo>
                <a:cubicBezTo>
                  <a:pt x="1299" y="59"/>
                  <a:pt x="1303" y="58"/>
                  <a:pt x="1305" y="56"/>
                </a:cubicBezTo>
                <a:cubicBezTo>
                  <a:pt x="1308" y="54"/>
                  <a:pt x="1309" y="52"/>
                  <a:pt x="1309" y="48"/>
                </a:cubicBezTo>
                <a:cubicBezTo>
                  <a:pt x="1309" y="46"/>
                  <a:pt x="1309" y="45"/>
                  <a:pt x="1308" y="43"/>
                </a:cubicBezTo>
                <a:cubicBezTo>
                  <a:pt x="1307" y="42"/>
                  <a:pt x="1306" y="41"/>
                  <a:pt x="1305" y="40"/>
                </a:cubicBezTo>
                <a:cubicBezTo>
                  <a:pt x="1304" y="39"/>
                  <a:pt x="1303" y="38"/>
                  <a:pt x="1301" y="36"/>
                </a:cubicBezTo>
                <a:cubicBezTo>
                  <a:pt x="1299" y="35"/>
                  <a:pt x="1298" y="34"/>
                  <a:pt x="1297" y="32"/>
                </a:cubicBezTo>
                <a:cubicBezTo>
                  <a:pt x="1296" y="31"/>
                  <a:pt x="1295" y="30"/>
                  <a:pt x="1295" y="28"/>
                </a:cubicBezTo>
                <a:cubicBezTo>
                  <a:pt x="1295" y="26"/>
                  <a:pt x="1296" y="25"/>
                  <a:pt x="1297" y="24"/>
                </a:cubicBezTo>
                <a:cubicBezTo>
                  <a:pt x="1299" y="23"/>
                  <a:pt x="1300" y="23"/>
                  <a:pt x="1303" y="23"/>
                </a:cubicBezTo>
                <a:cubicBezTo>
                  <a:pt x="1304" y="23"/>
                  <a:pt x="1306" y="23"/>
                  <a:pt x="1307" y="24"/>
                </a:cubicBezTo>
                <a:cubicBezTo>
                  <a:pt x="1309" y="24"/>
                  <a:pt x="1310" y="25"/>
                  <a:pt x="1310" y="25"/>
                </a:cubicBezTo>
                <a:close/>
                <a:moveTo>
                  <a:pt x="1047" y="110"/>
                </a:moveTo>
                <a:cubicBezTo>
                  <a:pt x="1052" y="111"/>
                  <a:pt x="1052" y="111"/>
                  <a:pt x="1052" y="111"/>
                </a:cubicBezTo>
                <a:cubicBezTo>
                  <a:pt x="1046" y="156"/>
                  <a:pt x="1046" y="156"/>
                  <a:pt x="1046" y="156"/>
                </a:cubicBezTo>
                <a:cubicBezTo>
                  <a:pt x="1041" y="157"/>
                  <a:pt x="1041" y="157"/>
                  <a:pt x="1041" y="157"/>
                </a:cubicBezTo>
                <a:cubicBezTo>
                  <a:pt x="1041" y="159"/>
                  <a:pt x="1041" y="159"/>
                  <a:pt x="1041" y="159"/>
                </a:cubicBezTo>
                <a:cubicBezTo>
                  <a:pt x="1078" y="159"/>
                  <a:pt x="1078" y="159"/>
                  <a:pt x="1078" y="159"/>
                </a:cubicBezTo>
                <a:cubicBezTo>
                  <a:pt x="1081" y="147"/>
                  <a:pt x="1081" y="147"/>
                  <a:pt x="1081" y="147"/>
                </a:cubicBezTo>
                <a:cubicBezTo>
                  <a:pt x="1077" y="146"/>
                  <a:pt x="1077" y="146"/>
                  <a:pt x="1077" y="146"/>
                </a:cubicBezTo>
                <a:cubicBezTo>
                  <a:pt x="1073" y="155"/>
                  <a:pt x="1073" y="155"/>
                  <a:pt x="1073" y="155"/>
                </a:cubicBezTo>
                <a:cubicBezTo>
                  <a:pt x="1053" y="156"/>
                  <a:pt x="1053" y="156"/>
                  <a:pt x="1053" y="156"/>
                </a:cubicBezTo>
                <a:cubicBezTo>
                  <a:pt x="1056" y="134"/>
                  <a:pt x="1056" y="134"/>
                  <a:pt x="1056" y="134"/>
                </a:cubicBezTo>
                <a:cubicBezTo>
                  <a:pt x="1072" y="135"/>
                  <a:pt x="1072" y="135"/>
                  <a:pt x="1072" y="135"/>
                </a:cubicBezTo>
                <a:cubicBezTo>
                  <a:pt x="1073" y="130"/>
                  <a:pt x="1073" y="130"/>
                  <a:pt x="1073" y="130"/>
                </a:cubicBezTo>
                <a:cubicBezTo>
                  <a:pt x="1057" y="130"/>
                  <a:pt x="1057" y="130"/>
                  <a:pt x="1057" y="130"/>
                </a:cubicBezTo>
                <a:cubicBezTo>
                  <a:pt x="1059" y="110"/>
                  <a:pt x="1059" y="110"/>
                  <a:pt x="1059" y="110"/>
                </a:cubicBezTo>
                <a:cubicBezTo>
                  <a:pt x="1075" y="111"/>
                  <a:pt x="1075" y="111"/>
                  <a:pt x="1075" y="111"/>
                </a:cubicBezTo>
                <a:cubicBezTo>
                  <a:pt x="1076" y="118"/>
                  <a:pt x="1076" y="118"/>
                  <a:pt x="1076" y="118"/>
                </a:cubicBezTo>
                <a:cubicBezTo>
                  <a:pt x="1080" y="118"/>
                  <a:pt x="1080" y="118"/>
                  <a:pt x="1080" y="118"/>
                </a:cubicBezTo>
                <a:cubicBezTo>
                  <a:pt x="1081" y="107"/>
                  <a:pt x="1081" y="107"/>
                  <a:pt x="1081" y="107"/>
                </a:cubicBezTo>
                <a:cubicBezTo>
                  <a:pt x="1048" y="107"/>
                  <a:pt x="1048" y="107"/>
                  <a:pt x="1048" y="107"/>
                </a:cubicBezTo>
                <a:lnTo>
                  <a:pt x="1047" y="110"/>
                </a:lnTo>
                <a:close/>
                <a:moveTo>
                  <a:pt x="1100" y="129"/>
                </a:moveTo>
                <a:cubicBezTo>
                  <a:pt x="1100" y="120"/>
                  <a:pt x="1100" y="120"/>
                  <a:pt x="1100" y="120"/>
                </a:cubicBezTo>
                <a:cubicBezTo>
                  <a:pt x="1099" y="119"/>
                  <a:pt x="1099" y="119"/>
                  <a:pt x="1099" y="119"/>
                </a:cubicBezTo>
                <a:cubicBezTo>
                  <a:pt x="1090" y="121"/>
                  <a:pt x="1090" y="121"/>
                  <a:pt x="1090" y="121"/>
                </a:cubicBezTo>
                <a:cubicBezTo>
                  <a:pt x="1090" y="124"/>
                  <a:pt x="1090" y="124"/>
                  <a:pt x="1090" y="124"/>
                </a:cubicBezTo>
                <a:cubicBezTo>
                  <a:pt x="1093" y="125"/>
                  <a:pt x="1093" y="125"/>
                  <a:pt x="1093" y="125"/>
                </a:cubicBezTo>
                <a:cubicBezTo>
                  <a:pt x="1089" y="159"/>
                  <a:pt x="1089" y="159"/>
                  <a:pt x="1089" y="159"/>
                </a:cubicBezTo>
                <a:cubicBezTo>
                  <a:pt x="1095" y="159"/>
                  <a:pt x="1095" y="159"/>
                  <a:pt x="1095" y="159"/>
                </a:cubicBezTo>
                <a:cubicBezTo>
                  <a:pt x="1099" y="134"/>
                  <a:pt x="1099" y="134"/>
                  <a:pt x="1099" y="134"/>
                </a:cubicBezTo>
                <a:cubicBezTo>
                  <a:pt x="1101" y="131"/>
                  <a:pt x="1103" y="129"/>
                  <a:pt x="1105" y="127"/>
                </a:cubicBezTo>
                <a:cubicBezTo>
                  <a:pt x="1107" y="125"/>
                  <a:pt x="1109" y="124"/>
                  <a:pt x="1111" y="124"/>
                </a:cubicBezTo>
                <a:cubicBezTo>
                  <a:pt x="1113" y="124"/>
                  <a:pt x="1114" y="125"/>
                  <a:pt x="1114" y="126"/>
                </a:cubicBezTo>
                <a:cubicBezTo>
                  <a:pt x="1115" y="127"/>
                  <a:pt x="1115" y="128"/>
                  <a:pt x="1115" y="130"/>
                </a:cubicBezTo>
                <a:cubicBezTo>
                  <a:pt x="1115" y="132"/>
                  <a:pt x="1115" y="134"/>
                  <a:pt x="1115" y="135"/>
                </a:cubicBezTo>
                <a:cubicBezTo>
                  <a:pt x="1115" y="137"/>
                  <a:pt x="1114" y="140"/>
                  <a:pt x="1114" y="142"/>
                </a:cubicBezTo>
                <a:cubicBezTo>
                  <a:pt x="1114" y="144"/>
                  <a:pt x="1114" y="144"/>
                  <a:pt x="1114" y="144"/>
                </a:cubicBezTo>
                <a:cubicBezTo>
                  <a:pt x="1113" y="147"/>
                  <a:pt x="1113" y="147"/>
                  <a:pt x="1113" y="147"/>
                </a:cubicBezTo>
                <a:cubicBezTo>
                  <a:pt x="1112" y="151"/>
                  <a:pt x="1112" y="154"/>
                  <a:pt x="1112" y="156"/>
                </a:cubicBezTo>
                <a:cubicBezTo>
                  <a:pt x="1112" y="159"/>
                  <a:pt x="1113" y="160"/>
                  <a:pt x="1116" y="160"/>
                </a:cubicBezTo>
                <a:cubicBezTo>
                  <a:pt x="1117" y="160"/>
                  <a:pt x="1119" y="160"/>
                  <a:pt x="1120" y="159"/>
                </a:cubicBezTo>
                <a:cubicBezTo>
                  <a:pt x="1121" y="159"/>
                  <a:pt x="1122" y="158"/>
                  <a:pt x="1123" y="157"/>
                </a:cubicBezTo>
                <a:cubicBezTo>
                  <a:pt x="1123" y="157"/>
                  <a:pt x="1124" y="156"/>
                  <a:pt x="1124" y="156"/>
                </a:cubicBezTo>
                <a:cubicBezTo>
                  <a:pt x="1123" y="154"/>
                  <a:pt x="1123" y="154"/>
                  <a:pt x="1123" y="154"/>
                </a:cubicBezTo>
                <a:cubicBezTo>
                  <a:pt x="1122" y="155"/>
                  <a:pt x="1121" y="156"/>
                  <a:pt x="1120" y="156"/>
                </a:cubicBezTo>
                <a:cubicBezTo>
                  <a:pt x="1119" y="156"/>
                  <a:pt x="1119" y="155"/>
                  <a:pt x="1119" y="154"/>
                </a:cubicBezTo>
                <a:cubicBezTo>
                  <a:pt x="1119" y="152"/>
                  <a:pt x="1119" y="149"/>
                  <a:pt x="1120" y="145"/>
                </a:cubicBezTo>
                <a:cubicBezTo>
                  <a:pt x="1121" y="142"/>
                  <a:pt x="1121" y="142"/>
                  <a:pt x="1121" y="142"/>
                </a:cubicBezTo>
                <a:cubicBezTo>
                  <a:pt x="1121" y="140"/>
                  <a:pt x="1121" y="140"/>
                  <a:pt x="1121" y="140"/>
                </a:cubicBezTo>
                <a:cubicBezTo>
                  <a:pt x="1122" y="135"/>
                  <a:pt x="1122" y="132"/>
                  <a:pt x="1122" y="130"/>
                </a:cubicBezTo>
                <a:cubicBezTo>
                  <a:pt x="1122" y="126"/>
                  <a:pt x="1122" y="123"/>
                  <a:pt x="1120" y="122"/>
                </a:cubicBezTo>
                <a:cubicBezTo>
                  <a:pt x="1119" y="120"/>
                  <a:pt x="1117" y="119"/>
                  <a:pt x="1114" y="119"/>
                </a:cubicBezTo>
                <a:cubicBezTo>
                  <a:pt x="1112" y="119"/>
                  <a:pt x="1109" y="120"/>
                  <a:pt x="1106" y="122"/>
                </a:cubicBezTo>
                <a:cubicBezTo>
                  <a:pt x="1104" y="124"/>
                  <a:pt x="1102" y="126"/>
                  <a:pt x="1100" y="129"/>
                </a:cubicBezTo>
                <a:close/>
                <a:moveTo>
                  <a:pt x="1159" y="162"/>
                </a:moveTo>
                <a:cubicBezTo>
                  <a:pt x="1165" y="119"/>
                  <a:pt x="1165" y="119"/>
                  <a:pt x="1165" y="119"/>
                </a:cubicBezTo>
                <a:cubicBezTo>
                  <a:pt x="1160" y="121"/>
                  <a:pt x="1160" y="121"/>
                  <a:pt x="1160" y="121"/>
                </a:cubicBezTo>
                <a:cubicBezTo>
                  <a:pt x="1159" y="121"/>
                  <a:pt x="1158" y="120"/>
                  <a:pt x="1157" y="120"/>
                </a:cubicBezTo>
                <a:cubicBezTo>
                  <a:pt x="1155" y="120"/>
                  <a:pt x="1154" y="119"/>
                  <a:pt x="1153" y="119"/>
                </a:cubicBezTo>
                <a:cubicBezTo>
                  <a:pt x="1148" y="119"/>
                  <a:pt x="1144" y="121"/>
                  <a:pt x="1141" y="123"/>
                </a:cubicBezTo>
                <a:cubicBezTo>
                  <a:pt x="1137" y="126"/>
                  <a:pt x="1135" y="129"/>
                  <a:pt x="1133" y="133"/>
                </a:cubicBezTo>
                <a:cubicBezTo>
                  <a:pt x="1131" y="137"/>
                  <a:pt x="1130" y="141"/>
                  <a:pt x="1130" y="145"/>
                </a:cubicBezTo>
                <a:cubicBezTo>
                  <a:pt x="1130" y="150"/>
                  <a:pt x="1131" y="153"/>
                  <a:pt x="1133" y="156"/>
                </a:cubicBezTo>
                <a:cubicBezTo>
                  <a:pt x="1135" y="159"/>
                  <a:pt x="1138" y="160"/>
                  <a:pt x="1142" y="160"/>
                </a:cubicBezTo>
                <a:cubicBezTo>
                  <a:pt x="1144" y="160"/>
                  <a:pt x="1146" y="159"/>
                  <a:pt x="1148" y="158"/>
                </a:cubicBezTo>
                <a:cubicBezTo>
                  <a:pt x="1150" y="157"/>
                  <a:pt x="1152" y="156"/>
                  <a:pt x="1153" y="155"/>
                </a:cubicBezTo>
                <a:cubicBezTo>
                  <a:pt x="1151" y="164"/>
                  <a:pt x="1151" y="164"/>
                  <a:pt x="1151" y="164"/>
                </a:cubicBezTo>
                <a:cubicBezTo>
                  <a:pt x="1151" y="167"/>
                  <a:pt x="1150" y="169"/>
                  <a:pt x="1149" y="170"/>
                </a:cubicBezTo>
                <a:cubicBezTo>
                  <a:pt x="1147" y="172"/>
                  <a:pt x="1145" y="172"/>
                  <a:pt x="1142" y="172"/>
                </a:cubicBezTo>
                <a:cubicBezTo>
                  <a:pt x="1140" y="172"/>
                  <a:pt x="1139" y="172"/>
                  <a:pt x="1137" y="171"/>
                </a:cubicBezTo>
                <a:cubicBezTo>
                  <a:pt x="1136" y="171"/>
                  <a:pt x="1134" y="170"/>
                  <a:pt x="1133" y="170"/>
                </a:cubicBezTo>
                <a:cubicBezTo>
                  <a:pt x="1132" y="175"/>
                  <a:pt x="1132" y="175"/>
                  <a:pt x="1132" y="175"/>
                </a:cubicBezTo>
                <a:cubicBezTo>
                  <a:pt x="1132" y="176"/>
                  <a:pt x="1134" y="176"/>
                  <a:pt x="1135" y="176"/>
                </a:cubicBezTo>
                <a:cubicBezTo>
                  <a:pt x="1137" y="177"/>
                  <a:pt x="1138" y="177"/>
                  <a:pt x="1140" y="177"/>
                </a:cubicBezTo>
                <a:cubicBezTo>
                  <a:pt x="1142" y="177"/>
                  <a:pt x="1145" y="176"/>
                  <a:pt x="1148" y="175"/>
                </a:cubicBezTo>
                <a:cubicBezTo>
                  <a:pt x="1150" y="174"/>
                  <a:pt x="1153" y="173"/>
                  <a:pt x="1155" y="170"/>
                </a:cubicBezTo>
                <a:cubicBezTo>
                  <a:pt x="1157" y="168"/>
                  <a:pt x="1158" y="165"/>
                  <a:pt x="1159" y="162"/>
                </a:cubicBezTo>
                <a:close/>
                <a:moveTo>
                  <a:pt x="1157" y="125"/>
                </a:moveTo>
                <a:cubicBezTo>
                  <a:pt x="1154" y="150"/>
                  <a:pt x="1154" y="150"/>
                  <a:pt x="1154" y="150"/>
                </a:cubicBezTo>
                <a:cubicBezTo>
                  <a:pt x="1152" y="151"/>
                  <a:pt x="1151" y="153"/>
                  <a:pt x="1149" y="154"/>
                </a:cubicBezTo>
                <a:cubicBezTo>
                  <a:pt x="1148" y="155"/>
                  <a:pt x="1146" y="155"/>
                  <a:pt x="1144" y="155"/>
                </a:cubicBezTo>
                <a:cubicBezTo>
                  <a:pt x="1142" y="155"/>
                  <a:pt x="1140" y="155"/>
                  <a:pt x="1139" y="153"/>
                </a:cubicBezTo>
                <a:cubicBezTo>
                  <a:pt x="1138" y="151"/>
                  <a:pt x="1138" y="148"/>
                  <a:pt x="1138" y="145"/>
                </a:cubicBezTo>
                <a:cubicBezTo>
                  <a:pt x="1138" y="142"/>
                  <a:pt x="1138" y="138"/>
                  <a:pt x="1139" y="135"/>
                </a:cubicBezTo>
                <a:cubicBezTo>
                  <a:pt x="1140" y="132"/>
                  <a:pt x="1142" y="129"/>
                  <a:pt x="1144" y="127"/>
                </a:cubicBezTo>
                <a:cubicBezTo>
                  <a:pt x="1146" y="124"/>
                  <a:pt x="1149" y="123"/>
                  <a:pt x="1152" y="123"/>
                </a:cubicBezTo>
                <a:cubicBezTo>
                  <a:pt x="1154" y="123"/>
                  <a:pt x="1156" y="124"/>
                  <a:pt x="1157" y="125"/>
                </a:cubicBezTo>
                <a:close/>
                <a:moveTo>
                  <a:pt x="1181" y="153"/>
                </a:moveTo>
                <a:cubicBezTo>
                  <a:pt x="1185" y="120"/>
                  <a:pt x="1185" y="120"/>
                  <a:pt x="1185" y="120"/>
                </a:cubicBezTo>
                <a:cubicBezTo>
                  <a:pt x="1184" y="119"/>
                  <a:pt x="1184" y="119"/>
                  <a:pt x="1184" y="119"/>
                </a:cubicBezTo>
                <a:cubicBezTo>
                  <a:pt x="1174" y="121"/>
                  <a:pt x="1174" y="121"/>
                  <a:pt x="1174" y="121"/>
                </a:cubicBezTo>
                <a:cubicBezTo>
                  <a:pt x="1173" y="123"/>
                  <a:pt x="1173" y="123"/>
                  <a:pt x="1173" y="123"/>
                </a:cubicBezTo>
                <a:cubicBezTo>
                  <a:pt x="1178" y="125"/>
                  <a:pt x="1178" y="125"/>
                  <a:pt x="1178" y="125"/>
                </a:cubicBezTo>
                <a:cubicBezTo>
                  <a:pt x="1177" y="132"/>
                  <a:pt x="1176" y="138"/>
                  <a:pt x="1175" y="142"/>
                </a:cubicBezTo>
                <a:cubicBezTo>
                  <a:pt x="1174" y="150"/>
                  <a:pt x="1174" y="154"/>
                  <a:pt x="1173" y="156"/>
                </a:cubicBezTo>
                <a:cubicBezTo>
                  <a:pt x="1173" y="157"/>
                  <a:pt x="1174" y="158"/>
                  <a:pt x="1174" y="159"/>
                </a:cubicBezTo>
                <a:cubicBezTo>
                  <a:pt x="1175" y="160"/>
                  <a:pt x="1176" y="160"/>
                  <a:pt x="1178" y="160"/>
                </a:cubicBezTo>
                <a:cubicBezTo>
                  <a:pt x="1180" y="160"/>
                  <a:pt x="1182" y="159"/>
                  <a:pt x="1183" y="158"/>
                </a:cubicBezTo>
                <a:cubicBezTo>
                  <a:pt x="1184" y="157"/>
                  <a:pt x="1185" y="156"/>
                  <a:pt x="1186" y="155"/>
                </a:cubicBezTo>
                <a:cubicBezTo>
                  <a:pt x="1185" y="154"/>
                  <a:pt x="1185" y="154"/>
                  <a:pt x="1185" y="154"/>
                </a:cubicBezTo>
                <a:cubicBezTo>
                  <a:pt x="1184" y="154"/>
                  <a:pt x="1184" y="155"/>
                  <a:pt x="1183" y="155"/>
                </a:cubicBezTo>
                <a:cubicBezTo>
                  <a:pt x="1183" y="156"/>
                  <a:pt x="1182" y="156"/>
                  <a:pt x="1182" y="156"/>
                </a:cubicBezTo>
                <a:cubicBezTo>
                  <a:pt x="1181" y="156"/>
                  <a:pt x="1181" y="156"/>
                  <a:pt x="1181" y="155"/>
                </a:cubicBezTo>
                <a:cubicBezTo>
                  <a:pt x="1181" y="155"/>
                  <a:pt x="1180" y="155"/>
                  <a:pt x="1180" y="154"/>
                </a:cubicBezTo>
                <a:lnTo>
                  <a:pt x="1181" y="153"/>
                </a:lnTo>
                <a:close/>
                <a:moveTo>
                  <a:pt x="1183" y="112"/>
                </a:moveTo>
                <a:cubicBezTo>
                  <a:pt x="1184" y="112"/>
                  <a:pt x="1185" y="111"/>
                  <a:pt x="1186" y="110"/>
                </a:cubicBezTo>
                <a:cubicBezTo>
                  <a:pt x="1187" y="109"/>
                  <a:pt x="1188" y="108"/>
                  <a:pt x="1188" y="107"/>
                </a:cubicBezTo>
                <a:cubicBezTo>
                  <a:pt x="1188" y="106"/>
                  <a:pt x="1187" y="105"/>
                  <a:pt x="1187" y="104"/>
                </a:cubicBezTo>
                <a:cubicBezTo>
                  <a:pt x="1186" y="103"/>
                  <a:pt x="1185" y="103"/>
                  <a:pt x="1184" y="103"/>
                </a:cubicBezTo>
                <a:cubicBezTo>
                  <a:pt x="1182" y="103"/>
                  <a:pt x="1181" y="103"/>
                  <a:pt x="1180" y="104"/>
                </a:cubicBezTo>
                <a:cubicBezTo>
                  <a:pt x="1180" y="105"/>
                  <a:pt x="1179" y="107"/>
                  <a:pt x="1179" y="108"/>
                </a:cubicBezTo>
                <a:cubicBezTo>
                  <a:pt x="1179" y="109"/>
                  <a:pt x="1179" y="110"/>
                  <a:pt x="1180" y="111"/>
                </a:cubicBezTo>
                <a:cubicBezTo>
                  <a:pt x="1181" y="111"/>
                  <a:pt x="1182" y="112"/>
                  <a:pt x="1183" y="112"/>
                </a:cubicBezTo>
                <a:close/>
                <a:moveTo>
                  <a:pt x="1207" y="129"/>
                </a:moveTo>
                <a:cubicBezTo>
                  <a:pt x="1208" y="120"/>
                  <a:pt x="1208" y="120"/>
                  <a:pt x="1208" y="120"/>
                </a:cubicBezTo>
                <a:cubicBezTo>
                  <a:pt x="1207" y="119"/>
                  <a:pt x="1207" y="119"/>
                  <a:pt x="1207" y="119"/>
                </a:cubicBezTo>
                <a:cubicBezTo>
                  <a:pt x="1198" y="121"/>
                  <a:pt x="1198" y="121"/>
                  <a:pt x="1198" y="121"/>
                </a:cubicBezTo>
                <a:cubicBezTo>
                  <a:pt x="1198" y="124"/>
                  <a:pt x="1198" y="124"/>
                  <a:pt x="1198" y="124"/>
                </a:cubicBezTo>
                <a:cubicBezTo>
                  <a:pt x="1201" y="125"/>
                  <a:pt x="1201" y="125"/>
                  <a:pt x="1201" y="125"/>
                </a:cubicBezTo>
                <a:cubicBezTo>
                  <a:pt x="1196" y="159"/>
                  <a:pt x="1196" y="159"/>
                  <a:pt x="1196" y="159"/>
                </a:cubicBezTo>
                <a:cubicBezTo>
                  <a:pt x="1203" y="159"/>
                  <a:pt x="1203" y="159"/>
                  <a:pt x="1203" y="159"/>
                </a:cubicBezTo>
                <a:cubicBezTo>
                  <a:pt x="1207" y="134"/>
                  <a:pt x="1207" y="134"/>
                  <a:pt x="1207" y="134"/>
                </a:cubicBezTo>
                <a:cubicBezTo>
                  <a:pt x="1208" y="131"/>
                  <a:pt x="1210" y="129"/>
                  <a:pt x="1213" y="127"/>
                </a:cubicBezTo>
                <a:cubicBezTo>
                  <a:pt x="1215" y="125"/>
                  <a:pt x="1217" y="124"/>
                  <a:pt x="1219" y="124"/>
                </a:cubicBezTo>
                <a:cubicBezTo>
                  <a:pt x="1220" y="124"/>
                  <a:pt x="1221" y="125"/>
                  <a:pt x="1222" y="126"/>
                </a:cubicBezTo>
                <a:cubicBezTo>
                  <a:pt x="1223" y="127"/>
                  <a:pt x="1223" y="128"/>
                  <a:pt x="1223" y="130"/>
                </a:cubicBezTo>
                <a:cubicBezTo>
                  <a:pt x="1223" y="132"/>
                  <a:pt x="1223" y="134"/>
                  <a:pt x="1223" y="135"/>
                </a:cubicBezTo>
                <a:cubicBezTo>
                  <a:pt x="1222" y="137"/>
                  <a:pt x="1222" y="140"/>
                  <a:pt x="1222" y="142"/>
                </a:cubicBezTo>
                <a:cubicBezTo>
                  <a:pt x="1221" y="144"/>
                  <a:pt x="1221" y="144"/>
                  <a:pt x="1221" y="144"/>
                </a:cubicBezTo>
                <a:cubicBezTo>
                  <a:pt x="1221" y="147"/>
                  <a:pt x="1221" y="147"/>
                  <a:pt x="1221" y="147"/>
                </a:cubicBezTo>
                <a:cubicBezTo>
                  <a:pt x="1220" y="151"/>
                  <a:pt x="1219" y="154"/>
                  <a:pt x="1219" y="156"/>
                </a:cubicBezTo>
                <a:cubicBezTo>
                  <a:pt x="1219" y="159"/>
                  <a:pt x="1221" y="160"/>
                  <a:pt x="1224" y="160"/>
                </a:cubicBezTo>
                <a:cubicBezTo>
                  <a:pt x="1225" y="160"/>
                  <a:pt x="1226" y="160"/>
                  <a:pt x="1227" y="159"/>
                </a:cubicBezTo>
                <a:cubicBezTo>
                  <a:pt x="1228" y="159"/>
                  <a:pt x="1229" y="158"/>
                  <a:pt x="1230" y="157"/>
                </a:cubicBezTo>
                <a:cubicBezTo>
                  <a:pt x="1231" y="157"/>
                  <a:pt x="1231" y="156"/>
                  <a:pt x="1232" y="156"/>
                </a:cubicBezTo>
                <a:cubicBezTo>
                  <a:pt x="1231" y="154"/>
                  <a:pt x="1231" y="154"/>
                  <a:pt x="1231" y="154"/>
                </a:cubicBezTo>
                <a:cubicBezTo>
                  <a:pt x="1229" y="155"/>
                  <a:pt x="1228" y="156"/>
                  <a:pt x="1227" y="156"/>
                </a:cubicBezTo>
                <a:cubicBezTo>
                  <a:pt x="1227" y="156"/>
                  <a:pt x="1227" y="155"/>
                  <a:pt x="1227" y="154"/>
                </a:cubicBezTo>
                <a:cubicBezTo>
                  <a:pt x="1227" y="152"/>
                  <a:pt x="1227" y="149"/>
                  <a:pt x="1228" y="145"/>
                </a:cubicBezTo>
                <a:cubicBezTo>
                  <a:pt x="1228" y="142"/>
                  <a:pt x="1228" y="142"/>
                  <a:pt x="1228" y="142"/>
                </a:cubicBezTo>
                <a:cubicBezTo>
                  <a:pt x="1229" y="140"/>
                  <a:pt x="1229" y="140"/>
                  <a:pt x="1229" y="140"/>
                </a:cubicBezTo>
                <a:cubicBezTo>
                  <a:pt x="1230" y="135"/>
                  <a:pt x="1230" y="132"/>
                  <a:pt x="1230" y="130"/>
                </a:cubicBezTo>
                <a:cubicBezTo>
                  <a:pt x="1230" y="126"/>
                  <a:pt x="1229" y="123"/>
                  <a:pt x="1228" y="122"/>
                </a:cubicBezTo>
                <a:cubicBezTo>
                  <a:pt x="1227" y="120"/>
                  <a:pt x="1225" y="119"/>
                  <a:pt x="1222" y="119"/>
                </a:cubicBezTo>
                <a:cubicBezTo>
                  <a:pt x="1219" y="119"/>
                  <a:pt x="1217" y="120"/>
                  <a:pt x="1214" y="122"/>
                </a:cubicBezTo>
                <a:cubicBezTo>
                  <a:pt x="1211" y="124"/>
                  <a:pt x="1209" y="126"/>
                  <a:pt x="1207" y="129"/>
                </a:cubicBezTo>
                <a:close/>
                <a:moveTo>
                  <a:pt x="1267" y="153"/>
                </a:moveTo>
                <a:cubicBezTo>
                  <a:pt x="1266" y="150"/>
                  <a:pt x="1266" y="150"/>
                  <a:pt x="1266" y="150"/>
                </a:cubicBezTo>
                <a:cubicBezTo>
                  <a:pt x="1264" y="152"/>
                  <a:pt x="1262" y="153"/>
                  <a:pt x="1260" y="154"/>
                </a:cubicBezTo>
                <a:cubicBezTo>
                  <a:pt x="1258" y="155"/>
                  <a:pt x="1256" y="156"/>
                  <a:pt x="1254" y="156"/>
                </a:cubicBezTo>
                <a:cubicBezTo>
                  <a:pt x="1251" y="156"/>
                  <a:pt x="1249" y="154"/>
                  <a:pt x="1248" y="152"/>
                </a:cubicBezTo>
                <a:cubicBezTo>
                  <a:pt x="1246" y="150"/>
                  <a:pt x="1246" y="147"/>
                  <a:pt x="1246" y="143"/>
                </a:cubicBezTo>
                <a:cubicBezTo>
                  <a:pt x="1249" y="143"/>
                  <a:pt x="1252" y="143"/>
                  <a:pt x="1256" y="142"/>
                </a:cubicBezTo>
                <a:cubicBezTo>
                  <a:pt x="1259" y="140"/>
                  <a:pt x="1263" y="139"/>
                  <a:pt x="1265" y="136"/>
                </a:cubicBezTo>
                <a:cubicBezTo>
                  <a:pt x="1268" y="134"/>
                  <a:pt x="1269" y="131"/>
                  <a:pt x="1269" y="128"/>
                </a:cubicBezTo>
                <a:cubicBezTo>
                  <a:pt x="1269" y="125"/>
                  <a:pt x="1268" y="123"/>
                  <a:pt x="1267" y="122"/>
                </a:cubicBezTo>
                <a:cubicBezTo>
                  <a:pt x="1265" y="120"/>
                  <a:pt x="1263" y="119"/>
                  <a:pt x="1259" y="119"/>
                </a:cubicBezTo>
                <a:cubicBezTo>
                  <a:pt x="1255" y="119"/>
                  <a:pt x="1252" y="121"/>
                  <a:pt x="1249" y="123"/>
                </a:cubicBezTo>
                <a:cubicBezTo>
                  <a:pt x="1246" y="125"/>
                  <a:pt x="1243" y="128"/>
                  <a:pt x="1241" y="132"/>
                </a:cubicBezTo>
                <a:cubicBezTo>
                  <a:pt x="1240" y="136"/>
                  <a:pt x="1239" y="140"/>
                  <a:pt x="1239" y="145"/>
                </a:cubicBezTo>
                <a:cubicBezTo>
                  <a:pt x="1239" y="147"/>
                  <a:pt x="1239" y="150"/>
                  <a:pt x="1240" y="152"/>
                </a:cubicBezTo>
                <a:cubicBezTo>
                  <a:pt x="1241" y="155"/>
                  <a:pt x="1243" y="156"/>
                  <a:pt x="1245" y="158"/>
                </a:cubicBezTo>
                <a:cubicBezTo>
                  <a:pt x="1247" y="159"/>
                  <a:pt x="1249" y="160"/>
                  <a:pt x="1253" y="160"/>
                </a:cubicBezTo>
                <a:cubicBezTo>
                  <a:pt x="1256" y="160"/>
                  <a:pt x="1259" y="159"/>
                  <a:pt x="1261" y="158"/>
                </a:cubicBezTo>
                <a:cubicBezTo>
                  <a:pt x="1264" y="156"/>
                  <a:pt x="1266" y="154"/>
                  <a:pt x="1267" y="153"/>
                </a:cubicBezTo>
                <a:close/>
                <a:moveTo>
                  <a:pt x="1258" y="123"/>
                </a:moveTo>
                <a:cubicBezTo>
                  <a:pt x="1259" y="123"/>
                  <a:pt x="1260" y="124"/>
                  <a:pt x="1261" y="125"/>
                </a:cubicBezTo>
                <a:cubicBezTo>
                  <a:pt x="1262" y="125"/>
                  <a:pt x="1263" y="127"/>
                  <a:pt x="1263" y="129"/>
                </a:cubicBezTo>
                <a:cubicBezTo>
                  <a:pt x="1263" y="131"/>
                  <a:pt x="1262" y="133"/>
                  <a:pt x="1260" y="135"/>
                </a:cubicBezTo>
                <a:cubicBezTo>
                  <a:pt x="1258" y="136"/>
                  <a:pt x="1256" y="138"/>
                  <a:pt x="1253" y="139"/>
                </a:cubicBezTo>
                <a:cubicBezTo>
                  <a:pt x="1251" y="139"/>
                  <a:pt x="1248" y="140"/>
                  <a:pt x="1246" y="140"/>
                </a:cubicBezTo>
                <a:cubicBezTo>
                  <a:pt x="1246" y="138"/>
                  <a:pt x="1247" y="135"/>
                  <a:pt x="1248" y="132"/>
                </a:cubicBezTo>
                <a:cubicBezTo>
                  <a:pt x="1249" y="130"/>
                  <a:pt x="1250" y="127"/>
                  <a:pt x="1252" y="126"/>
                </a:cubicBezTo>
                <a:cubicBezTo>
                  <a:pt x="1254" y="124"/>
                  <a:pt x="1255" y="123"/>
                  <a:pt x="1258" y="123"/>
                </a:cubicBezTo>
                <a:close/>
                <a:moveTo>
                  <a:pt x="1303" y="153"/>
                </a:moveTo>
                <a:cubicBezTo>
                  <a:pt x="1302" y="150"/>
                  <a:pt x="1302" y="150"/>
                  <a:pt x="1302" y="150"/>
                </a:cubicBezTo>
                <a:cubicBezTo>
                  <a:pt x="1300" y="152"/>
                  <a:pt x="1298" y="153"/>
                  <a:pt x="1296" y="154"/>
                </a:cubicBezTo>
                <a:cubicBezTo>
                  <a:pt x="1294" y="155"/>
                  <a:pt x="1292" y="156"/>
                  <a:pt x="1290" y="156"/>
                </a:cubicBezTo>
                <a:cubicBezTo>
                  <a:pt x="1287" y="156"/>
                  <a:pt x="1285" y="154"/>
                  <a:pt x="1284" y="152"/>
                </a:cubicBezTo>
                <a:cubicBezTo>
                  <a:pt x="1282" y="150"/>
                  <a:pt x="1282" y="147"/>
                  <a:pt x="1282" y="143"/>
                </a:cubicBezTo>
                <a:cubicBezTo>
                  <a:pt x="1285" y="143"/>
                  <a:pt x="1288" y="143"/>
                  <a:pt x="1292" y="142"/>
                </a:cubicBezTo>
                <a:cubicBezTo>
                  <a:pt x="1295" y="140"/>
                  <a:pt x="1299" y="139"/>
                  <a:pt x="1301" y="136"/>
                </a:cubicBezTo>
                <a:cubicBezTo>
                  <a:pt x="1304" y="134"/>
                  <a:pt x="1305" y="131"/>
                  <a:pt x="1305" y="128"/>
                </a:cubicBezTo>
                <a:cubicBezTo>
                  <a:pt x="1305" y="125"/>
                  <a:pt x="1304" y="123"/>
                  <a:pt x="1303" y="122"/>
                </a:cubicBezTo>
                <a:cubicBezTo>
                  <a:pt x="1301" y="120"/>
                  <a:pt x="1299" y="119"/>
                  <a:pt x="1295" y="119"/>
                </a:cubicBezTo>
                <a:cubicBezTo>
                  <a:pt x="1291" y="119"/>
                  <a:pt x="1288" y="121"/>
                  <a:pt x="1285" y="123"/>
                </a:cubicBezTo>
                <a:cubicBezTo>
                  <a:pt x="1282" y="125"/>
                  <a:pt x="1279" y="128"/>
                  <a:pt x="1277" y="132"/>
                </a:cubicBezTo>
                <a:cubicBezTo>
                  <a:pt x="1275" y="136"/>
                  <a:pt x="1275" y="140"/>
                  <a:pt x="1275" y="145"/>
                </a:cubicBezTo>
                <a:cubicBezTo>
                  <a:pt x="1275" y="147"/>
                  <a:pt x="1275" y="150"/>
                  <a:pt x="1276" y="152"/>
                </a:cubicBezTo>
                <a:cubicBezTo>
                  <a:pt x="1277" y="155"/>
                  <a:pt x="1279" y="156"/>
                  <a:pt x="1281" y="158"/>
                </a:cubicBezTo>
                <a:cubicBezTo>
                  <a:pt x="1283" y="159"/>
                  <a:pt x="1285" y="160"/>
                  <a:pt x="1288" y="160"/>
                </a:cubicBezTo>
                <a:cubicBezTo>
                  <a:pt x="1292" y="160"/>
                  <a:pt x="1295" y="159"/>
                  <a:pt x="1297" y="158"/>
                </a:cubicBezTo>
                <a:cubicBezTo>
                  <a:pt x="1300" y="156"/>
                  <a:pt x="1302" y="154"/>
                  <a:pt x="1303" y="153"/>
                </a:cubicBezTo>
                <a:close/>
                <a:moveTo>
                  <a:pt x="1294" y="123"/>
                </a:moveTo>
                <a:cubicBezTo>
                  <a:pt x="1295" y="123"/>
                  <a:pt x="1296" y="124"/>
                  <a:pt x="1297" y="125"/>
                </a:cubicBezTo>
                <a:cubicBezTo>
                  <a:pt x="1298" y="125"/>
                  <a:pt x="1298" y="127"/>
                  <a:pt x="1298" y="129"/>
                </a:cubicBezTo>
                <a:cubicBezTo>
                  <a:pt x="1298" y="131"/>
                  <a:pt x="1298" y="133"/>
                  <a:pt x="1296" y="135"/>
                </a:cubicBezTo>
                <a:cubicBezTo>
                  <a:pt x="1294" y="136"/>
                  <a:pt x="1292" y="138"/>
                  <a:pt x="1289" y="139"/>
                </a:cubicBezTo>
                <a:cubicBezTo>
                  <a:pt x="1287" y="139"/>
                  <a:pt x="1284" y="140"/>
                  <a:pt x="1282" y="140"/>
                </a:cubicBezTo>
                <a:cubicBezTo>
                  <a:pt x="1282" y="138"/>
                  <a:pt x="1283" y="135"/>
                  <a:pt x="1284" y="132"/>
                </a:cubicBezTo>
                <a:cubicBezTo>
                  <a:pt x="1285" y="130"/>
                  <a:pt x="1286" y="127"/>
                  <a:pt x="1288" y="126"/>
                </a:cubicBezTo>
                <a:cubicBezTo>
                  <a:pt x="1289" y="124"/>
                  <a:pt x="1291" y="123"/>
                  <a:pt x="1294" y="123"/>
                </a:cubicBezTo>
                <a:close/>
                <a:moveTo>
                  <a:pt x="1322" y="129"/>
                </a:moveTo>
                <a:cubicBezTo>
                  <a:pt x="1323" y="127"/>
                  <a:pt x="1323" y="127"/>
                  <a:pt x="1323" y="127"/>
                </a:cubicBezTo>
                <a:cubicBezTo>
                  <a:pt x="1323" y="120"/>
                  <a:pt x="1323" y="120"/>
                  <a:pt x="1323" y="120"/>
                </a:cubicBezTo>
                <a:cubicBezTo>
                  <a:pt x="1322" y="119"/>
                  <a:pt x="1322" y="119"/>
                  <a:pt x="1322" y="119"/>
                </a:cubicBezTo>
                <a:cubicBezTo>
                  <a:pt x="1314" y="121"/>
                  <a:pt x="1314" y="121"/>
                  <a:pt x="1314" y="121"/>
                </a:cubicBezTo>
                <a:cubicBezTo>
                  <a:pt x="1313" y="124"/>
                  <a:pt x="1313" y="124"/>
                  <a:pt x="1313" y="124"/>
                </a:cubicBezTo>
                <a:cubicBezTo>
                  <a:pt x="1317" y="125"/>
                  <a:pt x="1317" y="125"/>
                  <a:pt x="1317" y="125"/>
                </a:cubicBezTo>
                <a:cubicBezTo>
                  <a:pt x="1312" y="159"/>
                  <a:pt x="1312" y="159"/>
                  <a:pt x="1312" y="159"/>
                </a:cubicBezTo>
                <a:cubicBezTo>
                  <a:pt x="1319" y="159"/>
                  <a:pt x="1319" y="159"/>
                  <a:pt x="1319" y="159"/>
                </a:cubicBezTo>
                <a:cubicBezTo>
                  <a:pt x="1322" y="134"/>
                  <a:pt x="1322" y="134"/>
                  <a:pt x="1322" y="134"/>
                </a:cubicBezTo>
                <a:cubicBezTo>
                  <a:pt x="1323" y="132"/>
                  <a:pt x="1325" y="130"/>
                  <a:pt x="1327" y="129"/>
                </a:cubicBezTo>
                <a:cubicBezTo>
                  <a:pt x="1329" y="127"/>
                  <a:pt x="1331" y="127"/>
                  <a:pt x="1333" y="127"/>
                </a:cubicBezTo>
                <a:cubicBezTo>
                  <a:pt x="1334" y="127"/>
                  <a:pt x="1335" y="127"/>
                  <a:pt x="1336" y="127"/>
                </a:cubicBezTo>
                <a:cubicBezTo>
                  <a:pt x="1338" y="120"/>
                  <a:pt x="1338" y="120"/>
                  <a:pt x="1338" y="120"/>
                </a:cubicBezTo>
                <a:cubicBezTo>
                  <a:pt x="1337" y="120"/>
                  <a:pt x="1336" y="119"/>
                  <a:pt x="1335" y="119"/>
                </a:cubicBezTo>
                <a:cubicBezTo>
                  <a:pt x="1333" y="119"/>
                  <a:pt x="1331" y="120"/>
                  <a:pt x="1330" y="121"/>
                </a:cubicBezTo>
                <a:cubicBezTo>
                  <a:pt x="1328" y="122"/>
                  <a:pt x="1326" y="123"/>
                  <a:pt x="1325" y="125"/>
                </a:cubicBezTo>
                <a:cubicBezTo>
                  <a:pt x="1324" y="126"/>
                  <a:pt x="1323" y="128"/>
                  <a:pt x="1322" y="129"/>
                </a:cubicBezTo>
                <a:close/>
                <a:moveTo>
                  <a:pt x="1349" y="153"/>
                </a:moveTo>
                <a:cubicBezTo>
                  <a:pt x="1354" y="120"/>
                  <a:pt x="1354" y="120"/>
                  <a:pt x="1354" y="120"/>
                </a:cubicBezTo>
                <a:cubicBezTo>
                  <a:pt x="1352" y="119"/>
                  <a:pt x="1352" y="119"/>
                  <a:pt x="1352" y="119"/>
                </a:cubicBezTo>
                <a:cubicBezTo>
                  <a:pt x="1342" y="121"/>
                  <a:pt x="1342" y="121"/>
                  <a:pt x="1342" y="121"/>
                </a:cubicBezTo>
                <a:cubicBezTo>
                  <a:pt x="1342" y="123"/>
                  <a:pt x="1342" y="123"/>
                  <a:pt x="1342" y="123"/>
                </a:cubicBezTo>
                <a:cubicBezTo>
                  <a:pt x="1346" y="125"/>
                  <a:pt x="1346" y="125"/>
                  <a:pt x="1346" y="125"/>
                </a:cubicBezTo>
                <a:cubicBezTo>
                  <a:pt x="1345" y="132"/>
                  <a:pt x="1345" y="138"/>
                  <a:pt x="1344" y="142"/>
                </a:cubicBezTo>
                <a:cubicBezTo>
                  <a:pt x="1343" y="150"/>
                  <a:pt x="1342" y="154"/>
                  <a:pt x="1342" y="156"/>
                </a:cubicBezTo>
                <a:cubicBezTo>
                  <a:pt x="1342" y="157"/>
                  <a:pt x="1342" y="158"/>
                  <a:pt x="1343" y="159"/>
                </a:cubicBezTo>
                <a:cubicBezTo>
                  <a:pt x="1344" y="160"/>
                  <a:pt x="1345" y="160"/>
                  <a:pt x="1347" y="160"/>
                </a:cubicBezTo>
                <a:cubicBezTo>
                  <a:pt x="1349" y="160"/>
                  <a:pt x="1350" y="159"/>
                  <a:pt x="1352" y="158"/>
                </a:cubicBezTo>
                <a:cubicBezTo>
                  <a:pt x="1353" y="157"/>
                  <a:pt x="1354" y="156"/>
                  <a:pt x="1355" y="155"/>
                </a:cubicBezTo>
                <a:cubicBezTo>
                  <a:pt x="1354" y="154"/>
                  <a:pt x="1354" y="154"/>
                  <a:pt x="1354" y="154"/>
                </a:cubicBezTo>
                <a:cubicBezTo>
                  <a:pt x="1353" y="154"/>
                  <a:pt x="1352" y="155"/>
                  <a:pt x="1352" y="155"/>
                </a:cubicBezTo>
                <a:cubicBezTo>
                  <a:pt x="1351" y="156"/>
                  <a:pt x="1351" y="156"/>
                  <a:pt x="1350" y="156"/>
                </a:cubicBezTo>
                <a:cubicBezTo>
                  <a:pt x="1350" y="156"/>
                  <a:pt x="1350" y="156"/>
                  <a:pt x="1349" y="155"/>
                </a:cubicBezTo>
                <a:cubicBezTo>
                  <a:pt x="1349" y="155"/>
                  <a:pt x="1349" y="155"/>
                  <a:pt x="1349" y="154"/>
                </a:cubicBezTo>
                <a:lnTo>
                  <a:pt x="1349" y="153"/>
                </a:lnTo>
                <a:close/>
                <a:moveTo>
                  <a:pt x="1351" y="112"/>
                </a:moveTo>
                <a:cubicBezTo>
                  <a:pt x="1353" y="112"/>
                  <a:pt x="1354" y="111"/>
                  <a:pt x="1355" y="110"/>
                </a:cubicBezTo>
                <a:cubicBezTo>
                  <a:pt x="1356" y="109"/>
                  <a:pt x="1356" y="108"/>
                  <a:pt x="1356" y="107"/>
                </a:cubicBezTo>
                <a:cubicBezTo>
                  <a:pt x="1356" y="106"/>
                  <a:pt x="1356" y="105"/>
                  <a:pt x="1355" y="104"/>
                </a:cubicBezTo>
                <a:cubicBezTo>
                  <a:pt x="1354" y="103"/>
                  <a:pt x="1353" y="103"/>
                  <a:pt x="1352" y="103"/>
                </a:cubicBezTo>
                <a:cubicBezTo>
                  <a:pt x="1351" y="103"/>
                  <a:pt x="1350" y="103"/>
                  <a:pt x="1349" y="104"/>
                </a:cubicBezTo>
                <a:cubicBezTo>
                  <a:pt x="1348" y="105"/>
                  <a:pt x="1348" y="107"/>
                  <a:pt x="1348" y="108"/>
                </a:cubicBezTo>
                <a:cubicBezTo>
                  <a:pt x="1348" y="109"/>
                  <a:pt x="1348" y="110"/>
                  <a:pt x="1349" y="111"/>
                </a:cubicBezTo>
                <a:cubicBezTo>
                  <a:pt x="1350" y="111"/>
                  <a:pt x="1350" y="112"/>
                  <a:pt x="1351" y="112"/>
                </a:cubicBezTo>
                <a:close/>
                <a:moveTo>
                  <a:pt x="1374" y="129"/>
                </a:moveTo>
                <a:cubicBezTo>
                  <a:pt x="1375" y="120"/>
                  <a:pt x="1375" y="120"/>
                  <a:pt x="1375" y="120"/>
                </a:cubicBezTo>
                <a:cubicBezTo>
                  <a:pt x="1374" y="119"/>
                  <a:pt x="1374" y="119"/>
                  <a:pt x="1374" y="119"/>
                </a:cubicBezTo>
                <a:cubicBezTo>
                  <a:pt x="1365" y="121"/>
                  <a:pt x="1365" y="121"/>
                  <a:pt x="1365" y="121"/>
                </a:cubicBezTo>
                <a:cubicBezTo>
                  <a:pt x="1365" y="124"/>
                  <a:pt x="1365" y="124"/>
                  <a:pt x="1365" y="124"/>
                </a:cubicBezTo>
                <a:cubicBezTo>
                  <a:pt x="1368" y="125"/>
                  <a:pt x="1368" y="125"/>
                  <a:pt x="1368" y="125"/>
                </a:cubicBezTo>
                <a:cubicBezTo>
                  <a:pt x="1364" y="159"/>
                  <a:pt x="1364" y="159"/>
                  <a:pt x="1364" y="159"/>
                </a:cubicBezTo>
                <a:cubicBezTo>
                  <a:pt x="1370" y="159"/>
                  <a:pt x="1370" y="159"/>
                  <a:pt x="1370" y="159"/>
                </a:cubicBezTo>
                <a:cubicBezTo>
                  <a:pt x="1374" y="134"/>
                  <a:pt x="1374" y="134"/>
                  <a:pt x="1374" y="134"/>
                </a:cubicBezTo>
                <a:cubicBezTo>
                  <a:pt x="1375" y="131"/>
                  <a:pt x="1377" y="129"/>
                  <a:pt x="1380" y="127"/>
                </a:cubicBezTo>
                <a:cubicBezTo>
                  <a:pt x="1382" y="125"/>
                  <a:pt x="1384" y="124"/>
                  <a:pt x="1386" y="124"/>
                </a:cubicBezTo>
                <a:cubicBezTo>
                  <a:pt x="1388" y="124"/>
                  <a:pt x="1389" y="125"/>
                  <a:pt x="1389" y="126"/>
                </a:cubicBezTo>
                <a:cubicBezTo>
                  <a:pt x="1390" y="127"/>
                  <a:pt x="1390" y="128"/>
                  <a:pt x="1390" y="130"/>
                </a:cubicBezTo>
                <a:cubicBezTo>
                  <a:pt x="1390" y="132"/>
                  <a:pt x="1390" y="134"/>
                  <a:pt x="1390" y="135"/>
                </a:cubicBezTo>
                <a:cubicBezTo>
                  <a:pt x="1390" y="137"/>
                  <a:pt x="1389" y="140"/>
                  <a:pt x="1389" y="142"/>
                </a:cubicBezTo>
                <a:cubicBezTo>
                  <a:pt x="1388" y="144"/>
                  <a:pt x="1388" y="144"/>
                  <a:pt x="1388" y="144"/>
                </a:cubicBezTo>
                <a:cubicBezTo>
                  <a:pt x="1388" y="147"/>
                  <a:pt x="1388" y="147"/>
                  <a:pt x="1388" y="147"/>
                </a:cubicBezTo>
                <a:cubicBezTo>
                  <a:pt x="1387" y="151"/>
                  <a:pt x="1387" y="154"/>
                  <a:pt x="1387" y="156"/>
                </a:cubicBezTo>
                <a:cubicBezTo>
                  <a:pt x="1387" y="159"/>
                  <a:pt x="1388" y="160"/>
                  <a:pt x="1391" y="160"/>
                </a:cubicBezTo>
                <a:cubicBezTo>
                  <a:pt x="1392" y="160"/>
                  <a:pt x="1394" y="160"/>
                  <a:pt x="1395" y="159"/>
                </a:cubicBezTo>
                <a:cubicBezTo>
                  <a:pt x="1396" y="159"/>
                  <a:pt x="1397" y="158"/>
                  <a:pt x="1397" y="157"/>
                </a:cubicBezTo>
                <a:cubicBezTo>
                  <a:pt x="1398" y="157"/>
                  <a:pt x="1399" y="156"/>
                  <a:pt x="1399" y="156"/>
                </a:cubicBezTo>
                <a:cubicBezTo>
                  <a:pt x="1398" y="154"/>
                  <a:pt x="1398" y="154"/>
                  <a:pt x="1398" y="154"/>
                </a:cubicBezTo>
                <a:cubicBezTo>
                  <a:pt x="1397" y="155"/>
                  <a:pt x="1396" y="156"/>
                  <a:pt x="1395" y="156"/>
                </a:cubicBezTo>
                <a:cubicBezTo>
                  <a:pt x="1394" y="156"/>
                  <a:pt x="1394" y="155"/>
                  <a:pt x="1394" y="154"/>
                </a:cubicBezTo>
                <a:cubicBezTo>
                  <a:pt x="1394" y="152"/>
                  <a:pt x="1394" y="149"/>
                  <a:pt x="1395" y="145"/>
                </a:cubicBezTo>
                <a:cubicBezTo>
                  <a:pt x="1395" y="142"/>
                  <a:pt x="1395" y="142"/>
                  <a:pt x="1395" y="142"/>
                </a:cubicBezTo>
                <a:cubicBezTo>
                  <a:pt x="1396" y="140"/>
                  <a:pt x="1396" y="140"/>
                  <a:pt x="1396" y="140"/>
                </a:cubicBezTo>
                <a:cubicBezTo>
                  <a:pt x="1397" y="135"/>
                  <a:pt x="1397" y="132"/>
                  <a:pt x="1397" y="130"/>
                </a:cubicBezTo>
                <a:cubicBezTo>
                  <a:pt x="1397" y="126"/>
                  <a:pt x="1397" y="123"/>
                  <a:pt x="1395" y="122"/>
                </a:cubicBezTo>
                <a:cubicBezTo>
                  <a:pt x="1394" y="120"/>
                  <a:pt x="1392" y="119"/>
                  <a:pt x="1389" y="119"/>
                </a:cubicBezTo>
                <a:cubicBezTo>
                  <a:pt x="1386" y="119"/>
                  <a:pt x="1384" y="120"/>
                  <a:pt x="1381" y="122"/>
                </a:cubicBezTo>
                <a:cubicBezTo>
                  <a:pt x="1379" y="124"/>
                  <a:pt x="1376" y="126"/>
                  <a:pt x="1374" y="129"/>
                </a:cubicBezTo>
                <a:close/>
                <a:moveTo>
                  <a:pt x="1433" y="162"/>
                </a:moveTo>
                <a:cubicBezTo>
                  <a:pt x="1440" y="119"/>
                  <a:pt x="1440" y="119"/>
                  <a:pt x="1440" y="119"/>
                </a:cubicBezTo>
                <a:cubicBezTo>
                  <a:pt x="1435" y="121"/>
                  <a:pt x="1435" y="121"/>
                  <a:pt x="1435" y="121"/>
                </a:cubicBezTo>
                <a:cubicBezTo>
                  <a:pt x="1434" y="121"/>
                  <a:pt x="1433" y="120"/>
                  <a:pt x="1432" y="120"/>
                </a:cubicBezTo>
                <a:cubicBezTo>
                  <a:pt x="1430" y="120"/>
                  <a:pt x="1429" y="119"/>
                  <a:pt x="1428" y="119"/>
                </a:cubicBezTo>
                <a:cubicBezTo>
                  <a:pt x="1423" y="119"/>
                  <a:pt x="1419" y="121"/>
                  <a:pt x="1416" y="123"/>
                </a:cubicBezTo>
                <a:cubicBezTo>
                  <a:pt x="1412" y="126"/>
                  <a:pt x="1410" y="129"/>
                  <a:pt x="1408" y="133"/>
                </a:cubicBezTo>
                <a:cubicBezTo>
                  <a:pt x="1406" y="137"/>
                  <a:pt x="1405" y="141"/>
                  <a:pt x="1405" y="145"/>
                </a:cubicBezTo>
                <a:cubicBezTo>
                  <a:pt x="1405" y="150"/>
                  <a:pt x="1406" y="153"/>
                  <a:pt x="1408" y="156"/>
                </a:cubicBezTo>
                <a:cubicBezTo>
                  <a:pt x="1410" y="159"/>
                  <a:pt x="1413" y="160"/>
                  <a:pt x="1417" y="160"/>
                </a:cubicBezTo>
                <a:cubicBezTo>
                  <a:pt x="1419" y="160"/>
                  <a:pt x="1421" y="159"/>
                  <a:pt x="1423" y="158"/>
                </a:cubicBezTo>
                <a:cubicBezTo>
                  <a:pt x="1425" y="157"/>
                  <a:pt x="1426" y="156"/>
                  <a:pt x="1428" y="155"/>
                </a:cubicBezTo>
                <a:cubicBezTo>
                  <a:pt x="1426" y="164"/>
                  <a:pt x="1426" y="164"/>
                  <a:pt x="1426" y="164"/>
                </a:cubicBezTo>
                <a:cubicBezTo>
                  <a:pt x="1426" y="167"/>
                  <a:pt x="1425" y="169"/>
                  <a:pt x="1424" y="170"/>
                </a:cubicBezTo>
                <a:cubicBezTo>
                  <a:pt x="1422" y="172"/>
                  <a:pt x="1420" y="172"/>
                  <a:pt x="1417" y="172"/>
                </a:cubicBezTo>
                <a:cubicBezTo>
                  <a:pt x="1415" y="172"/>
                  <a:pt x="1414" y="172"/>
                  <a:pt x="1412" y="171"/>
                </a:cubicBezTo>
                <a:cubicBezTo>
                  <a:pt x="1410" y="171"/>
                  <a:pt x="1409" y="170"/>
                  <a:pt x="1408" y="170"/>
                </a:cubicBezTo>
                <a:cubicBezTo>
                  <a:pt x="1406" y="175"/>
                  <a:pt x="1406" y="175"/>
                  <a:pt x="1406" y="175"/>
                </a:cubicBezTo>
                <a:cubicBezTo>
                  <a:pt x="1407" y="176"/>
                  <a:pt x="1408" y="176"/>
                  <a:pt x="1410" y="176"/>
                </a:cubicBezTo>
                <a:cubicBezTo>
                  <a:pt x="1411" y="177"/>
                  <a:pt x="1413" y="177"/>
                  <a:pt x="1414" y="177"/>
                </a:cubicBezTo>
                <a:cubicBezTo>
                  <a:pt x="1417" y="177"/>
                  <a:pt x="1420" y="176"/>
                  <a:pt x="1423" y="175"/>
                </a:cubicBezTo>
                <a:cubicBezTo>
                  <a:pt x="1425" y="174"/>
                  <a:pt x="1428" y="173"/>
                  <a:pt x="1430" y="170"/>
                </a:cubicBezTo>
                <a:cubicBezTo>
                  <a:pt x="1432" y="168"/>
                  <a:pt x="1433" y="165"/>
                  <a:pt x="1433" y="162"/>
                </a:cubicBezTo>
                <a:close/>
                <a:moveTo>
                  <a:pt x="1432" y="125"/>
                </a:moveTo>
                <a:cubicBezTo>
                  <a:pt x="1428" y="150"/>
                  <a:pt x="1428" y="150"/>
                  <a:pt x="1428" y="150"/>
                </a:cubicBezTo>
                <a:cubicBezTo>
                  <a:pt x="1427" y="151"/>
                  <a:pt x="1426" y="153"/>
                  <a:pt x="1424" y="154"/>
                </a:cubicBezTo>
                <a:cubicBezTo>
                  <a:pt x="1423" y="155"/>
                  <a:pt x="1421" y="155"/>
                  <a:pt x="1419" y="155"/>
                </a:cubicBezTo>
                <a:cubicBezTo>
                  <a:pt x="1417" y="155"/>
                  <a:pt x="1415" y="155"/>
                  <a:pt x="1414" y="153"/>
                </a:cubicBezTo>
                <a:cubicBezTo>
                  <a:pt x="1413" y="151"/>
                  <a:pt x="1412" y="148"/>
                  <a:pt x="1412" y="145"/>
                </a:cubicBezTo>
                <a:cubicBezTo>
                  <a:pt x="1412" y="142"/>
                  <a:pt x="1413" y="138"/>
                  <a:pt x="1414" y="135"/>
                </a:cubicBezTo>
                <a:cubicBezTo>
                  <a:pt x="1415" y="132"/>
                  <a:pt x="1417" y="129"/>
                  <a:pt x="1419" y="127"/>
                </a:cubicBezTo>
                <a:cubicBezTo>
                  <a:pt x="1421" y="124"/>
                  <a:pt x="1424" y="123"/>
                  <a:pt x="1427" y="123"/>
                </a:cubicBezTo>
                <a:cubicBezTo>
                  <a:pt x="1429" y="123"/>
                  <a:pt x="1431" y="124"/>
                  <a:pt x="1432" y="125"/>
                </a:cubicBezTo>
                <a:close/>
                <a:moveTo>
                  <a:pt x="1076" y="242"/>
                </a:moveTo>
                <a:cubicBezTo>
                  <a:pt x="1072" y="249"/>
                  <a:pt x="1072" y="249"/>
                  <a:pt x="1072" y="249"/>
                </a:cubicBezTo>
                <a:cubicBezTo>
                  <a:pt x="1072" y="242"/>
                  <a:pt x="1072" y="242"/>
                  <a:pt x="1072" y="242"/>
                </a:cubicBezTo>
                <a:cubicBezTo>
                  <a:pt x="1066" y="208"/>
                  <a:pt x="1066" y="208"/>
                  <a:pt x="1066" y="208"/>
                </a:cubicBezTo>
                <a:cubicBezTo>
                  <a:pt x="1050" y="208"/>
                  <a:pt x="1050" y="208"/>
                  <a:pt x="1050" y="208"/>
                </a:cubicBezTo>
                <a:cubicBezTo>
                  <a:pt x="1049" y="211"/>
                  <a:pt x="1049" y="211"/>
                  <a:pt x="1049" y="211"/>
                </a:cubicBezTo>
                <a:cubicBezTo>
                  <a:pt x="1056" y="212"/>
                  <a:pt x="1056" y="212"/>
                  <a:pt x="1056" y="212"/>
                </a:cubicBezTo>
                <a:cubicBezTo>
                  <a:pt x="1045" y="256"/>
                  <a:pt x="1045" y="256"/>
                  <a:pt x="1045" y="256"/>
                </a:cubicBezTo>
                <a:cubicBezTo>
                  <a:pt x="1039" y="257"/>
                  <a:pt x="1039" y="257"/>
                  <a:pt x="1039" y="257"/>
                </a:cubicBezTo>
                <a:cubicBezTo>
                  <a:pt x="1039" y="260"/>
                  <a:pt x="1039" y="260"/>
                  <a:pt x="1039" y="260"/>
                </a:cubicBezTo>
                <a:cubicBezTo>
                  <a:pt x="1057" y="260"/>
                  <a:pt x="1057" y="260"/>
                  <a:pt x="1057" y="260"/>
                </a:cubicBezTo>
                <a:cubicBezTo>
                  <a:pt x="1057" y="257"/>
                  <a:pt x="1057" y="257"/>
                  <a:pt x="1057" y="257"/>
                </a:cubicBezTo>
                <a:cubicBezTo>
                  <a:pt x="1050" y="256"/>
                  <a:pt x="1050" y="256"/>
                  <a:pt x="1050" y="256"/>
                </a:cubicBezTo>
                <a:cubicBezTo>
                  <a:pt x="1057" y="225"/>
                  <a:pt x="1057" y="225"/>
                  <a:pt x="1057" y="225"/>
                </a:cubicBezTo>
                <a:cubicBezTo>
                  <a:pt x="1060" y="211"/>
                  <a:pt x="1060" y="211"/>
                  <a:pt x="1060" y="211"/>
                </a:cubicBezTo>
                <a:cubicBezTo>
                  <a:pt x="1062" y="225"/>
                  <a:pt x="1062" y="225"/>
                  <a:pt x="1062" y="225"/>
                </a:cubicBezTo>
                <a:cubicBezTo>
                  <a:pt x="1068" y="261"/>
                  <a:pt x="1068" y="261"/>
                  <a:pt x="1068" y="261"/>
                </a:cubicBezTo>
                <a:cubicBezTo>
                  <a:pt x="1072" y="260"/>
                  <a:pt x="1072" y="260"/>
                  <a:pt x="1072" y="260"/>
                </a:cubicBezTo>
                <a:cubicBezTo>
                  <a:pt x="1088" y="224"/>
                  <a:pt x="1088" y="224"/>
                  <a:pt x="1088" y="224"/>
                </a:cubicBezTo>
                <a:cubicBezTo>
                  <a:pt x="1094" y="211"/>
                  <a:pt x="1094" y="211"/>
                  <a:pt x="1094" y="211"/>
                </a:cubicBezTo>
                <a:cubicBezTo>
                  <a:pt x="1093" y="225"/>
                  <a:pt x="1093" y="225"/>
                  <a:pt x="1093" y="225"/>
                </a:cubicBezTo>
                <a:cubicBezTo>
                  <a:pt x="1091" y="256"/>
                  <a:pt x="1091" y="256"/>
                  <a:pt x="1091" y="256"/>
                </a:cubicBezTo>
                <a:cubicBezTo>
                  <a:pt x="1085" y="257"/>
                  <a:pt x="1085" y="257"/>
                  <a:pt x="1085" y="257"/>
                </a:cubicBezTo>
                <a:cubicBezTo>
                  <a:pt x="1084" y="260"/>
                  <a:pt x="1084" y="260"/>
                  <a:pt x="1084" y="260"/>
                </a:cubicBezTo>
                <a:cubicBezTo>
                  <a:pt x="1104" y="260"/>
                  <a:pt x="1104" y="260"/>
                  <a:pt x="1104" y="260"/>
                </a:cubicBezTo>
                <a:cubicBezTo>
                  <a:pt x="1104" y="257"/>
                  <a:pt x="1104" y="257"/>
                  <a:pt x="1104" y="257"/>
                </a:cubicBezTo>
                <a:cubicBezTo>
                  <a:pt x="1098" y="256"/>
                  <a:pt x="1098" y="256"/>
                  <a:pt x="1098" y="256"/>
                </a:cubicBezTo>
                <a:cubicBezTo>
                  <a:pt x="1099" y="212"/>
                  <a:pt x="1099" y="212"/>
                  <a:pt x="1099" y="212"/>
                </a:cubicBezTo>
                <a:cubicBezTo>
                  <a:pt x="1106" y="211"/>
                  <a:pt x="1106" y="211"/>
                  <a:pt x="1106" y="211"/>
                </a:cubicBezTo>
                <a:cubicBezTo>
                  <a:pt x="1106" y="208"/>
                  <a:pt x="1106" y="208"/>
                  <a:pt x="1106" y="208"/>
                </a:cubicBezTo>
                <a:cubicBezTo>
                  <a:pt x="1091" y="208"/>
                  <a:pt x="1091" y="208"/>
                  <a:pt x="1091" y="208"/>
                </a:cubicBezTo>
                <a:cubicBezTo>
                  <a:pt x="1090" y="211"/>
                  <a:pt x="1087" y="217"/>
                  <a:pt x="1083" y="225"/>
                </a:cubicBezTo>
                <a:cubicBezTo>
                  <a:pt x="1079" y="233"/>
                  <a:pt x="1077" y="239"/>
                  <a:pt x="1076" y="242"/>
                </a:cubicBezTo>
                <a:close/>
                <a:moveTo>
                  <a:pt x="1138" y="253"/>
                </a:moveTo>
                <a:cubicBezTo>
                  <a:pt x="1136" y="251"/>
                  <a:pt x="1136" y="251"/>
                  <a:pt x="1136" y="251"/>
                </a:cubicBezTo>
                <a:cubicBezTo>
                  <a:pt x="1134" y="253"/>
                  <a:pt x="1133" y="254"/>
                  <a:pt x="1131" y="255"/>
                </a:cubicBezTo>
                <a:cubicBezTo>
                  <a:pt x="1129" y="256"/>
                  <a:pt x="1126" y="256"/>
                  <a:pt x="1124" y="256"/>
                </a:cubicBezTo>
                <a:cubicBezTo>
                  <a:pt x="1121" y="256"/>
                  <a:pt x="1119" y="255"/>
                  <a:pt x="1118" y="253"/>
                </a:cubicBezTo>
                <a:cubicBezTo>
                  <a:pt x="1117" y="250"/>
                  <a:pt x="1116" y="247"/>
                  <a:pt x="1116" y="244"/>
                </a:cubicBezTo>
                <a:cubicBezTo>
                  <a:pt x="1119" y="244"/>
                  <a:pt x="1123" y="244"/>
                  <a:pt x="1126" y="242"/>
                </a:cubicBezTo>
                <a:cubicBezTo>
                  <a:pt x="1130" y="241"/>
                  <a:pt x="1133" y="240"/>
                  <a:pt x="1136" y="237"/>
                </a:cubicBezTo>
                <a:cubicBezTo>
                  <a:pt x="1138" y="235"/>
                  <a:pt x="1140" y="232"/>
                  <a:pt x="1140" y="229"/>
                </a:cubicBezTo>
                <a:cubicBezTo>
                  <a:pt x="1140" y="226"/>
                  <a:pt x="1139" y="224"/>
                  <a:pt x="1137" y="223"/>
                </a:cubicBezTo>
                <a:cubicBezTo>
                  <a:pt x="1135" y="221"/>
                  <a:pt x="1133" y="220"/>
                  <a:pt x="1130" y="220"/>
                </a:cubicBezTo>
                <a:cubicBezTo>
                  <a:pt x="1126" y="220"/>
                  <a:pt x="1122" y="221"/>
                  <a:pt x="1119" y="224"/>
                </a:cubicBezTo>
                <a:cubicBezTo>
                  <a:pt x="1116" y="226"/>
                  <a:pt x="1114" y="229"/>
                  <a:pt x="1112" y="233"/>
                </a:cubicBezTo>
                <a:cubicBezTo>
                  <a:pt x="1110" y="237"/>
                  <a:pt x="1109" y="241"/>
                  <a:pt x="1109" y="246"/>
                </a:cubicBezTo>
                <a:cubicBezTo>
                  <a:pt x="1109" y="248"/>
                  <a:pt x="1110" y="251"/>
                  <a:pt x="1111" y="253"/>
                </a:cubicBezTo>
                <a:cubicBezTo>
                  <a:pt x="1111" y="255"/>
                  <a:pt x="1113" y="257"/>
                  <a:pt x="1115" y="259"/>
                </a:cubicBezTo>
                <a:cubicBezTo>
                  <a:pt x="1117" y="260"/>
                  <a:pt x="1120" y="261"/>
                  <a:pt x="1123" y="261"/>
                </a:cubicBezTo>
                <a:cubicBezTo>
                  <a:pt x="1126" y="261"/>
                  <a:pt x="1129" y="260"/>
                  <a:pt x="1132" y="258"/>
                </a:cubicBezTo>
                <a:cubicBezTo>
                  <a:pt x="1135" y="257"/>
                  <a:pt x="1136" y="255"/>
                  <a:pt x="1138" y="253"/>
                </a:cubicBezTo>
                <a:close/>
                <a:moveTo>
                  <a:pt x="1128" y="224"/>
                </a:moveTo>
                <a:cubicBezTo>
                  <a:pt x="1130" y="224"/>
                  <a:pt x="1131" y="224"/>
                  <a:pt x="1132" y="225"/>
                </a:cubicBezTo>
                <a:cubicBezTo>
                  <a:pt x="1132" y="226"/>
                  <a:pt x="1133" y="228"/>
                  <a:pt x="1133" y="229"/>
                </a:cubicBezTo>
                <a:cubicBezTo>
                  <a:pt x="1133" y="232"/>
                  <a:pt x="1132" y="234"/>
                  <a:pt x="1130" y="235"/>
                </a:cubicBezTo>
                <a:cubicBezTo>
                  <a:pt x="1129" y="237"/>
                  <a:pt x="1126" y="238"/>
                  <a:pt x="1124" y="239"/>
                </a:cubicBezTo>
                <a:cubicBezTo>
                  <a:pt x="1121" y="240"/>
                  <a:pt x="1119" y="241"/>
                  <a:pt x="1116" y="241"/>
                </a:cubicBezTo>
                <a:cubicBezTo>
                  <a:pt x="1117" y="238"/>
                  <a:pt x="1117" y="236"/>
                  <a:pt x="1118" y="233"/>
                </a:cubicBezTo>
                <a:cubicBezTo>
                  <a:pt x="1119" y="230"/>
                  <a:pt x="1121" y="228"/>
                  <a:pt x="1122" y="226"/>
                </a:cubicBezTo>
                <a:cubicBezTo>
                  <a:pt x="1124" y="225"/>
                  <a:pt x="1126" y="224"/>
                  <a:pt x="1128" y="224"/>
                </a:cubicBezTo>
                <a:close/>
                <a:moveTo>
                  <a:pt x="1175" y="254"/>
                </a:moveTo>
                <a:cubicBezTo>
                  <a:pt x="1182" y="204"/>
                  <a:pt x="1182" y="204"/>
                  <a:pt x="1182" y="204"/>
                </a:cubicBezTo>
                <a:cubicBezTo>
                  <a:pt x="1181" y="204"/>
                  <a:pt x="1181" y="204"/>
                  <a:pt x="1181" y="204"/>
                </a:cubicBezTo>
                <a:cubicBezTo>
                  <a:pt x="1171" y="205"/>
                  <a:pt x="1171" y="205"/>
                  <a:pt x="1171" y="205"/>
                </a:cubicBezTo>
                <a:cubicBezTo>
                  <a:pt x="1170" y="207"/>
                  <a:pt x="1170" y="207"/>
                  <a:pt x="1170" y="207"/>
                </a:cubicBezTo>
                <a:cubicBezTo>
                  <a:pt x="1175" y="208"/>
                  <a:pt x="1175" y="208"/>
                  <a:pt x="1175" y="208"/>
                </a:cubicBezTo>
                <a:cubicBezTo>
                  <a:pt x="1173" y="221"/>
                  <a:pt x="1173" y="221"/>
                  <a:pt x="1173" y="221"/>
                </a:cubicBezTo>
                <a:cubicBezTo>
                  <a:pt x="1171" y="220"/>
                  <a:pt x="1169" y="220"/>
                  <a:pt x="1168" y="220"/>
                </a:cubicBezTo>
                <a:cubicBezTo>
                  <a:pt x="1163" y="220"/>
                  <a:pt x="1159" y="222"/>
                  <a:pt x="1156" y="224"/>
                </a:cubicBezTo>
                <a:cubicBezTo>
                  <a:pt x="1152" y="227"/>
                  <a:pt x="1150" y="230"/>
                  <a:pt x="1148" y="234"/>
                </a:cubicBezTo>
                <a:cubicBezTo>
                  <a:pt x="1146" y="238"/>
                  <a:pt x="1145" y="242"/>
                  <a:pt x="1145" y="246"/>
                </a:cubicBezTo>
                <a:cubicBezTo>
                  <a:pt x="1145" y="250"/>
                  <a:pt x="1146" y="254"/>
                  <a:pt x="1148" y="257"/>
                </a:cubicBezTo>
                <a:cubicBezTo>
                  <a:pt x="1150" y="259"/>
                  <a:pt x="1153" y="261"/>
                  <a:pt x="1157" y="261"/>
                </a:cubicBezTo>
                <a:cubicBezTo>
                  <a:pt x="1159" y="261"/>
                  <a:pt x="1162" y="260"/>
                  <a:pt x="1163" y="259"/>
                </a:cubicBezTo>
                <a:cubicBezTo>
                  <a:pt x="1165" y="258"/>
                  <a:pt x="1167" y="256"/>
                  <a:pt x="1168" y="255"/>
                </a:cubicBezTo>
                <a:cubicBezTo>
                  <a:pt x="1168" y="256"/>
                  <a:pt x="1168" y="256"/>
                  <a:pt x="1168" y="256"/>
                </a:cubicBezTo>
                <a:cubicBezTo>
                  <a:pt x="1168" y="259"/>
                  <a:pt x="1170" y="261"/>
                  <a:pt x="1173" y="261"/>
                </a:cubicBezTo>
                <a:cubicBezTo>
                  <a:pt x="1174" y="261"/>
                  <a:pt x="1176" y="260"/>
                  <a:pt x="1177" y="259"/>
                </a:cubicBezTo>
                <a:cubicBezTo>
                  <a:pt x="1178" y="258"/>
                  <a:pt x="1179" y="257"/>
                  <a:pt x="1180" y="256"/>
                </a:cubicBezTo>
                <a:cubicBezTo>
                  <a:pt x="1179" y="255"/>
                  <a:pt x="1179" y="255"/>
                  <a:pt x="1179" y="255"/>
                </a:cubicBezTo>
                <a:cubicBezTo>
                  <a:pt x="1178" y="256"/>
                  <a:pt x="1177" y="256"/>
                  <a:pt x="1176" y="256"/>
                </a:cubicBezTo>
                <a:cubicBezTo>
                  <a:pt x="1175" y="256"/>
                  <a:pt x="1175" y="256"/>
                  <a:pt x="1175" y="255"/>
                </a:cubicBezTo>
                <a:cubicBezTo>
                  <a:pt x="1175" y="254"/>
                  <a:pt x="1175" y="254"/>
                  <a:pt x="1175" y="254"/>
                </a:cubicBezTo>
                <a:close/>
                <a:moveTo>
                  <a:pt x="1172" y="225"/>
                </a:moveTo>
                <a:cubicBezTo>
                  <a:pt x="1169" y="250"/>
                  <a:pt x="1169" y="250"/>
                  <a:pt x="1169" y="250"/>
                </a:cubicBezTo>
                <a:cubicBezTo>
                  <a:pt x="1168" y="252"/>
                  <a:pt x="1166" y="253"/>
                  <a:pt x="1164" y="254"/>
                </a:cubicBezTo>
                <a:cubicBezTo>
                  <a:pt x="1163" y="256"/>
                  <a:pt x="1161" y="256"/>
                  <a:pt x="1159" y="256"/>
                </a:cubicBezTo>
                <a:cubicBezTo>
                  <a:pt x="1157" y="256"/>
                  <a:pt x="1155" y="255"/>
                  <a:pt x="1154" y="253"/>
                </a:cubicBezTo>
                <a:cubicBezTo>
                  <a:pt x="1153" y="252"/>
                  <a:pt x="1153" y="249"/>
                  <a:pt x="1153" y="246"/>
                </a:cubicBezTo>
                <a:cubicBezTo>
                  <a:pt x="1153" y="242"/>
                  <a:pt x="1153" y="239"/>
                  <a:pt x="1154" y="236"/>
                </a:cubicBezTo>
                <a:cubicBezTo>
                  <a:pt x="1155" y="232"/>
                  <a:pt x="1157" y="230"/>
                  <a:pt x="1159" y="227"/>
                </a:cubicBezTo>
                <a:cubicBezTo>
                  <a:pt x="1161" y="225"/>
                  <a:pt x="1164" y="224"/>
                  <a:pt x="1167" y="224"/>
                </a:cubicBezTo>
                <a:cubicBezTo>
                  <a:pt x="1169" y="224"/>
                  <a:pt x="1171" y="224"/>
                  <a:pt x="1172" y="225"/>
                </a:cubicBezTo>
                <a:close/>
                <a:moveTo>
                  <a:pt x="1198" y="254"/>
                </a:moveTo>
                <a:cubicBezTo>
                  <a:pt x="1202" y="221"/>
                  <a:pt x="1202" y="221"/>
                  <a:pt x="1202" y="221"/>
                </a:cubicBezTo>
                <a:cubicBezTo>
                  <a:pt x="1201" y="220"/>
                  <a:pt x="1201" y="220"/>
                  <a:pt x="1201" y="220"/>
                </a:cubicBezTo>
                <a:cubicBezTo>
                  <a:pt x="1191" y="222"/>
                  <a:pt x="1191" y="222"/>
                  <a:pt x="1191" y="222"/>
                </a:cubicBezTo>
                <a:cubicBezTo>
                  <a:pt x="1190" y="224"/>
                  <a:pt x="1190" y="224"/>
                  <a:pt x="1190" y="224"/>
                </a:cubicBezTo>
                <a:cubicBezTo>
                  <a:pt x="1195" y="226"/>
                  <a:pt x="1195" y="226"/>
                  <a:pt x="1195" y="226"/>
                </a:cubicBezTo>
                <a:cubicBezTo>
                  <a:pt x="1194" y="233"/>
                  <a:pt x="1193" y="239"/>
                  <a:pt x="1192" y="243"/>
                </a:cubicBezTo>
                <a:cubicBezTo>
                  <a:pt x="1191" y="251"/>
                  <a:pt x="1191" y="255"/>
                  <a:pt x="1191" y="256"/>
                </a:cubicBezTo>
                <a:cubicBezTo>
                  <a:pt x="1190" y="258"/>
                  <a:pt x="1191" y="259"/>
                  <a:pt x="1192" y="260"/>
                </a:cubicBezTo>
                <a:cubicBezTo>
                  <a:pt x="1192" y="260"/>
                  <a:pt x="1194" y="261"/>
                  <a:pt x="1195" y="261"/>
                </a:cubicBezTo>
                <a:cubicBezTo>
                  <a:pt x="1197" y="261"/>
                  <a:pt x="1199" y="260"/>
                  <a:pt x="1200" y="259"/>
                </a:cubicBezTo>
                <a:cubicBezTo>
                  <a:pt x="1202" y="258"/>
                  <a:pt x="1203" y="257"/>
                  <a:pt x="1203" y="256"/>
                </a:cubicBezTo>
                <a:cubicBezTo>
                  <a:pt x="1202" y="254"/>
                  <a:pt x="1202" y="254"/>
                  <a:pt x="1202" y="254"/>
                </a:cubicBezTo>
                <a:cubicBezTo>
                  <a:pt x="1202" y="255"/>
                  <a:pt x="1201" y="256"/>
                  <a:pt x="1200" y="256"/>
                </a:cubicBezTo>
                <a:cubicBezTo>
                  <a:pt x="1200" y="256"/>
                  <a:pt x="1199" y="256"/>
                  <a:pt x="1199" y="256"/>
                </a:cubicBezTo>
                <a:cubicBezTo>
                  <a:pt x="1198" y="256"/>
                  <a:pt x="1198" y="256"/>
                  <a:pt x="1198" y="256"/>
                </a:cubicBezTo>
                <a:cubicBezTo>
                  <a:pt x="1198" y="256"/>
                  <a:pt x="1198" y="255"/>
                  <a:pt x="1198" y="255"/>
                </a:cubicBezTo>
                <a:lnTo>
                  <a:pt x="1198" y="254"/>
                </a:lnTo>
                <a:close/>
                <a:moveTo>
                  <a:pt x="1200" y="213"/>
                </a:moveTo>
                <a:cubicBezTo>
                  <a:pt x="1201" y="213"/>
                  <a:pt x="1202" y="212"/>
                  <a:pt x="1203" y="211"/>
                </a:cubicBezTo>
                <a:cubicBezTo>
                  <a:pt x="1204" y="210"/>
                  <a:pt x="1205" y="209"/>
                  <a:pt x="1205" y="207"/>
                </a:cubicBezTo>
                <a:cubicBezTo>
                  <a:pt x="1205" y="206"/>
                  <a:pt x="1204" y="206"/>
                  <a:pt x="1204" y="205"/>
                </a:cubicBezTo>
                <a:cubicBezTo>
                  <a:pt x="1203" y="204"/>
                  <a:pt x="1202" y="204"/>
                  <a:pt x="1201" y="204"/>
                </a:cubicBezTo>
                <a:cubicBezTo>
                  <a:pt x="1200" y="204"/>
                  <a:pt x="1198" y="204"/>
                  <a:pt x="1198" y="205"/>
                </a:cubicBezTo>
                <a:cubicBezTo>
                  <a:pt x="1197" y="206"/>
                  <a:pt x="1196" y="207"/>
                  <a:pt x="1196" y="209"/>
                </a:cubicBezTo>
                <a:cubicBezTo>
                  <a:pt x="1196" y="210"/>
                  <a:pt x="1197" y="211"/>
                  <a:pt x="1197" y="212"/>
                </a:cubicBezTo>
                <a:cubicBezTo>
                  <a:pt x="1198" y="212"/>
                  <a:pt x="1199" y="213"/>
                  <a:pt x="1200" y="213"/>
                </a:cubicBezTo>
                <a:close/>
                <a:moveTo>
                  <a:pt x="1237" y="228"/>
                </a:moveTo>
                <a:cubicBezTo>
                  <a:pt x="1238" y="229"/>
                  <a:pt x="1238" y="229"/>
                  <a:pt x="1238" y="229"/>
                </a:cubicBezTo>
                <a:cubicBezTo>
                  <a:pt x="1240" y="222"/>
                  <a:pt x="1240" y="222"/>
                  <a:pt x="1240" y="222"/>
                </a:cubicBezTo>
                <a:cubicBezTo>
                  <a:pt x="1239" y="221"/>
                  <a:pt x="1238" y="221"/>
                  <a:pt x="1237" y="221"/>
                </a:cubicBezTo>
                <a:cubicBezTo>
                  <a:pt x="1235" y="220"/>
                  <a:pt x="1234" y="220"/>
                  <a:pt x="1232" y="220"/>
                </a:cubicBezTo>
                <a:cubicBezTo>
                  <a:pt x="1228" y="220"/>
                  <a:pt x="1224" y="221"/>
                  <a:pt x="1221" y="224"/>
                </a:cubicBezTo>
                <a:cubicBezTo>
                  <a:pt x="1218" y="227"/>
                  <a:pt x="1216" y="230"/>
                  <a:pt x="1214" y="234"/>
                </a:cubicBezTo>
                <a:cubicBezTo>
                  <a:pt x="1213" y="237"/>
                  <a:pt x="1212" y="241"/>
                  <a:pt x="1212" y="245"/>
                </a:cubicBezTo>
                <a:cubicBezTo>
                  <a:pt x="1212" y="250"/>
                  <a:pt x="1213" y="254"/>
                  <a:pt x="1215" y="257"/>
                </a:cubicBezTo>
                <a:cubicBezTo>
                  <a:pt x="1217" y="259"/>
                  <a:pt x="1220" y="261"/>
                  <a:pt x="1224" y="261"/>
                </a:cubicBezTo>
                <a:cubicBezTo>
                  <a:pt x="1227" y="261"/>
                  <a:pt x="1230" y="260"/>
                  <a:pt x="1232" y="259"/>
                </a:cubicBezTo>
                <a:cubicBezTo>
                  <a:pt x="1235" y="257"/>
                  <a:pt x="1236" y="256"/>
                  <a:pt x="1238" y="254"/>
                </a:cubicBezTo>
                <a:cubicBezTo>
                  <a:pt x="1236" y="252"/>
                  <a:pt x="1236" y="252"/>
                  <a:pt x="1236" y="252"/>
                </a:cubicBezTo>
                <a:cubicBezTo>
                  <a:pt x="1235" y="253"/>
                  <a:pt x="1233" y="254"/>
                  <a:pt x="1232" y="255"/>
                </a:cubicBezTo>
                <a:cubicBezTo>
                  <a:pt x="1230" y="256"/>
                  <a:pt x="1229" y="256"/>
                  <a:pt x="1227" y="256"/>
                </a:cubicBezTo>
                <a:cubicBezTo>
                  <a:pt x="1224" y="256"/>
                  <a:pt x="1222" y="255"/>
                  <a:pt x="1221" y="253"/>
                </a:cubicBezTo>
                <a:cubicBezTo>
                  <a:pt x="1220" y="251"/>
                  <a:pt x="1219" y="248"/>
                  <a:pt x="1219" y="244"/>
                </a:cubicBezTo>
                <a:cubicBezTo>
                  <a:pt x="1219" y="240"/>
                  <a:pt x="1219" y="237"/>
                  <a:pt x="1221" y="234"/>
                </a:cubicBezTo>
                <a:cubicBezTo>
                  <a:pt x="1222" y="231"/>
                  <a:pt x="1223" y="229"/>
                  <a:pt x="1225" y="227"/>
                </a:cubicBezTo>
                <a:cubicBezTo>
                  <a:pt x="1227" y="225"/>
                  <a:pt x="1229" y="225"/>
                  <a:pt x="1231" y="225"/>
                </a:cubicBezTo>
                <a:cubicBezTo>
                  <a:pt x="1232" y="225"/>
                  <a:pt x="1235" y="226"/>
                  <a:pt x="1237" y="228"/>
                </a:cubicBezTo>
                <a:close/>
                <a:moveTo>
                  <a:pt x="1255" y="254"/>
                </a:moveTo>
                <a:cubicBezTo>
                  <a:pt x="1260" y="221"/>
                  <a:pt x="1260" y="221"/>
                  <a:pt x="1260" y="221"/>
                </a:cubicBezTo>
                <a:cubicBezTo>
                  <a:pt x="1259" y="220"/>
                  <a:pt x="1259" y="220"/>
                  <a:pt x="1259" y="220"/>
                </a:cubicBezTo>
                <a:cubicBezTo>
                  <a:pt x="1249" y="222"/>
                  <a:pt x="1249" y="222"/>
                  <a:pt x="1249" y="222"/>
                </a:cubicBezTo>
                <a:cubicBezTo>
                  <a:pt x="1248" y="224"/>
                  <a:pt x="1248" y="224"/>
                  <a:pt x="1248" y="224"/>
                </a:cubicBezTo>
                <a:cubicBezTo>
                  <a:pt x="1253" y="226"/>
                  <a:pt x="1253" y="226"/>
                  <a:pt x="1253" y="226"/>
                </a:cubicBezTo>
                <a:cubicBezTo>
                  <a:pt x="1252" y="233"/>
                  <a:pt x="1251" y="239"/>
                  <a:pt x="1250" y="243"/>
                </a:cubicBezTo>
                <a:cubicBezTo>
                  <a:pt x="1249" y="251"/>
                  <a:pt x="1248" y="255"/>
                  <a:pt x="1248" y="256"/>
                </a:cubicBezTo>
                <a:cubicBezTo>
                  <a:pt x="1248" y="258"/>
                  <a:pt x="1249" y="259"/>
                  <a:pt x="1249" y="260"/>
                </a:cubicBezTo>
                <a:cubicBezTo>
                  <a:pt x="1250" y="260"/>
                  <a:pt x="1251" y="261"/>
                  <a:pt x="1253" y="261"/>
                </a:cubicBezTo>
                <a:cubicBezTo>
                  <a:pt x="1255" y="261"/>
                  <a:pt x="1256" y="260"/>
                  <a:pt x="1258" y="259"/>
                </a:cubicBezTo>
                <a:cubicBezTo>
                  <a:pt x="1259" y="258"/>
                  <a:pt x="1260" y="257"/>
                  <a:pt x="1261" y="256"/>
                </a:cubicBezTo>
                <a:cubicBezTo>
                  <a:pt x="1260" y="254"/>
                  <a:pt x="1260" y="254"/>
                  <a:pt x="1260" y="254"/>
                </a:cubicBezTo>
                <a:cubicBezTo>
                  <a:pt x="1259" y="255"/>
                  <a:pt x="1259" y="256"/>
                  <a:pt x="1258" y="256"/>
                </a:cubicBezTo>
                <a:cubicBezTo>
                  <a:pt x="1258" y="256"/>
                  <a:pt x="1257" y="256"/>
                  <a:pt x="1256" y="256"/>
                </a:cubicBezTo>
                <a:cubicBezTo>
                  <a:pt x="1256" y="256"/>
                  <a:pt x="1256" y="256"/>
                  <a:pt x="1256" y="256"/>
                </a:cubicBezTo>
                <a:cubicBezTo>
                  <a:pt x="1255" y="256"/>
                  <a:pt x="1255" y="255"/>
                  <a:pt x="1255" y="255"/>
                </a:cubicBezTo>
                <a:lnTo>
                  <a:pt x="1255" y="254"/>
                </a:lnTo>
                <a:close/>
                <a:moveTo>
                  <a:pt x="1258" y="213"/>
                </a:moveTo>
                <a:cubicBezTo>
                  <a:pt x="1259" y="213"/>
                  <a:pt x="1260" y="212"/>
                  <a:pt x="1261" y="211"/>
                </a:cubicBezTo>
                <a:cubicBezTo>
                  <a:pt x="1262" y="210"/>
                  <a:pt x="1262" y="209"/>
                  <a:pt x="1262" y="207"/>
                </a:cubicBezTo>
                <a:cubicBezTo>
                  <a:pt x="1262" y="206"/>
                  <a:pt x="1262" y="206"/>
                  <a:pt x="1261" y="205"/>
                </a:cubicBezTo>
                <a:cubicBezTo>
                  <a:pt x="1261" y="204"/>
                  <a:pt x="1260" y="204"/>
                  <a:pt x="1259" y="204"/>
                </a:cubicBezTo>
                <a:cubicBezTo>
                  <a:pt x="1257" y="204"/>
                  <a:pt x="1256" y="204"/>
                  <a:pt x="1255" y="205"/>
                </a:cubicBezTo>
                <a:cubicBezTo>
                  <a:pt x="1254" y="206"/>
                  <a:pt x="1254" y="207"/>
                  <a:pt x="1254" y="209"/>
                </a:cubicBezTo>
                <a:cubicBezTo>
                  <a:pt x="1254" y="210"/>
                  <a:pt x="1254" y="211"/>
                  <a:pt x="1255" y="212"/>
                </a:cubicBezTo>
                <a:cubicBezTo>
                  <a:pt x="1256" y="212"/>
                  <a:pt x="1257" y="213"/>
                  <a:pt x="1258" y="213"/>
                </a:cubicBezTo>
                <a:close/>
                <a:moveTo>
                  <a:pt x="1282" y="229"/>
                </a:moveTo>
                <a:cubicBezTo>
                  <a:pt x="1283" y="221"/>
                  <a:pt x="1283" y="221"/>
                  <a:pt x="1283" y="221"/>
                </a:cubicBezTo>
                <a:cubicBezTo>
                  <a:pt x="1281" y="220"/>
                  <a:pt x="1281" y="220"/>
                  <a:pt x="1281" y="220"/>
                </a:cubicBezTo>
                <a:cubicBezTo>
                  <a:pt x="1273" y="222"/>
                  <a:pt x="1273" y="222"/>
                  <a:pt x="1273" y="222"/>
                </a:cubicBezTo>
                <a:cubicBezTo>
                  <a:pt x="1272" y="224"/>
                  <a:pt x="1272" y="224"/>
                  <a:pt x="1272" y="224"/>
                </a:cubicBezTo>
                <a:cubicBezTo>
                  <a:pt x="1275" y="226"/>
                  <a:pt x="1275" y="226"/>
                  <a:pt x="1275" y="226"/>
                </a:cubicBezTo>
                <a:cubicBezTo>
                  <a:pt x="1271" y="260"/>
                  <a:pt x="1271" y="260"/>
                  <a:pt x="1271" y="260"/>
                </a:cubicBezTo>
                <a:cubicBezTo>
                  <a:pt x="1278" y="260"/>
                  <a:pt x="1278" y="260"/>
                  <a:pt x="1278" y="260"/>
                </a:cubicBezTo>
                <a:cubicBezTo>
                  <a:pt x="1281" y="235"/>
                  <a:pt x="1281" y="235"/>
                  <a:pt x="1281" y="235"/>
                </a:cubicBezTo>
                <a:cubicBezTo>
                  <a:pt x="1283" y="232"/>
                  <a:pt x="1285" y="230"/>
                  <a:pt x="1287" y="228"/>
                </a:cubicBezTo>
                <a:cubicBezTo>
                  <a:pt x="1289" y="226"/>
                  <a:pt x="1291" y="225"/>
                  <a:pt x="1293" y="225"/>
                </a:cubicBezTo>
                <a:cubicBezTo>
                  <a:pt x="1295" y="225"/>
                  <a:pt x="1296" y="226"/>
                  <a:pt x="1297" y="226"/>
                </a:cubicBezTo>
                <a:cubicBezTo>
                  <a:pt x="1297" y="227"/>
                  <a:pt x="1298" y="229"/>
                  <a:pt x="1298" y="231"/>
                </a:cubicBezTo>
                <a:cubicBezTo>
                  <a:pt x="1298" y="233"/>
                  <a:pt x="1297" y="234"/>
                  <a:pt x="1297" y="236"/>
                </a:cubicBezTo>
                <a:cubicBezTo>
                  <a:pt x="1297" y="238"/>
                  <a:pt x="1297" y="240"/>
                  <a:pt x="1296" y="243"/>
                </a:cubicBezTo>
                <a:cubicBezTo>
                  <a:pt x="1296" y="245"/>
                  <a:pt x="1296" y="245"/>
                  <a:pt x="1296" y="245"/>
                </a:cubicBezTo>
                <a:cubicBezTo>
                  <a:pt x="1295" y="248"/>
                  <a:pt x="1295" y="248"/>
                  <a:pt x="1295" y="248"/>
                </a:cubicBezTo>
                <a:cubicBezTo>
                  <a:pt x="1294" y="252"/>
                  <a:pt x="1294" y="255"/>
                  <a:pt x="1294" y="256"/>
                </a:cubicBezTo>
                <a:cubicBezTo>
                  <a:pt x="1294" y="259"/>
                  <a:pt x="1295" y="261"/>
                  <a:pt x="1298" y="261"/>
                </a:cubicBezTo>
                <a:cubicBezTo>
                  <a:pt x="1300" y="261"/>
                  <a:pt x="1301" y="260"/>
                  <a:pt x="1302" y="260"/>
                </a:cubicBezTo>
                <a:cubicBezTo>
                  <a:pt x="1303" y="259"/>
                  <a:pt x="1304" y="259"/>
                  <a:pt x="1305" y="258"/>
                </a:cubicBezTo>
                <a:cubicBezTo>
                  <a:pt x="1305" y="258"/>
                  <a:pt x="1306" y="257"/>
                  <a:pt x="1306" y="257"/>
                </a:cubicBezTo>
                <a:cubicBezTo>
                  <a:pt x="1305" y="255"/>
                  <a:pt x="1305" y="255"/>
                  <a:pt x="1305" y="255"/>
                </a:cubicBezTo>
                <a:cubicBezTo>
                  <a:pt x="1304" y="256"/>
                  <a:pt x="1303" y="256"/>
                  <a:pt x="1302" y="256"/>
                </a:cubicBezTo>
                <a:cubicBezTo>
                  <a:pt x="1301" y="256"/>
                  <a:pt x="1301" y="256"/>
                  <a:pt x="1301" y="255"/>
                </a:cubicBezTo>
                <a:cubicBezTo>
                  <a:pt x="1301" y="253"/>
                  <a:pt x="1301" y="250"/>
                  <a:pt x="1302" y="246"/>
                </a:cubicBezTo>
                <a:cubicBezTo>
                  <a:pt x="1303" y="243"/>
                  <a:pt x="1303" y="243"/>
                  <a:pt x="1303" y="243"/>
                </a:cubicBezTo>
                <a:cubicBezTo>
                  <a:pt x="1303" y="241"/>
                  <a:pt x="1303" y="241"/>
                  <a:pt x="1303" y="241"/>
                </a:cubicBezTo>
                <a:cubicBezTo>
                  <a:pt x="1304" y="236"/>
                  <a:pt x="1305" y="232"/>
                  <a:pt x="1305" y="230"/>
                </a:cubicBezTo>
                <a:cubicBezTo>
                  <a:pt x="1305" y="227"/>
                  <a:pt x="1304" y="224"/>
                  <a:pt x="1302" y="223"/>
                </a:cubicBezTo>
                <a:cubicBezTo>
                  <a:pt x="1301" y="221"/>
                  <a:pt x="1299" y="220"/>
                  <a:pt x="1296" y="220"/>
                </a:cubicBezTo>
                <a:cubicBezTo>
                  <a:pt x="1294" y="220"/>
                  <a:pt x="1291" y="221"/>
                  <a:pt x="1289" y="223"/>
                </a:cubicBezTo>
                <a:cubicBezTo>
                  <a:pt x="1286" y="224"/>
                  <a:pt x="1284" y="227"/>
                  <a:pt x="1282" y="229"/>
                </a:cubicBezTo>
                <a:close/>
                <a:moveTo>
                  <a:pt x="1342" y="253"/>
                </a:moveTo>
                <a:cubicBezTo>
                  <a:pt x="1340" y="251"/>
                  <a:pt x="1340" y="251"/>
                  <a:pt x="1340" y="251"/>
                </a:cubicBezTo>
                <a:cubicBezTo>
                  <a:pt x="1339" y="253"/>
                  <a:pt x="1337" y="254"/>
                  <a:pt x="1335" y="255"/>
                </a:cubicBezTo>
                <a:cubicBezTo>
                  <a:pt x="1333" y="256"/>
                  <a:pt x="1331" y="256"/>
                  <a:pt x="1329" y="256"/>
                </a:cubicBezTo>
                <a:cubicBezTo>
                  <a:pt x="1326" y="256"/>
                  <a:pt x="1323" y="255"/>
                  <a:pt x="1322" y="253"/>
                </a:cubicBezTo>
                <a:cubicBezTo>
                  <a:pt x="1321" y="250"/>
                  <a:pt x="1320" y="247"/>
                  <a:pt x="1320" y="244"/>
                </a:cubicBezTo>
                <a:cubicBezTo>
                  <a:pt x="1323" y="244"/>
                  <a:pt x="1327" y="244"/>
                  <a:pt x="1330" y="242"/>
                </a:cubicBezTo>
                <a:cubicBezTo>
                  <a:pt x="1334" y="241"/>
                  <a:pt x="1337" y="240"/>
                  <a:pt x="1340" y="237"/>
                </a:cubicBezTo>
                <a:cubicBezTo>
                  <a:pt x="1342" y="235"/>
                  <a:pt x="1344" y="232"/>
                  <a:pt x="1344" y="229"/>
                </a:cubicBezTo>
                <a:cubicBezTo>
                  <a:pt x="1344" y="226"/>
                  <a:pt x="1343" y="224"/>
                  <a:pt x="1341" y="223"/>
                </a:cubicBezTo>
                <a:cubicBezTo>
                  <a:pt x="1340" y="221"/>
                  <a:pt x="1337" y="220"/>
                  <a:pt x="1334" y="220"/>
                </a:cubicBezTo>
                <a:cubicBezTo>
                  <a:pt x="1330" y="220"/>
                  <a:pt x="1326" y="221"/>
                  <a:pt x="1323" y="224"/>
                </a:cubicBezTo>
                <a:cubicBezTo>
                  <a:pt x="1320" y="226"/>
                  <a:pt x="1318" y="229"/>
                  <a:pt x="1316" y="233"/>
                </a:cubicBezTo>
                <a:cubicBezTo>
                  <a:pt x="1314" y="237"/>
                  <a:pt x="1313" y="241"/>
                  <a:pt x="1313" y="246"/>
                </a:cubicBezTo>
                <a:cubicBezTo>
                  <a:pt x="1313" y="248"/>
                  <a:pt x="1314" y="251"/>
                  <a:pt x="1315" y="253"/>
                </a:cubicBezTo>
                <a:cubicBezTo>
                  <a:pt x="1316" y="255"/>
                  <a:pt x="1317" y="257"/>
                  <a:pt x="1319" y="259"/>
                </a:cubicBezTo>
                <a:cubicBezTo>
                  <a:pt x="1321" y="260"/>
                  <a:pt x="1324" y="261"/>
                  <a:pt x="1327" y="261"/>
                </a:cubicBezTo>
                <a:cubicBezTo>
                  <a:pt x="1330" y="261"/>
                  <a:pt x="1333" y="260"/>
                  <a:pt x="1336" y="258"/>
                </a:cubicBezTo>
                <a:cubicBezTo>
                  <a:pt x="1339" y="257"/>
                  <a:pt x="1341" y="255"/>
                  <a:pt x="1342" y="253"/>
                </a:cubicBezTo>
                <a:close/>
                <a:moveTo>
                  <a:pt x="1332" y="224"/>
                </a:moveTo>
                <a:cubicBezTo>
                  <a:pt x="1334" y="224"/>
                  <a:pt x="1335" y="224"/>
                  <a:pt x="1336" y="225"/>
                </a:cubicBezTo>
                <a:cubicBezTo>
                  <a:pt x="1337" y="226"/>
                  <a:pt x="1337" y="228"/>
                  <a:pt x="1337" y="229"/>
                </a:cubicBezTo>
                <a:cubicBezTo>
                  <a:pt x="1337" y="232"/>
                  <a:pt x="1336" y="234"/>
                  <a:pt x="1334" y="235"/>
                </a:cubicBezTo>
                <a:cubicBezTo>
                  <a:pt x="1333" y="237"/>
                  <a:pt x="1331" y="238"/>
                  <a:pt x="1328" y="239"/>
                </a:cubicBezTo>
                <a:cubicBezTo>
                  <a:pt x="1325" y="240"/>
                  <a:pt x="1323" y="241"/>
                  <a:pt x="1321" y="241"/>
                </a:cubicBezTo>
                <a:cubicBezTo>
                  <a:pt x="1321" y="238"/>
                  <a:pt x="1321" y="236"/>
                  <a:pt x="1322" y="233"/>
                </a:cubicBezTo>
                <a:cubicBezTo>
                  <a:pt x="1323" y="230"/>
                  <a:pt x="1325" y="228"/>
                  <a:pt x="1326" y="226"/>
                </a:cubicBezTo>
                <a:cubicBezTo>
                  <a:pt x="1328" y="225"/>
                  <a:pt x="1330" y="224"/>
                  <a:pt x="1332" y="224"/>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30" name="Google Shape;130;p83"/>
          <p:cNvSpPr txBox="1">
            <a:spLocks noGrp="1"/>
          </p:cNvSpPr>
          <p:nvPr>
            <p:ph type="body" idx="4"/>
          </p:nvPr>
        </p:nvSpPr>
        <p:spPr>
          <a:xfrm>
            <a:off x="5996940" y="4886689"/>
            <a:ext cx="2416810" cy="117148"/>
          </a:xfrm>
          <a:prstGeom prst="rect">
            <a:avLst/>
          </a:prstGeom>
          <a:noFill/>
          <a:ln>
            <a:noFill/>
          </a:ln>
        </p:spPr>
        <p:txBody>
          <a:bodyPr spcFirstLastPara="1" wrap="square" lIns="0" tIns="0" rIns="0" bIns="0" anchor="t" anchorCtr="0">
            <a:spAutoFit/>
          </a:bodyPr>
          <a:lstStyle>
            <a:lvl1pPr marL="457200" lvl="0" indent="-228600" algn="l">
              <a:lnSpc>
                <a:spcPct val="110000"/>
              </a:lnSpc>
              <a:spcBef>
                <a:spcPts val="600"/>
              </a:spcBef>
              <a:spcAft>
                <a:spcPts val="0"/>
              </a:spcAft>
              <a:buClr>
                <a:schemeClr val="dk2"/>
              </a:buClr>
              <a:buSzPts val="750"/>
              <a:buNone/>
              <a:defRPr sz="750" cap="none">
                <a:solidFill>
                  <a:schemeClr val="dk2"/>
                </a:solidFill>
              </a:defRPr>
            </a:lvl1pPr>
            <a:lvl2pPr marL="914400" lvl="1" indent="-342900" algn="l">
              <a:lnSpc>
                <a:spcPct val="110000"/>
              </a:lnSpc>
              <a:spcBef>
                <a:spcPts val="600"/>
              </a:spcBef>
              <a:spcAft>
                <a:spcPts val="0"/>
              </a:spcAft>
              <a:buClr>
                <a:schemeClr val="dk1"/>
              </a:buClr>
              <a:buSzPts val="1800"/>
              <a:buChar char="–"/>
              <a:defRPr/>
            </a:lvl2pPr>
            <a:lvl3pPr marL="1371600" lvl="2" indent="-342900" algn="l">
              <a:lnSpc>
                <a:spcPct val="110000"/>
              </a:lnSpc>
              <a:spcBef>
                <a:spcPts val="600"/>
              </a:spcBef>
              <a:spcAft>
                <a:spcPts val="0"/>
              </a:spcAft>
              <a:buClr>
                <a:schemeClr val="dk1"/>
              </a:buClr>
              <a:buSzPts val="1800"/>
              <a:buChar char="•"/>
              <a:defRPr/>
            </a:lvl3pPr>
            <a:lvl4pPr marL="1828800" lvl="3" indent="-342900" algn="l">
              <a:lnSpc>
                <a:spcPct val="110000"/>
              </a:lnSpc>
              <a:spcBef>
                <a:spcPts val="600"/>
              </a:spcBef>
              <a:spcAft>
                <a:spcPts val="0"/>
              </a:spcAft>
              <a:buClr>
                <a:schemeClr val="dk1"/>
              </a:buClr>
              <a:buSzPts val="1800"/>
              <a:buChar char="–"/>
              <a:defRPr/>
            </a:lvl4pPr>
            <a:lvl5pPr marL="2286000" lvl="4" indent="-342900" algn="l">
              <a:lnSpc>
                <a:spcPct val="110000"/>
              </a:lnSpc>
              <a:spcBef>
                <a:spcPts val="600"/>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matchingName="Title Slide - Dark Ruby">
  <p:cSld name="Title Slide - Dark Ruby">
    <p:spTree>
      <p:nvGrpSpPr>
        <p:cNvPr id="1" name="Shape 131"/>
        <p:cNvGrpSpPr/>
        <p:nvPr/>
      </p:nvGrpSpPr>
      <p:grpSpPr>
        <a:xfrm>
          <a:off x="0" y="0"/>
          <a:ext cx="0" cy="0"/>
          <a:chOff x="0" y="0"/>
          <a:chExt cx="0" cy="0"/>
        </a:xfrm>
      </p:grpSpPr>
      <p:sp>
        <p:nvSpPr>
          <p:cNvPr id="132" name="Google Shape;132;p84"/>
          <p:cNvSpPr>
            <a:spLocks noGrp="1"/>
          </p:cNvSpPr>
          <p:nvPr>
            <p:ph type="pic" idx="2"/>
          </p:nvPr>
        </p:nvSpPr>
        <p:spPr>
          <a:xfrm>
            <a:off x="0" y="0"/>
            <a:ext cx="9144000" cy="4710113"/>
          </a:xfrm>
          <a:prstGeom prst="rect">
            <a:avLst/>
          </a:prstGeom>
          <a:solidFill>
            <a:srgbClr val="E1DCCD"/>
          </a:solidFill>
          <a:ln>
            <a:noFill/>
          </a:ln>
        </p:spPr>
      </p:sp>
      <p:sp>
        <p:nvSpPr>
          <p:cNvPr id="133" name="Google Shape;133;p84"/>
          <p:cNvSpPr txBox="1">
            <a:spLocks noGrp="1"/>
          </p:cNvSpPr>
          <p:nvPr>
            <p:ph type="body" idx="1"/>
          </p:nvPr>
        </p:nvSpPr>
        <p:spPr>
          <a:xfrm>
            <a:off x="1" y="1172308"/>
            <a:ext cx="5802922" cy="3971191"/>
          </a:xfrm>
          <a:prstGeom prst="rect">
            <a:avLst/>
          </a:prstGeom>
          <a:solidFill>
            <a:srgbClr val="7C2629"/>
          </a:solidFill>
          <a:ln>
            <a:noFill/>
          </a:ln>
        </p:spPr>
        <p:txBody>
          <a:bodyPr spcFirstLastPara="1" wrap="square" lIns="502900" tIns="274300" rIns="457200" bIns="457200" anchor="t" anchorCtr="0">
            <a:noAutofit/>
          </a:bodyPr>
          <a:lstStyle>
            <a:lvl1pPr marL="457200" lvl="0" indent="-228600" algn="l">
              <a:lnSpc>
                <a:spcPct val="100000"/>
              </a:lnSpc>
              <a:spcBef>
                <a:spcPts val="600"/>
              </a:spcBef>
              <a:spcAft>
                <a:spcPts val="0"/>
              </a:spcAft>
              <a:buClr>
                <a:schemeClr val="lt1"/>
              </a:buClr>
              <a:buSzPts val="3000"/>
              <a:buNone/>
              <a:defRPr sz="3000">
                <a:solidFill>
                  <a:schemeClr val="lt1"/>
                </a:solidFill>
                <a:latin typeface="Georgia"/>
                <a:ea typeface="Georgia"/>
                <a:cs typeface="Georgia"/>
                <a:sym typeface="Georgia"/>
              </a:defRPr>
            </a:lvl1pPr>
            <a:lvl2pPr marL="914400" lvl="1" indent="-228600" algn="l">
              <a:lnSpc>
                <a:spcPct val="110000"/>
              </a:lnSpc>
              <a:spcBef>
                <a:spcPts val="900"/>
              </a:spcBef>
              <a:spcAft>
                <a:spcPts val="0"/>
              </a:spcAft>
              <a:buClr>
                <a:schemeClr val="lt1"/>
              </a:buClr>
              <a:buSzPts val="1500"/>
              <a:buNone/>
              <a:defRPr sz="1500">
                <a:solidFill>
                  <a:schemeClr val="lt1"/>
                </a:solidFill>
                <a:latin typeface="Georgia"/>
                <a:ea typeface="Georgia"/>
                <a:cs typeface="Georgia"/>
                <a:sym typeface="Georgia"/>
              </a:defRPr>
            </a:lvl2pPr>
            <a:lvl3pPr marL="1371600" lvl="2" indent="-228600" algn="l">
              <a:lnSpc>
                <a:spcPct val="110000"/>
              </a:lnSpc>
              <a:spcBef>
                <a:spcPts val="600"/>
              </a:spcBef>
              <a:spcAft>
                <a:spcPts val="0"/>
              </a:spcAft>
              <a:buClr>
                <a:schemeClr val="lt1"/>
              </a:buClr>
              <a:buSzPts val="1100"/>
              <a:buNone/>
              <a:defRPr>
                <a:solidFill>
                  <a:schemeClr val="lt1"/>
                </a:solidFill>
                <a:latin typeface="Georgia"/>
                <a:ea typeface="Georgia"/>
                <a:cs typeface="Georgia"/>
                <a:sym typeface="Georgia"/>
              </a:defRPr>
            </a:lvl3pPr>
            <a:lvl4pPr marL="1828800" lvl="3" indent="-228600" algn="l">
              <a:lnSpc>
                <a:spcPct val="110000"/>
              </a:lnSpc>
              <a:spcBef>
                <a:spcPts val="600"/>
              </a:spcBef>
              <a:spcAft>
                <a:spcPts val="0"/>
              </a:spcAft>
              <a:buClr>
                <a:schemeClr val="lt1"/>
              </a:buClr>
              <a:buSzPts val="1000"/>
              <a:buNone/>
              <a:defRPr>
                <a:solidFill>
                  <a:schemeClr val="lt1"/>
                </a:solidFill>
                <a:latin typeface="Georgia"/>
                <a:ea typeface="Georgia"/>
                <a:cs typeface="Georgia"/>
                <a:sym typeface="Georgia"/>
              </a:defRPr>
            </a:lvl4pPr>
            <a:lvl5pPr marL="2286000" lvl="4" indent="-228600" algn="l">
              <a:lnSpc>
                <a:spcPct val="110000"/>
              </a:lnSpc>
              <a:spcBef>
                <a:spcPts val="600"/>
              </a:spcBef>
              <a:spcAft>
                <a:spcPts val="0"/>
              </a:spcAft>
              <a:buClr>
                <a:schemeClr val="lt1"/>
              </a:buClr>
              <a:buSzPts val="900"/>
              <a:buNone/>
              <a:defRPr>
                <a:solidFill>
                  <a:schemeClr val="lt1"/>
                </a:solidFill>
                <a:latin typeface="Georgia"/>
                <a:ea typeface="Georgia"/>
                <a:cs typeface="Georgia"/>
                <a:sym typeface="Georgia"/>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34" name="Google Shape;134;p84"/>
          <p:cNvSpPr txBox="1">
            <a:spLocks noGrp="1"/>
          </p:cNvSpPr>
          <p:nvPr>
            <p:ph type="subTitle" idx="3"/>
          </p:nvPr>
        </p:nvSpPr>
        <p:spPr>
          <a:xfrm>
            <a:off x="525780" y="3566160"/>
            <a:ext cx="4846320" cy="156646"/>
          </a:xfrm>
          <a:prstGeom prst="rect">
            <a:avLst/>
          </a:prstGeom>
          <a:noFill/>
          <a:ln>
            <a:noFill/>
          </a:ln>
        </p:spPr>
        <p:txBody>
          <a:bodyPr spcFirstLastPara="1" wrap="square" lIns="0" tIns="0" rIns="0" bIns="0" anchor="b" anchorCtr="0">
            <a:spAutoFit/>
          </a:bodyPr>
          <a:lstStyle>
            <a:lvl1pPr lvl="0" algn="l">
              <a:lnSpc>
                <a:spcPct val="110000"/>
              </a:lnSpc>
              <a:spcBef>
                <a:spcPts val="600"/>
              </a:spcBef>
              <a:spcAft>
                <a:spcPts val="0"/>
              </a:spcAft>
              <a:buClr>
                <a:schemeClr val="lt1"/>
              </a:buClr>
              <a:buSzPts val="1000"/>
              <a:buNone/>
              <a:defRPr sz="1000" i="1">
                <a:solidFill>
                  <a:schemeClr val="lt1"/>
                </a:solidFill>
                <a:latin typeface="Georgia"/>
                <a:ea typeface="Georgia"/>
                <a:cs typeface="Georgia"/>
                <a:sym typeface="Georgia"/>
              </a:defRPr>
            </a:lvl1pPr>
            <a:lvl2pPr lvl="1" algn="ctr">
              <a:lnSpc>
                <a:spcPct val="110000"/>
              </a:lnSpc>
              <a:spcBef>
                <a:spcPts val="600"/>
              </a:spcBef>
              <a:spcAft>
                <a:spcPts val="0"/>
              </a:spcAft>
              <a:buClr>
                <a:schemeClr val="dk1"/>
              </a:buClr>
              <a:buSzPts val="1500"/>
              <a:buNone/>
              <a:defRPr sz="1500"/>
            </a:lvl2pPr>
            <a:lvl3pPr lvl="2" algn="ctr">
              <a:lnSpc>
                <a:spcPct val="110000"/>
              </a:lnSpc>
              <a:spcBef>
                <a:spcPts val="600"/>
              </a:spcBef>
              <a:spcAft>
                <a:spcPts val="0"/>
              </a:spcAft>
              <a:buClr>
                <a:schemeClr val="dk1"/>
              </a:buClr>
              <a:buSzPts val="1350"/>
              <a:buNone/>
              <a:defRPr sz="1350"/>
            </a:lvl3pPr>
            <a:lvl4pPr lvl="3" algn="ctr">
              <a:lnSpc>
                <a:spcPct val="110000"/>
              </a:lnSpc>
              <a:spcBef>
                <a:spcPts val="600"/>
              </a:spcBef>
              <a:spcAft>
                <a:spcPts val="0"/>
              </a:spcAft>
              <a:buClr>
                <a:schemeClr val="dk1"/>
              </a:buClr>
              <a:buSzPts val="1200"/>
              <a:buNone/>
              <a:defRPr sz="1200"/>
            </a:lvl4pPr>
            <a:lvl5pPr lvl="4" algn="ctr">
              <a:lnSpc>
                <a:spcPct val="110000"/>
              </a:lnSpc>
              <a:spcBef>
                <a:spcPts val="600"/>
              </a:spcBef>
              <a:spcAft>
                <a:spcPts val="0"/>
              </a:spcAft>
              <a:buClr>
                <a:schemeClr val="dk1"/>
              </a:buClr>
              <a:buSzPts val="120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a:endParaRPr/>
          </a:p>
        </p:txBody>
      </p:sp>
      <p:sp>
        <p:nvSpPr>
          <p:cNvPr id="135" name="Google Shape;135;p84"/>
          <p:cNvSpPr/>
          <p:nvPr/>
        </p:nvSpPr>
        <p:spPr>
          <a:xfrm>
            <a:off x="482706" y="433838"/>
            <a:ext cx="2192207" cy="410518"/>
          </a:xfrm>
          <a:custGeom>
            <a:avLst/>
            <a:gdLst/>
            <a:ahLst/>
            <a:cxnLst/>
            <a:rect l="l" t="t" r="r" b="b"/>
            <a:pathLst>
              <a:path w="1440" h="267" extrusionOk="0">
                <a:moveTo>
                  <a:pt x="17" y="110"/>
                </a:moveTo>
                <a:cubicBezTo>
                  <a:pt x="3" y="110"/>
                  <a:pt x="3" y="110"/>
                  <a:pt x="3" y="110"/>
                </a:cubicBezTo>
                <a:cubicBezTo>
                  <a:pt x="3" y="1"/>
                  <a:pt x="3" y="1"/>
                  <a:pt x="3" y="1"/>
                </a:cubicBezTo>
                <a:cubicBezTo>
                  <a:pt x="81" y="83"/>
                  <a:pt x="81" y="83"/>
                  <a:pt x="81" y="83"/>
                </a:cubicBezTo>
                <a:cubicBezTo>
                  <a:pt x="81" y="7"/>
                  <a:pt x="81" y="7"/>
                  <a:pt x="81" y="7"/>
                </a:cubicBezTo>
                <a:cubicBezTo>
                  <a:pt x="95" y="7"/>
                  <a:pt x="95" y="7"/>
                  <a:pt x="95" y="7"/>
                </a:cubicBezTo>
                <a:cubicBezTo>
                  <a:pt x="95" y="117"/>
                  <a:pt x="95" y="117"/>
                  <a:pt x="95" y="117"/>
                </a:cubicBezTo>
                <a:cubicBezTo>
                  <a:pt x="17" y="35"/>
                  <a:pt x="17" y="35"/>
                  <a:pt x="17" y="35"/>
                </a:cubicBezTo>
                <a:lnTo>
                  <a:pt x="17" y="110"/>
                </a:lnTo>
                <a:close/>
                <a:moveTo>
                  <a:pt x="130" y="110"/>
                </a:moveTo>
                <a:cubicBezTo>
                  <a:pt x="145" y="110"/>
                  <a:pt x="145" y="110"/>
                  <a:pt x="145" y="110"/>
                </a:cubicBezTo>
                <a:cubicBezTo>
                  <a:pt x="178" y="33"/>
                  <a:pt x="178" y="33"/>
                  <a:pt x="178" y="33"/>
                </a:cubicBezTo>
                <a:cubicBezTo>
                  <a:pt x="210" y="109"/>
                  <a:pt x="210" y="109"/>
                  <a:pt x="210" y="109"/>
                </a:cubicBezTo>
                <a:cubicBezTo>
                  <a:pt x="210" y="110"/>
                  <a:pt x="210" y="110"/>
                  <a:pt x="210" y="110"/>
                </a:cubicBezTo>
                <a:cubicBezTo>
                  <a:pt x="225" y="110"/>
                  <a:pt x="225" y="110"/>
                  <a:pt x="225" y="110"/>
                </a:cubicBezTo>
                <a:cubicBezTo>
                  <a:pt x="178" y="0"/>
                  <a:pt x="178" y="0"/>
                  <a:pt x="178" y="0"/>
                </a:cubicBezTo>
                <a:lnTo>
                  <a:pt x="130" y="110"/>
                </a:lnTo>
                <a:close/>
                <a:moveTo>
                  <a:pt x="700" y="110"/>
                </a:moveTo>
                <a:cubicBezTo>
                  <a:pt x="715" y="110"/>
                  <a:pt x="715" y="110"/>
                  <a:pt x="715" y="110"/>
                </a:cubicBezTo>
                <a:cubicBezTo>
                  <a:pt x="748" y="33"/>
                  <a:pt x="748" y="33"/>
                  <a:pt x="748" y="33"/>
                </a:cubicBezTo>
                <a:cubicBezTo>
                  <a:pt x="780" y="109"/>
                  <a:pt x="780" y="109"/>
                  <a:pt x="780" y="109"/>
                </a:cubicBezTo>
                <a:cubicBezTo>
                  <a:pt x="780" y="110"/>
                  <a:pt x="780" y="110"/>
                  <a:pt x="780" y="110"/>
                </a:cubicBezTo>
                <a:cubicBezTo>
                  <a:pt x="795" y="110"/>
                  <a:pt x="795" y="110"/>
                  <a:pt x="795" y="110"/>
                </a:cubicBezTo>
                <a:cubicBezTo>
                  <a:pt x="748" y="0"/>
                  <a:pt x="748" y="0"/>
                  <a:pt x="748" y="0"/>
                </a:cubicBezTo>
                <a:lnTo>
                  <a:pt x="700" y="110"/>
                </a:lnTo>
                <a:close/>
                <a:moveTo>
                  <a:pt x="273" y="110"/>
                </a:moveTo>
                <a:cubicBezTo>
                  <a:pt x="286" y="110"/>
                  <a:pt x="286" y="110"/>
                  <a:pt x="286" y="110"/>
                </a:cubicBezTo>
                <a:cubicBezTo>
                  <a:pt x="286" y="20"/>
                  <a:pt x="286" y="20"/>
                  <a:pt x="286" y="20"/>
                </a:cubicBezTo>
                <a:cubicBezTo>
                  <a:pt x="317" y="20"/>
                  <a:pt x="317" y="20"/>
                  <a:pt x="317" y="20"/>
                </a:cubicBezTo>
                <a:cubicBezTo>
                  <a:pt x="317" y="7"/>
                  <a:pt x="317" y="7"/>
                  <a:pt x="317" y="7"/>
                </a:cubicBezTo>
                <a:cubicBezTo>
                  <a:pt x="242" y="7"/>
                  <a:pt x="242" y="7"/>
                  <a:pt x="242" y="7"/>
                </a:cubicBezTo>
                <a:cubicBezTo>
                  <a:pt x="242" y="20"/>
                  <a:pt x="242" y="20"/>
                  <a:pt x="242" y="20"/>
                </a:cubicBezTo>
                <a:cubicBezTo>
                  <a:pt x="273" y="20"/>
                  <a:pt x="273" y="20"/>
                  <a:pt x="273" y="20"/>
                </a:cubicBezTo>
                <a:lnTo>
                  <a:pt x="273" y="110"/>
                </a:lnTo>
                <a:close/>
                <a:moveTo>
                  <a:pt x="374" y="7"/>
                </a:moveTo>
                <a:cubicBezTo>
                  <a:pt x="360" y="7"/>
                  <a:pt x="360" y="7"/>
                  <a:pt x="360" y="7"/>
                </a:cubicBezTo>
                <a:cubicBezTo>
                  <a:pt x="360" y="110"/>
                  <a:pt x="360" y="110"/>
                  <a:pt x="360" y="110"/>
                </a:cubicBezTo>
                <a:cubicBezTo>
                  <a:pt x="374" y="110"/>
                  <a:pt x="374" y="110"/>
                  <a:pt x="374" y="110"/>
                </a:cubicBezTo>
                <a:lnTo>
                  <a:pt x="374" y="7"/>
                </a:lnTo>
                <a:close/>
                <a:moveTo>
                  <a:pt x="475" y="112"/>
                </a:moveTo>
                <a:cubicBezTo>
                  <a:pt x="445" y="112"/>
                  <a:pt x="421" y="88"/>
                  <a:pt x="421" y="59"/>
                </a:cubicBezTo>
                <a:cubicBezTo>
                  <a:pt x="421" y="29"/>
                  <a:pt x="445" y="5"/>
                  <a:pt x="475" y="5"/>
                </a:cubicBezTo>
                <a:cubicBezTo>
                  <a:pt x="505" y="5"/>
                  <a:pt x="528" y="29"/>
                  <a:pt x="528" y="59"/>
                </a:cubicBezTo>
                <a:cubicBezTo>
                  <a:pt x="528" y="88"/>
                  <a:pt x="505" y="112"/>
                  <a:pt x="475" y="112"/>
                </a:cubicBezTo>
                <a:close/>
                <a:moveTo>
                  <a:pt x="475" y="19"/>
                </a:moveTo>
                <a:cubicBezTo>
                  <a:pt x="453" y="19"/>
                  <a:pt x="435" y="37"/>
                  <a:pt x="435" y="59"/>
                </a:cubicBezTo>
                <a:cubicBezTo>
                  <a:pt x="435" y="81"/>
                  <a:pt x="453" y="99"/>
                  <a:pt x="475" y="99"/>
                </a:cubicBezTo>
                <a:cubicBezTo>
                  <a:pt x="497" y="99"/>
                  <a:pt x="514" y="81"/>
                  <a:pt x="514" y="59"/>
                </a:cubicBezTo>
                <a:cubicBezTo>
                  <a:pt x="514" y="37"/>
                  <a:pt x="497" y="19"/>
                  <a:pt x="475" y="19"/>
                </a:cubicBezTo>
                <a:close/>
                <a:moveTo>
                  <a:pt x="586" y="35"/>
                </a:moveTo>
                <a:cubicBezTo>
                  <a:pt x="664" y="117"/>
                  <a:pt x="664" y="117"/>
                  <a:pt x="664" y="117"/>
                </a:cubicBezTo>
                <a:cubicBezTo>
                  <a:pt x="664" y="7"/>
                  <a:pt x="664" y="7"/>
                  <a:pt x="664" y="7"/>
                </a:cubicBezTo>
                <a:cubicBezTo>
                  <a:pt x="650" y="7"/>
                  <a:pt x="650" y="7"/>
                  <a:pt x="650" y="7"/>
                </a:cubicBezTo>
                <a:cubicBezTo>
                  <a:pt x="650" y="83"/>
                  <a:pt x="650" y="83"/>
                  <a:pt x="650" y="83"/>
                </a:cubicBezTo>
                <a:cubicBezTo>
                  <a:pt x="572" y="1"/>
                  <a:pt x="572" y="1"/>
                  <a:pt x="572" y="1"/>
                </a:cubicBezTo>
                <a:cubicBezTo>
                  <a:pt x="572" y="110"/>
                  <a:pt x="572" y="110"/>
                  <a:pt x="572" y="110"/>
                </a:cubicBezTo>
                <a:cubicBezTo>
                  <a:pt x="586" y="110"/>
                  <a:pt x="586" y="110"/>
                  <a:pt x="586" y="110"/>
                </a:cubicBezTo>
                <a:lnTo>
                  <a:pt x="586" y="35"/>
                </a:lnTo>
                <a:close/>
                <a:moveTo>
                  <a:pt x="843" y="7"/>
                </a:moveTo>
                <a:cubicBezTo>
                  <a:pt x="830" y="7"/>
                  <a:pt x="830" y="7"/>
                  <a:pt x="830" y="7"/>
                </a:cubicBezTo>
                <a:cubicBezTo>
                  <a:pt x="830" y="110"/>
                  <a:pt x="830" y="110"/>
                  <a:pt x="830" y="110"/>
                </a:cubicBezTo>
                <a:cubicBezTo>
                  <a:pt x="885" y="110"/>
                  <a:pt x="885" y="110"/>
                  <a:pt x="885" y="110"/>
                </a:cubicBezTo>
                <a:cubicBezTo>
                  <a:pt x="885" y="97"/>
                  <a:pt x="885" y="97"/>
                  <a:pt x="885" y="97"/>
                </a:cubicBezTo>
                <a:cubicBezTo>
                  <a:pt x="843" y="97"/>
                  <a:pt x="843" y="97"/>
                  <a:pt x="843" y="97"/>
                </a:cubicBezTo>
                <a:lnTo>
                  <a:pt x="843" y="7"/>
                </a:lnTo>
                <a:close/>
                <a:moveTo>
                  <a:pt x="169" y="156"/>
                </a:moveTo>
                <a:cubicBezTo>
                  <a:pt x="139" y="156"/>
                  <a:pt x="116" y="179"/>
                  <a:pt x="116" y="209"/>
                </a:cubicBezTo>
                <a:cubicBezTo>
                  <a:pt x="116" y="240"/>
                  <a:pt x="139" y="262"/>
                  <a:pt x="169" y="262"/>
                </a:cubicBezTo>
                <a:cubicBezTo>
                  <a:pt x="175" y="262"/>
                  <a:pt x="188" y="261"/>
                  <a:pt x="200" y="252"/>
                </a:cubicBezTo>
                <a:cubicBezTo>
                  <a:pt x="200" y="252"/>
                  <a:pt x="200" y="252"/>
                  <a:pt x="200" y="252"/>
                </a:cubicBezTo>
                <a:cubicBezTo>
                  <a:pt x="200" y="234"/>
                  <a:pt x="200" y="234"/>
                  <a:pt x="200" y="234"/>
                </a:cubicBezTo>
                <a:cubicBezTo>
                  <a:pt x="198" y="236"/>
                  <a:pt x="198" y="236"/>
                  <a:pt x="198" y="236"/>
                </a:cubicBezTo>
                <a:cubicBezTo>
                  <a:pt x="196" y="239"/>
                  <a:pt x="192" y="242"/>
                  <a:pt x="187" y="245"/>
                </a:cubicBezTo>
                <a:cubicBezTo>
                  <a:pt x="181" y="247"/>
                  <a:pt x="175" y="249"/>
                  <a:pt x="169" y="249"/>
                </a:cubicBezTo>
                <a:cubicBezTo>
                  <a:pt x="142" y="249"/>
                  <a:pt x="130" y="226"/>
                  <a:pt x="130" y="210"/>
                </a:cubicBezTo>
                <a:cubicBezTo>
                  <a:pt x="130" y="187"/>
                  <a:pt x="147" y="169"/>
                  <a:pt x="169" y="169"/>
                </a:cubicBezTo>
                <a:cubicBezTo>
                  <a:pt x="174" y="169"/>
                  <a:pt x="180" y="170"/>
                  <a:pt x="185" y="173"/>
                </a:cubicBezTo>
                <a:cubicBezTo>
                  <a:pt x="190" y="175"/>
                  <a:pt x="194" y="178"/>
                  <a:pt x="198" y="182"/>
                </a:cubicBezTo>
                <a:cubicBezTo>
                  <a:pt x="200" y="184"/>
                  <a:pt x="200" y="184"/>
                  <a:pt x="200" y="184"/>
                </a:cubicBezTo>
                <a:cubicBezTo>
                  <a:pt x="200" y="166"/>
                  <a:pt x="200" y="166"/>
                  <a:pt x="200" y="166"/>
                </a:cubicBezTo>
                <a:cubicBezTo>
                  <a:pt x="200" y="166"/>
                  <a:pt x="200" y="166"/>
                  <a:pt x="200" y="166"/>
                </a:cubicBezTo>
                <a:cubicBezTo>
                  <a:pt x="191" y="159"/>
                  <a:pt x="181" y="156"/>
                  <a:pt x="169" y="156"/>
                </a:cubicBezTo>
                <a:close/>
                <a:moveTo>
                  <a:pt x="437" y="209"/>
                </a:moveTo>
                <a:cubicBezTo>
                  <a:pt x="437" y="225"/>
                  <a:pt x="431" y="238"/>
                  <a:pt x="419" y="249"/>
                </a:cubicBezTo>
                <a:cubicBezTo>
                  <a:pt x="409" y="257"/>
                  <a:pt x="399" y="261"/>
                  <a:pt x="382" y="261"/>
                </a:cubicBezTo>
                <a:cubicBezTo>
                  <a:pt x="360" y="261"/>
                  <a:pt x="360" y="261"/>
                  <a:pt x="360" y="261"/>
                </a:cubicBezTo>
                <a:cubicBezTo>
                  <a:pt x="360" y="157"/>
                  <a:pt x="360" y="157"/>
                  <a:pt x="360" y="157"/>
                </a:cubicBezTo>
                <a:cubicBezTo>
                  <a:pt x="382" y="157"/>
                  <a:pt x="382" y="157"/>
                  <a:pt x="382" y="157"/>
                </a:cubicBezTo>
                <a:cubicBezTo>
                  <a:pt x="393" y="157"/>
                  <a:pt x="407" y="159"/>
                  <a:pt x="420" y="170"/>
                </a:cubicBezTo>
                <a:cubicBezTo>
                  <a:pt x="426" y="175"/>
                  <a:pt x="437" y="187"/>
                  <a:pt x="437" y="209"/>
                </a:cubicBezTo>
                <a:close/>
                <a:moveTo>
                  <a:pt x="423" y="209"/>
                </a:moveTo>
                <a:cubicBezTo>
                  <a:pt x="423" y="186"/>
                  <a:pt x="407" y="171"/>
                  <a:pt x="382" y="171"/>
                </a:cubicBezTo>
                <a:cubicBezTo>
                  <a:pt x="374" y="171"/>
                  <a:pt x="374" y="171"/>
                  <a:pt x="374" y="171"/>
                </a:cubicBezTo>
                <a:cubicBezTo>
                  <a:pt x="374" y="247"/>
                  <a:pt x="374" y="247"/>
                  <a:pt x="374" y="247"/>
                </a:cubicBezTo>
                <a:cubicBezTo>
                  <a:pt x="382" y="247"/>
                  <a:pt x="382" y="247"/>
                  <a:pt x="382" y="247"/>
                </a:cubicBezTo>
                <a:cubicBezTo>
                  <a:pt x="390" y="247"/>
                  <a:pt x="401" y="246"/>
                  <a:pt x="410" y="239"/>
                </a:cubicBezTo>
                <a:cubicBezTo>
                  <a:pt x="416" y="234"/>
                  <a:pt x="423" y="224"/>
                  <a:pt x="423" y="209"/>
                </a:cubicBezTo>
                <a:close/>
                <a:moveTo>
                  <a:pt x="479" y="261"/>
                </a:moveTo>
                <a:cubicBezTo>
                  <a:pt x="541" y="261"/>
                  <a:pt x="541" y="261"/>
                  <a:pt x="541" y="261"/>
                </a:cubicBezTo>
                <a:cubicBezTo>
                  <a:pt x="541" y="247"/>
                  <a:pt x="541" y="247"/>
                  <a:pt x="541" y="247"/>
                </a:cubicBezTo>
                <a:cubicBezTo>
                  <a:pt x="493" y="247"/>
                  <a:pt x="493" y="247"/>
                  <a:pt x="493" y="247"/>
                </a:cubicBezTo>
                <a:cubicBezTo>
                  <a:pt x="493" y="211"/>
                  <a:pt x="493" y="211"/>
                  <a:pt x="493" y="211"/>
                </a:cubicBezTo>
                <a:cubicBezTo>
                  <a:pt x="535" y="211"/>
                  <a:pt x="535" y="211"/>
                  <a:pt x="535" y="211"/>
                </a:cubicBezTo>
                <a:cubicBezTo>
                  <a:pt x="535" y="198"/>
                  <a:pt x="535" y="198"/>
                  <a:pt x="535" y="198"/>
                </a:cubicBezTo>
                <a:cubicBezTo>
                  <a:pt x="493" y="198"/>
                  <a:pt x="493" y="198"/>
                  <a:pt x="493" y="198"/>
                </a:cubicBezTo>
                <a:cubicBezTo>
                  <a:pt x="493" y="171"/>
                  <a:pt x="493" y="171"/>
                  <a:pt x="493" y="171"/>
                </a:cubicBezTo>
                <a:cubicBezTo>
                  <a:pt x="541" y="171"/>
                  <a:pt x="541" y="171"/>
                  <a:pt x="541" y="171"/>
                </a:cubicBezTo>
                <a:cubicBezTo>
                  <a:pt x="541" y="157"/>
                  <a:pt x="541" y="157"/>
                  <a:pt x="541" y="157"/>
                </a:cubicBezTo>
                <a:cubicBezTo>
                  <a:pt x="479" y="157"/>
                  <a:pt x="479" y="157"/>
                  <a:pt x="479" y="157"/>
                </a:cubicBezTo>
                <a:lnTo>
                  <a:pt x="479" y="261"/>
                </a:lnTo>
                <a:close/>
                <a:moveTo>
                  <a:pt x="805" y="261"/>
                </a:moveTo>
                <a:cubicBezTo>
                  <a:pt x="866" y="261"/>
                  <a:pt x="866" y="261"/>
                  <a:pt x="866" y="261"/>
                </a:cubicBezTo>
                <a:cubicBezTo>
                  <a:pt x="866" y="247"/>
                  <a:pt x="866" y="247"/>
                  <a:pt x="866" y="247"/>
                </a:cubicBezTo>
                <a:cubicBezTo>
                  <a:pt x="819" y="247"/>
                  <a:pt x="819" y="247"/>
                  <a:pt x="819" y="247"/>
                </a:cubicBezTo>
                <a:cubicBezTo>
                  <a:pt x="819" y="211"/>
                  <a:pt x="819" y="211"/>
                  <a:pt x="819" y="211"/>
                </a:cubicBezTo>
                <a:cubicBezTo>
                  <a:pt x="860" y="211"/>
                  <a:pt x="860" y="211"/>
                  <a:pt x="860" y="211"/>
                </a:cubicBezTo>
                <a:cubicBezTo>
                  <a:pt x="860" y="198"/>
                  <a:pt x="860" y="198"/>
                  <a:pt x="860" y="198"/>
                </a:cubicBezTo>
                <a:cubicBezTo>
                  <a:pt x="819" y="198"/>
                  <a:pt x="819" y="198"/>
                  <a:pt x="819" y="198"/>
                </a:cubicBezTo>
                <a:cubicBezTo>
                  <a:pt x="819" y="171"/>
                  <a:pt x="819" y="171"/>
                  <a:pt x="819" y="171"/>
                </a:cubicBezTo>
                <a:cubicBezTo>
                  <a:pt x="866" y="171"/>
                  <a:pt x="866" y="171"/>
                  <a:pt x="866" y="171"/>
                </a:cubicBezTo>
                <a:cubicBezTo>
                  <a:pt x="866" y="157"/>
                  <a:pt x="866" y="157"/>
                  <a:pt x="866" y="157"/>
                </a:cubicBezTo>
                <a:cubicBezTo>
                  <a:pt x="805" y="157"/>
                  <a:pt x="805" y="157"/>
                  <a:pt x="805" y="157"/>
                </a:cubicBezTo>
                <a:lnTo>
                  <a:pt x="805" y="261"/>
                </a:lnTo>
                <a:close/>
                <a:moveTo>
                  <a:pt x="634" y="235"/>
                </a:moveTo>
                <a:cubicBezTo>
                  <a:pt x="595" y="149"/>
                  <a:pt x="595" y="149"/>
                  <a:pt x="595" y="149"/>
                </a:cubicBezTo>
                <a:cubicBezTo>
                  <a:pt x="578" y="261"/>
                  <a:pt x="578" y="261"/>
                  <a:pt x="578" y="261"/>
                </a:cubicBezTo>
                <a:cubicBezTo>
                  <a:pt x="592" y="261"/>
                  <a:pt x="592" y="261"/>
                  <a:pt x="592" y="261"/>
                </a:cubicBezTo>
                <a:cubicBezTo>
                  <a:pt x="601" y="194"/>
                  <a:pt x="601" y="194"/>
                  <a:pt x="601" y="194"/>
                </a:cubicBezTo>
                <a:cubicBezTo>
                  <a:pt x="634" y="267"/>
                  <a:pt x="634" y="267"/>
                  <a:pt x="634" y="267"/>
                </a:cubicBezTo>
                <a:cubicBezTo>
                  <a:pt x="668" y="194"/>
                  <a:pt x="668" y="194"/>
                  <a:pt x="668" y="194"/>
                </a:cubicBezTo>
                <a:cubicBezTo>
                  <a:pt x="677" y="261"/>
                  <a:pt x="677" y="261"/>
                  <a:pt x="677" y="261"/>
                </a:cubicBezTo>
                <a:cubicBezTo>
                  <a:pt x="691" y="261"/>
                  <a:pt x="691" y="261"/>
                  <a:pt x="691" y="261"/>
                </a:cubicBezTo>
                <a:cubicBezTo>
                  <a:pt x="674" y="148"/>
                  <a:pt x="674" y="148"/>
                  <a:pt x="674" y="148"/>
                </a:cubicBezTo>
                <a:lnTo>
                  <a:pt x="634" y="235"/>
                </a:lnTo>
                <a:close/>
                <a:moveTo>
                  <a:pt x="737" y="261"/>
                </a:moveTo>
                <a:cubicBezTo>
                  <a:pt x="751" y="261"/>
                  <a:pt x="751" y="261"/>
                  <a:pt x="751" y="261"/>
                </a:cubicBezTo>
                <a:cubicBezTo>
                  <a:pt x="751" y="157"/>
                  <a:pt x="751" y="157"/>
                  <a:pt x="751" y="157"/>
                </a:cubicBezTo>
                <a:cubicBezTo>
                  <a:pt x="737" y="157"/>
                  <a:pt x="737" y="157"/>
                  <a:pt x="737" y="157"/>
                </a:cubicBezTo>
                <a:lnTo>
                  <a:pt x="737" y="261"/>
                </a:lnTo>
                <a:close/>
                <a:moveTo>
                  <a:pt x="955" y="211"/>
                </a:moveTo>
                <a:cubicBezTo>
                  <a:pt x="950" y="207"/>
                  <a:pt x="945" y="204"/>
                  <a:pt x="939" y="201"/>
                </a:cubicBezTo>
                <a:cubicBezTo>
                  <a:pt x="929" y="197"/>
                  <a:pt x="929" y="197"/>
                  <a:pt x="929" y="197"/>
                </a:cubicBezTo>
                <a:cubicBezTo>
                  <a:pt x="925" y="195"/>
                  <a:pt x="922" y="194"/>
                  <a:pt x="919" y="191"/>
                </a:cubicBezTo>
                <a:cubicBezTo>
                  <a:pt x="916" y="189"/>
                  <a:pt x="916" y="187"/>
                  <a:pt x="916" y="183"/>
                </a:cubicBezTo>
                <a:cubicBezTo>
                  <a:pt x="916" y="175"/>
                  <a:pt x="922" y="169"/>
                  <a:pt x="931" y="169"/>
                </a:cubicBezTo>
                <a:cubicBezTo>
                  <a:pt x="936" y="169"/>
                  <a:pt x="940" y="171"/>
                  <a:pt x="942" y="172"/>
                </a:cubicBezTo>
                <a:cubicBezTo>
                  <a:pt x="944" y="174"/>
                  <a:pt x="946" y="177"/>
                  <a:pt x="947" y="179"/>
                </a:cubicBezTo>
                <a:cubicBezTo>
                  <a:pt x="948" y="181"/>
                  <a:pt x="948" y="181"/>
                  <a:pt x="948" y="181"/>
                </a:cubicBezTo>
                <a:cubicBezTo>
                  <a:pt x="959" y="173"/>
                  <a:pt x="959" y="173"/>
                  <a:pt x="959" y="173"/>
                </a:cubicBezTo>
                <a:cubicBezTo>
                  <a:pt x="958" y="172"/>
                  <a:pt x="958" y="172"/>
                  <a:pt x="958" y="172"/>
                </a:cubicBezTo>
                <a:cubicBezTo>
                  <a:pt x="956" y="167"/>
                  <a:pt x="952" y="163"/>
                  <a:pt x="948" y="161"/>
                </a:cubicBezTo>
                <a:cubicBezTo>
                  <a:pt x="943" y="157"/>
                  <a:pt x="938" y="156"/>
                  <a:pt x="931" y="156"/>
                </a:cubicBezTo>
                <a:cubicBezTo>
                  <a:pt x="914" y="156"/>
                  <a:pt x="902" y="167"/>
                  <a:pt x="902" y="183"/>
                </a:cubicBezTo>
                <a:cubicBezTo>
                  <a:pt x="902" y="190"/>
                  <a:pt x="904" y="195"/>
                  <a:pt x="909" y="200"/>
                </a:cubicBezTo>
                <a:cubicBezTo>
                  <a:pt x="913" y="205"/>
                  <a:pt x="918" y="207"/>
                  <a:pt x="922" y="209"/>
                </a:cubicBezTo>
                <a:cubicBezTo>
                  <a:pt x="932" y="213"/>
                  <a:pt x="932" y="213"/>
                  <a:pt x="932" y="213"/>
                </a:cubicBezTo>
                <a:cubicBezTo>
                  <a:pt x="937" y="215"/>
                  <a:pt x="941" y="217"/>
                  <a:pt x="944" y="220"/>
                </a:cubicBezTo>
                <a:cubicBezTo>
                  <a:pt x="947" y="223"/>
                  <a:pt x="948" y="226"/>
                  <a:pt x="948" y="231"/>
                </a:cubicBezTo>
                <a:cubicBezTo>
                  <a:pt x="948" y="240"/>
                  <a:pt x="942" y="249"/>
                  <a:pt x="929" y="249"/>
                </a:cubicBezTo>
                <a:cubicBezTo>
                  <a:pt x="924" y="249"/>
                  <a:pt x="919" y="247"/>
                  <a:pt x="916" y="244"/>
                </a:cubicBezTo>
                <a:cubicBezTo>
                  <a:pt x="913" y="241"/>
                  <a:pt x="911" y="236"/>
                  <a:pt x="910" y="232"/>
                </a:cubicBezTo>
                <a:cubicBezTo>
                  <a:pt x="910" y="230"/>
                  <a:pt x="910" y="230"/>
                  <a:pt x="910" y="230"/>
                </a:cubicBezTo>
                <a:cubicBezTo>
                  <a:pt x="896" y="234"/>
                  <a:pt x="896" y="234"/>
                  <a:pt x="896" y="234"/>
                </a:cubicBezTo>
                <a:cubicBezTo>
                  <a:pt x="897" y="235"/>
                  <a:pt x="897" y="235"/>
                  <a:pt x="897" y="235"/>
                </a:cubicBezTo>
                <a:cubicBezTo>
                  <a:pt x="898" y="243"/>
                  <a:pt x="902" y="249"/>
                  <a:pt x="906" y="254"/>
                </a:cubicBezTo>
                <a:cubicBezTo>
                  <a:pt x="912" y="260"/>
                  <a:pt x="920" y="262"/>
                  <a:pt x="929" y="262"/>
                </a:cubicBezTo>
                <a:cubicBezTo>
                  <a:pt x="948" y="262"/>
                  <a:pt x="962" y="249"/>
                  <a:pt x="962" y="230"/>
                </a:cubicBezTo>
                <a:cubicBezTo>
                  <a:pt x="962" y="222"/>
                  <a:pt x="960" y="216"/>
                  <a:pt x="955" y="211"/>
                </a:cubicBezTo>
                <a:close/>
                <a:moveTo>
                  <a:pt x="0" y="261"/>
                </a:moveTo>
                <a:cubicBezTo>
                  <a:pt x="15" y="261"/>
                  <a:pt x="15" y="261"/>
                  <a:pt x="15" y="261"/>
                </a:cubicBezTo>
                <a:cubicBezTo>
                  <a:pt x="48" y="184"/>
                  <a:pt x="48" y="184"/>
                  <a:pt x="48" y="184"/>
                </a:cubicBezTo>
                <a:cubicBezTo>
                  <a:pt x="79" y="260"/>
                  <a:pt x="79" y="260"/>
                  <a:pt x="79" y="260"/>
                </a:cubicBezTo>
                <a:cubicBezTo>
                  <a:pt x="80" y="261"/>
                  <a:pt x="80" y="261"/>
                  <a:pt x="80" y="261"/>
                </a:cubicBezTo>
                <a:cubicBezTo>
                  <a:pt x="95" y="261"/>
                  <a:pt x="95" y="261"/>
                  <a:pt x="95" y="261"/>
                </a:cubicBezTo>
                <a:cubicBezTo>
                  <a:pt x="48" y="151"/>
                  <a:pt x="48" y="151"/>
                  <a:pt x="48" y="151"/>
                </a:cubicBezTo>
                <a:lnTo>
                  <a:pt x="0" y="261"/>
                </a:lnTo>
                <a:close/>
                <a:moveTo>
                  <a:pt x="229" y="261"/>
                </a:moveTo>
                <a:cubicBezTo>
                  <a:pt x="244" y="261"/>
                  <a:pt x="244" y="261"/>
                  <a:pt x="244" y="261"/>
                </a:cubicBezTo>
                <a:cubicBezTo>
                  <a:pt x="277" y="184"/>
                  <a:pt x="277" y="184"/>
                  <a:pt x="277" y="184"/>
                </a:cubicBezTo>
                <a:cubicBezTo>
                  <a:pt x="309" y="260"/>
                  <a:pt x="309" y="260"/>
                  <a:pt x="309" y="260"/>
                </a:cubicBezTo>
                <a:cubicBezTo>
                  <a:pt x="309" y="261"/>
                  <a:pt x="309" y="261"/>
                  <a:pt x="309" y="261"/>
                </a:cubicBezTo>
                <a:cubicBezTo>
                  <a:pt x="324" y="261"/>
                  <a:pt x="324" y="261"/>
                  <a:pt x="324" y="261"/>
                </a:cubicBezTo>
                <a:cubicBezTo>
                  <a:pt x="277" y="151"/>
                  <a:pt x="277" y="151"/>
                  <a:pt x="277" y="151"/>
                </a:cubicBezTo>
                <a:lnTo>
                  <a:pt x="229" y="261"/>
                </a:lnTo>
                <a:close/>
                <a:moveTo>
                  <a:pt x="1071" y="11"/>
                </a:moveTo>
                <a:cubicBezTo>
                  <a:pt x="1071" y="18"/>
                  <a:pt x="1071" y="18"/>
                  <a:pt x="1071" y="18"/>
                </a:cubicBezTo>
                <a:cubicBezTo>
                  <a:pt x="1075" y="18"/>
                  <a:pt x="1075" y="18"/>
                  <a:pt x="1075" y="18"/>
                </a:cubicBezTo>
                <a:cubicBezTo>
                  <a:pt x="1077" y="9"/>
                  <a:pt x="1077" y="9"/>
                  <a:pt x="1077" y="9"/>
                </a:cubicBezTo>
                <a:cubicBezTo>
                  <a:pt x="1076" y="8"/>
                  <a:pt x="1074" y="7"/>
                  <a:pt x="1072" y="6"/>
                </a:cubicBezTo>
                <a:cubicBezTo>
                  <a:pt x="1070" y="6"/>
                  <a:pt x="1067" y="6"/>
                  <a:pt x="1064" y="6"/>
                </a:cubicBezTo>
                <a:cubicBezTo>
                  <a:pt x="1061" y="6"/>
                  <a:pt x="1058" y="6"/>
                  <a:pt x="1056" y="7"/>
                </a:cubicBezTo>
                <a:cubicBezTo>
                  <a:pt x="1053" y="9"/>
                  <a:pt x="1051" y="10"/>
                  <a:pt x="1049" y="12"/>
                </a:cubicBezTo>
                <a:cubicBezTo>
                  <a:pt x="1048" y="14"/>
                  <a:pt x="1047" y="17"/>
                  <a:pt x="1047" y="20"/>
                </a:cubicBezTo>
                <a:cubicBezTo>
                  <a:pt x="1047" y="22"/>
                  <a:pt x="1048" y="24"/>
                  <a:pt x="1049" y="26"/>
                </a:cubicBezTo>
                <a:cubicBezTo>
                  <a:pt x="1050" y="28"/>
                  <a:pt x="1051" y="30"/>
                  <a:pt x="1053" y="31"/>
                </a:cubicBezTo>
                <a:cubicBezTo>
                  <a:pt x="1055" y="32"/>
                  <a:pt x="1057" y="34"/>
                  <a:pt x="1059" y="35"/>
                </a:cubicBezTo>
                <a:cubicBezTo>
                  <a:pt x="1062" y="37"/>
                  <a:pt x="1064" y="39"/>
                  <a:pt x="1066" y="40"/>
                </a:cubicBezTo>
                <a:cubicBezTo>
                  <a:pt x="1067" y="42"/>
                  <a:pt x="1068" y="44"/>
                  <a:pt x="1068" y="47"/>
                </a:cubicBezTo>
                <a:cubicBezTo>
                  <a:pt x="1068" y="49"/>
                  <a:pt x="1067" y="52"/>
                  <a:pt x="1065" y="53"/>
                </a:cubicBezTo>
                <a:cubicBezTo>
                  <a:pt x="1062" y="55"/>
                  <a:pt x="1060" y="56"/>
                  <a:pt x="1057" y="56"/>
                </a:cubicBezTo>
                <a:cubicBezTo>
                  <a:pt x="1055" y="56"/>
                  <a:pt x="1053" y="56"/>
                  <a:pt x="1052" y="55"/>
                </a:cubicBezTo>
                <a:cubicBezTo>
                  <a:pt x="1050" y="55"/>
                  <a:pt x="1049" y="54"/>
                  <a:pt x="1048" y="54"/>
                </a:cubicBezTo>
                <a:cubicBezTo>
                  <a:pt x="1048" y="46"/>
                  <a:pt x="1048" y="46"/>
                  <a:pt x="1048" y="46"/>
                </a:cubicBezTo>
                <a:cubicBezTo>
                  <a:pt x="1044" y="46"/>
                  <a:pt x="1044" y="46"/>
                  <a:pt x="1044" y="46"/>
                </a:cubicBezTo>
                <a:cubicBezTo>
                  <a:pt x="1042" y="56"/>
                  <a:pt x="1042" y="56"/>
                  <a:pt x="1042" y="56"/>
                </a:cubicBezTo>
                <a:cubicBezTo>
                  <a:pt x="1043" y="57"/>
                  <a:pt x="1045" y="58"/>
                  <a:pt x="1048" y="58"/>
                </a:cubicBezTo>
                <a:cubicBezTo>
                  <a:pt x="1051" y="59"/>
                  <a:pt x="1054" y="59"/>
                  <a:pt x="1057" y="59"/>
                </a:cubicBezTo>
                <a:cubicBezTo>
                  <a:pt x="1060" y="59"/>
                  <a:pt x="1063" y="59"/>
                  <a:pt x="1066" y="57"/>
                </a:cubicBezTo>
                <a:cubicBezTo>
                  <a:pt x="1069" y="56"/>
                  <a:pt x="1071" y="54"/>
                  <a:pt x="1073" y="52"/>
                </a:cubicBezTo>
                <a:cubicBezTo>
                  <a:pt x="1074" y="50"/>
                  <a:pt x="1075" y="47"/>
                  <a:pt x="1075" y="44"/>
                </a:cubicBezTo>
                <a:cubicBezTo>
                  <a:pt x="1075" y="42"/>
                  <a:pt x="1074" y="40"/>
                  <a:pt x="1073" y="38"/>
                </a:cubicBezTo>
                <a:cubicBezTo>
                  <a:pt x="1072" y="36"/>
                  <a:pt x="1071" y="35"/>
                  <a:pt x="1069" y="34"/>
                </a:cubicBezTo>
                <a:cubicBezTo>
                  <a:pt x="1068" y="32"/>
                  <a:pt x="1066" y="31"/>
                  <a:pt x="1064" y="29"/>
                </a:cubicBezTo>
                <a:cubicBezTo>
                  <a:pt x="1060" y="27"/>
                  <a:pt x="1058" y="25"/>
                  <a:pt x="1056" y="24"/>
                </a:cubicBezTo>
                <a:cubicBezTo>
                  <a:pt x="1055" y="22"/>
                  <a:pt x="1054" y="20"/>
                  <a:pt x="1054" y="17"/>
                </a:cubicBezTo>
                <a:cubicBezTo>
                  <a:pt x="1054" y="15"/>
                  <a:pt x="1055" y="13"/>
                  <a:pt x="1057" y="11"/>
                </a:cubicBezTo>
                <a:cubicBezTo>
                  <a:pt x="1059" y="10"/>
                  <a:pt x="1061" y="9"/>
                  <a:pt x="1064" y="9"/>
                </a:cubicBezTo>
                <a:cubicBezTo>
                  <a:pt x="1065" y="9"/>
                  <a:pt x="1067" y="9"/>
                  <a:pt x="1068" y="10"/>
                </a:cubicBezTo>
                <a:cubicBezTo>
                  <a:pt x="1069" y="10"/>
                  <a:pt x="1070" y="10"/>
                  <a:pt x="1071" y="11"/>
                </a:cubicBezTo>
                <a:close/>
                <a:moveTo>
                  <a:pt x="1107" y="27"/>
                </a:moveTo>
                <a:cubicBezTo>
                  <a:pt x="1108" y="27"/>
                  <a:pt x="1108" y="27"/>
                  <a:pt x="1108" y="27"/>
                </a:cubicBezTo>
                <a:cubicBezTo>
                  <a:pt x="1110" y="20"/>
                  <a:pt x="1110" y="20"/>
                  <a:pt x="1110" y="20"/>
                </a:cubicBezTo>
                <a:cubicBezTo>
                  <a:pt x="1109" y="20"/>
                  <a:pt x="1108" y="19"/>
                  <a:pt x="1107" y="19"/>
                </a:cubicBezTo>
                <a:cubicBezTo>
                  <a:pt x="1105" y="19"/>
                  <a:pt x="1104" y="19"/>
                  <a:pt x="1102" y="19"/>
                </a:cubicBezTo>
                <a:cubicBezTo>
                  <a:pt x="1098" y="19"/>
                  <a:pt x="1094" y="20"/>
                  <a:pt x="1091" y="22"/>
                </a:cubicBezTo>
                <a:cubicBezTo>
                  <a:pt x="1088" y="25"/>
                  <a:pt x="1086" y="28"/>
                  <a:pt x="1084" y="32"/>
                </a:cubicBezTo>
                <a:cubicBezTo>
                  <a:pt x="1083" y="36"/>
                  <a:pt x="1082" y="40"/>
                  <a:pt x="1082" y="43"/>
                </a:cubicBezTo>
                <a:cubicBezTo>
                  <a:pt x="1082" y="48"/>
                  <a:pt x="1083" y="52"/>
                  <a:pt x="1085" y="55"/>
                </a:cubicBezTo>
                <a:cubicBezTo>
                  <a:pt x="1087" y="58"/>
                  <a:pt x="1091" y="59"/>
                  <a:pt x="1094" y="59"/>
                </a:cubicBezTo>
                <a:cubicBezTo>
                  <a:pt x="1098" y="59"/>
                  <a:pt x="1100" y="59"/>
                  <a:pt x="1102" y="57"/>
                </a:cubicBezTo>
                <a:cubicBezTo>
                  <a:pt x="1105" y="56"/>
                  <a:pt x="1106" y="54"/>
                  <a:pt x="1108" y="53"/>
                </a:cubicBezTo>
                <a:cubicBezTo>
                  <a:pt x="1106" y="50"/>
                  <a:pt x="1106" y="50"/>
                  <a:pt x="1106" y="50"/>
                </a:cubicBezTo>
                <a:cubicBezTo>
                  <a:pt x="1105" y="52"/>
                  <a:pt x="1103" y="53"/>
                  <a:pt x="1102" y="54"/>
                </a:cubicBezTo>
                <a:cubicBezTo>
                  <a:pt x="1100" y="54"/>
                  <a:pt x="1099" y="55"/>
                  <a:pt x="1097" y="55"/>
                </a:cubicBezTo>
                <a:cubicBezTo>
                  <a:pt x="1094" y="55"/>
                  <a:pt x="1092" y="54"/>
                  <a:pt x="1091" y="52"/>
                </a:cubicBezTo>
                <a:cubicBezTo>
                  <a:pt x="1090" y="50"/>
                  <a:pt x="1089" y="47"/>
                  <a:pt x="1089" y="43"/>
                </a:cubicBezTo>
                <a:cubicBezTo>
                  <a:pt x="1089" y="39"/>
                  <a:pt x="1090" y="35"/>
                  <a:pt x="1091" y="32"/>
                </a:cubicBezTo>
                <a:cubicBezTo>
                  <a:pt x="1092" y="30"/>
                  <a:pt x="1093" y="27"/>
                  <a:pt x="1095" y="26"/>
                </a:cubicBezTo>
                <a:cubicBezTo>
                  <a:pt x="1097" y="24"/>
                  <a:pt x="1099" y="23"/>
                  <a:pt x="1101" y="23"/>
                </a:cubicBezTo>
                <a:cubicBezTo>
                  <a:pt x="1102" y="23"/>
                  <a:pt x="1105" y="24"/>
                  <a:pt x="1107" y="27"/>
                </a:cubicBezTo>
                <a:close/>
                <a:moveTo>
                  <a:pt x="1124" y="52"/>
                </a:moveTo>
                <a:cubicBezTo>
                  <a:pt x="1129" y="19"/>
                  <a:pt x="1129" y="19"/>
                  <a:pt x="1129" y="19"/>
                </a:cubicBezTo>
                <a:cubicBezTo>
                  <a:pt x="1128" y="19"/>
                  <a:pt x="1128" y="19"/>
                  <a:pt x="1128" y="19"/>
                </a:cubicBezTo>
                <a:cubicBezTo>
                  <a:pt x="1118" y="20"/>
                  <a:pt x="1118" y="20"/>
                  <a:pt x="1118" y="20"/>
                </a:cubicBezTo>
                <a:cubicBezTo>
                  <a:pt x="1117" y="23"/>
                  <a:pt x="1117" y="23"/>
                  <a:pt x="1117" y="23"/>
                </a:cubicBezTo>
                <a:cubicBezTo>
                  <a:pt x="1122" y="24"/>
                  <a:pt x="1122" y="24"/>
                  <a:pt x="1122" y="24"/>
                </a:cubicBezTo>
                <a:cubicBezTo>
                  <a:pt x="1121" y="31"/>
                  <a:pt x="1120" y="37"/>
                  <a:pt x="1119" y="41"/>
                </a:cubicBezTo>
                <a:cubicBezTo>
                  <a:pt x="1118" y="49"/>
                  <a:pt x="1117" y="54"/>
                  <a:pt x="1117" y="55"/>
                </a:cubicBezTo>
                <a:cubicBezTo>
                  <a:pt x="1117" y="56"/>
                  <a:pt x="1118" y="57"/>
                  <a:pt x="1118" y="58"/>
                </a:cubicBezTo>
                <a:cubicBezTo>
                  <a:pt x="1119" y="59"/>
                  <a:pt x="1120" y="59"/>
                  <a:pt x="1122" y="59"/>
                </a:cubicBezTo>
                <a:cubicBezTo>
                  <a:pt x="1124" y="59"/>
                  <a:pt x="1125" y="59"/>
                  <a:pt x="1127" y="58"/>
                </a:cubicBezTo>
                <a:cubicBezTo>
                  <a:pt x="1128" y="57"/>
                  <a:pt x="1129" y="55"/>
                  <a:pt x="1130" y="54"/>
                </a:cubicBezTo>
                <a:cubicBezTo>
                  <a:pt x="1129" y="53"/>
                  <a:pt x="1129" y="53"/>
                  <a:pt x="1129" y="53"/>
                </a:cubicBezTo>
                <a:cubicBezTo>
                  <a:pt x="1128" y="54"/>
                  <a:pt x="1128" y="54"/>
                  <a:pt x="1127" y="54"/>
                </a:cubicBezTo>
                <a:cubicBezTo>
                  <a:pt x="1126" y="55"/>
                  <a:pt x="1126" y="55"/>
                  <a:pt x="1125" y="55"/>
                </a:cubicBezTo>
                <a:cubicBezTo>
                  <a:pt x="1125" y="55"/>
                  <a:pt x="1125" y="55"/>
                  <a:pt x="1125" y="54"/>
                </a:cubicBezTo>
                <a:cubicBezTo>
                  <a:pt x="1124" y="54"/>
                  <a:pt x="1124" y="54"/>
                  <a:pt x="1124" y="53"/>
                </a:cubicBezTo>
                <a:lnTo>
                  <a:pt x="1124" y="52"/>
                </a:lnTo>
                <a:close/>
                <a:moveTo>
                  <a:pt x="1127" y="11"/>
                </a:moveTo>
                <a:cubicBezTo>
                  <a:pt x="1128" y="11"/>
                  <a:pt x="1129" y="11"/>
                  <a:pt x="1130" y="10"/>
                </a:cubicBezTo>
                <a:cubicBezTo>
                  <a:pt x="1131" y="9"/>
                  <a:pt x="1131" y="7"/>
                  <a:pt x="1131" y="6"/>
                </a:cubicBezTo>
                <a:cubicBezTo>
                  <a:pt x="1131" y="5"/>
                  <a:pt x="1131" y="4"/>
                  <a:pt x="1130" y="3"/>
                </a:cubicBezTo>
                <a:cubicBezTo>
                  <a:pt x="1130" y="3"/>
                  <a:pt x="1129" y="2"/>
                  <a:pt x="1128" y="2"/>
                </a:cubicBezTo>
                <a:cubicBezTo>
                  <a:pt x="1126" y="2"/>
                  <a:pt x="1125" y="3"/>
                  <a:pt x="1124" y="4"/>
                </a:cubicBezTo>
                <a:cubicBezTo>
                  <a:pt x="1123" y="5"/>
                  <a:pt x="1123" y="6"/>
                  <a:pt x="1123" y="7"/>
                </a:cubicBezTo>
                <a:cubicBezTo>
                  <a:pt x="1123" y="8"/>
                  <a:pt x="1123" y="9"/>
                  <a:pt x="1124" y="10"/>
                </a:cubicBezTo>
                <a:cubicBezTo>
                  <a:pt x="1125" y="11"/>
                  <a:pt x="1126" y="11"/>
                  <a:pt x="1127" y="11"/>
                </a:cubicBezTo>
                <a:close/>
                <a:moveTo>
                  <a:pt x="1166" y="52"/>
                </a:moveTo>
                <a:cubicBezTo>
                  <a:pt x="1165" y="49"/>
                  <a:pt x="1165" y="49"/>
                  <a:pt x="1165" y="49"/>
                </a:cubicBezTo>
                <a:cubicBezTo>
                  <a:pt x="1163" y="51"/>
                  <a:pt x="1161" y="52"/>
                  <a:pt x="1159" y="53"/>
                </a:cubicBezTo>
                <a:cubicBezTo>
                  <a:pt x="1157" y="54"/>
                  <a:pt x="1155" y="55"/>
                  <a:pt x="1153" y="55"/>
                </a:cubicBezTo>
                <a:cubicBezTo>
                  <a:pt x="1150" y="55"/>
                  <a:pt x="1148" y="54"/>
                  <a:pt x="1147" y="51"/>
                </a:cubicBezTo>
                <a:cubicBezTo>
                  <a:pt x="1145" y="49"/>
                  <a:pt x="1145" y="46"/>
                  <a:pt x="1145" y="43"/>
                </a:cubicBezTo>
                <a:cubicBezTo>
                  <a:pt x="1148" y="43"/>
                  <a:pt x="1151" y="42"/>
                  <a:pt x="1155" y="41"/>
                </a:cubicBezTo>
                <a:cubicBezTo>
                  <a:pt x="1158" y="40"/>
                  <a:pt x="1162" y="38"/>
                  <a:pt x="1164" y="36"/>
                </a:cubicBezTo>
                <a:cubicBezTo>
                  <a:pt x="1167" y="33"/>
                  <a:pt x="1168" y="31"/>
                  <a:pt x="1168" y="27"/>
                </a:cubicBezTo>
                <a:cubicBezTo>
                  <a:pt x="1168" y="25"/>
                  <a:pt x="1167" y="23"/>
                  <a:pt x="1166" y="21"/>
                </a:cubicBezTo>
                <a:cubicBezTo>
                  <a:pt x="1164" y="19"/>
                  <a:pt x="1162" y="19"/>
                  <a:pt x="1158" y="19"/>
                </a:cubicBezTo>
                <a:cubicBezTo>
                  <a:pt x="1154" y="19"/>
                  <a:pt x="1151" y="20"/>
                  <a:pt x="1148" y="22"/>
                </a:cubicBezTo>
                <a:cubicBezTo>
                  <a:pt x="1145" y="24"/>
                  <a:pt x="1142" y="28"/>
                  <a:pt x="1140" y="31"/>
                </a:cubicBezTo>
                <a:cubicBezTo>
                  <a:pt x="1138" y="35"/>
                  <a:pt x="1138" y="40"/>
                  <a:pt x="1138" y="44"/>
                </a:cubicBezTo>
                <a:cubicBezTo>
                  <a:pt x="1138" y="47"/>
                  <a:pt x="1138" y="49"/>
                  <a:pt x="1139" y="52"/>
                </a:cubicBezTo>
                <a:cubicBezTo>
                  <a:pt x="1140" y="54"/>
                  <a:pt x="1142" y="56"/>
                  <a:pt x="1144" y="57"/>
                </a:cubicBezTo>
                <a:cubicBezTo>
                  <a:pt x="1146" y="59"/>
                  <a:pt x="1148" y="59"/>
                  <a:pt x="1151" y="59"/>
                </a:cubicBezTo>
                <a:cubicBezTo>
                  <a:pt x="1155" y="59"/>
                  <a:pt x="1158" y="58"/>
                  <a:pt x="1160" y="57"/>
                </a:cubicBezTo>
                <a:cubicBezTo>
                  <a:pt x="1163" y="55"/>
                  <a:pt x="1165" y="54"/>
                  <a:pt x="1166" y="52"/>
                </a:cubicBezTo>
                <a:close/>
                <a:moveTo>
                  <a:pt x="1157" y="22"/>
                </a:moveTo>
                <a:cubicBezTo>
                  <a:pt x="1158" y="22"/>
                  <a:pt x="1159" y="23"/>
                  <a:pt x="1160" y="24"/>
                </a:cubicBezTo>
                <a:cubicBezTo>
                  <a:pt x="1161" y="25"/>
                  <a:pt x="1161" y="26"/>
                  <a:pt x="1161" y="28"/>
                </a:cubicBezTo>
                <a:cubicBezTo>
                  <a:pt x="1161" y="30"/>
                  <a:pt x="1161" y="32"/>
                  <a:pt x="1159" y="34"/>
                </a:cubicBezTo>
                <a:cubicBezTo>
                  <a:pt x="1157" y="35"/>
                  <a:pt x="1155" y="37"/>
                  <a:pt x="1152" y="38"/>
                </a:cubicBezTo>
                <a:cubicBezTo>
                  <a:pt x="1150" y="39"/>
                  <a:pt x="1147" y="39"/>
                  <a:pt x="1145" y="39"/>
                </a:cubicBezTo>
                <a:cubicBezTo>
                  <a:pt x="1145" y="37"/>
                  <a:pt x="1146" y="34"/>
                  <a:pt x="1147" y="32"/>
                </a:cubicBezTo>
                <a:cubicBezTo>
                  <a:pt x="1148" y="29"/>
                  <a:pt x="1149" y="27"/>
                  <a:pt x="1151" y="25"/>
                </a:cubicBezTo>
                <a:cubicBezTo>
                  <a:pt x="1152" y="23"/>
                  <a:pt x="1154" y="22"/>
                  <a:pt x="1157" y="22"/>
                </a:cubicBezTo>
                <a:close/>
                <a:moveTo>
                  <a:pt x="1187" y="28"/>
                </a:moveTo>
                <a:cubicBezTo>
                  <a:pt x="1188" y="19"/>
                  <a:pt x="1188" y="19"/>
                  <a:pt x="1188" y="19"/>
                </a:cubicBezTo>
                <a:cubicBezTo>
                  <a:pt x="1186" y="19"/>
                  <a:pt x="1186" y="19"/>
                  <a:pt x="1186" y="19"/>
                </a:cubicBezTo>
                <a:cubicBezTo>
                  <a:pt x="1178" y="20"/>
                  <a:pt x="1178" y="20"/>
                  <a:pt x="1178" y="20"/>
                </a:cubicBezTo>
                <a:cubicBezTo>
                  <a:pt x="1177" y="23"/>
                  <a:pt x="1177" y="23"/>
                  <a:pt x="1177" y="23"/>
                </a:cubicBezTo>
                <a:cubicBezTo>
                  <a:pt x="1180" y="25"/>
                  <a:pt x="1180" y="25"/>
                  <a:pt x="1180" y="25"/>
                </a:cubicBezTo>
                <a:cubicBezTo>
                  <a:pt x="1176" y="58"/>
                  <a:pt x="1176" y="58"/>
                  <a:pt x="1176" y="58"/>
                </a:cubicBezTo>
                <a:cubicBezTo>
                  <a:pt x="1183" y="58"/>
                  <a:pt x="1183" y="58"/>
                  <a:pt x="1183" y="58"/>
                </a:cubicBezTo>
                <a:cubicBezTo>
                  <a:pt x="1186" y="33"/>
                  <a:pt x="1186" y="33"/>
                  <a:pt x="1186" y="33"/>
                </a:cubicBezTo>
                <a:cubicBezTo>
                  <a:pt x="1188" y="31"/>
                  <a:pt x="1190" y="28"/>
                  <a:pt x="1192" y="26"/>
                </a:cubicBezTo>
                <a:cubicBezTo>
                  <a:pt x="1194" y="25"/>
                  <a:pt x="1196" y="24"/>
                  <a:pt x="1198" y="24"/>
                </a:cubicBezTo>
                <a:cubicBezTo>
                  <a:pt x="1200" y="24"/>
                  <a:pt x="1201" y="24"/>
                  <a:pt x="1202" y="25"/>
                </a:cubicBezTo>
                <a:cubicBezTo>
                  <a:pt x="1202" y="26"/>
                  <a:pt x="1203" y="27"/>
                  <a:pt x="1203" y="29"/>
                </a:cubicBezTo>
                <a:cubicBezTo>
                  <a:pt x="1203" y="31"/>
                  <a:pt x="1202" y="33"/>
                  <a:pt x="1202" y="35"/>
                </a:cubicBezTo>
                <a:cubicBezTo>
                  <a:pt x="1202" y="37"/>
                  <a:pt x="1201" y="39"/>
                  <a:pt x="1201" y="41"/>
                </a:cubicBezTo>
                <a:cubicBezTo>
                  <a:pt x="1201" y="43"/>
                  <a:pt x="1201" y="43"/>
                  <a:pt x="1201" y="43"/>
                </a:cubicBezTo>
                <a:cubicBezTo>
                  <a:pt x="1200" y="46"/>
                  <a:pt x="1200" y="46"/>
                  <a:pt x="1200" y="46"/>
                </a:cubicBezTo>
                <a:cubicBezTo>
                  <a:pt x="1199" y="51"/>
                  <a:pt x="1199" y="54"/>
                  <a:pt x="1199" y="55"/>
                </a:cubicBezTo>
                <a:cubicBezTo>
                  <a:pt x="1199" y="58"/>
                  <a:pt x="1200" y="59"/>
                  <a:pt x="1203" y="59"/>
                </a:cubicBezTo>
                <a:cubicBezTo>
                  <a:pt x="1205" y="59"/>
                  <a:pt x="1206" y="59"/>
                  <a:pt x="1207" y="58"/>
                </a:cubicBezTo>
                <a:cubicBezTo>
                  <a:pt x="1208" y="58"/>
                  <a:pt x="1209" y="57"/>
                  <a:pt x="1210" y="57"/>
                </a:cubicBezTo>
                <a:cubicBezTo>
                  <a:pt x="1210" y="56"/>
                  <a:pt x="1211" y="55"/>
                  <a:pt x="1211" y="55"/>
                </a:cubicBezTo>
                <a:cubicBezTo>
                  <a:pt x="1210" y="53"/>
                  <a:pt x="1210" y="53"/>
                  <a:pt x="1210" y="53"/>
                </a:cubicBezTo>
                <a:cubicBezTo>
                  <a:pt x="1209" y="54"/>
                  <a:pt x="1208" y="55"/>
                  <a:pt x="1207" y="55"/>
                </a:cubicBezTo>
                <a:cubicBezTo>
                  <a:pt x="1206" y="55"/>
                  <a:pt x="1206" y="54"/>
                  <a:pt x="1206" y="53"/>
                </a:cubicBezTo>
                <a:cubicBezTo>
                  <a:pt x="1206" y="51"/>
                  <a:pt x="1206" y="48"/>
                  <a:pt x="1207" y="45"/>
                </a:cubicBezTo>
                <a:cubicBezTo>
                  <a:pt x="1208" y="41"/>
                  <a:pt x="1208" y="41"/>
                  <a:pt x="1208" y="41"/>
                </a:cubicBezTo>
                <a:cubicBezTo>
                  <a:pt x="1208" y="40"/>
                  <a:pt x="1208" y="40"/>
                  <a:pt x="1208" y="40"/>
                </a:cubicBezTo>
                <a:cubicBezTo>
                  <a:pt x="1209" y="34"/>
                  <a:pt x="1210" y="31"/>
                  <a:pt x="1210" y="29"/>
                </a:cubicBezTo>
                <a:cubicBezTo>
                  <a:pt x="1210" y="25"/>
                  <a:pt x="1209" y="23"/>
                  <a:pt x="1207" y="21"/>
                </a:cubicBezTo>
                <a:cubicBezTo>
                  <a:pt x="1206" y="19"/>
                  <a:pt x="1204" y="19"/>
                  <a:pt x="1201" y="19"/>
                </a:cubicBezTo>
                <a:cubicBezTo>
                  <a:pt x="1199" y="19"/>
                  <a:pt x="1196" y="19"/>
                  <a:pt x="1193" y="21"/>
                </a:cubicBezTo>
                <a:cubicBezTo>
                  <a:pt x="1191" y="23"/>
                  <a:pt x="1189" y="25"/>
                  <a:pt x="1187" y="28"/>
                </a:cubicBezTo>
                <a:close/>
                <a:moveTo>
                  <a:pt x="1243" y="27"/>
                </a:moveTo>
                <a:cubicBezTo>
                  <a:pt x="1245" y="27"/>
                  <a:pt x="1245" y="27"/>
                  <a:pt x="1245" y="27"/>
                </a:cubicBezTo>
                <a:cubicBezTo>
                  <a:pt x="1247" y="20"/>
                  <a:pt x="1247" y="20"/>
                  <a:pt x="1247" y="20"/>
                </a:cubicBezTo>
                <a:cubicBezTo>
                  <a:pt x="1246" y="20"/>
                  <a:pt x="1244" y="19"/>
                  <a:pt x="1243" y="19"/>
                </a:cubicBezTo>
                <a:cubicBezTo>
                  <a:pt x="1241" y="19"/>
                  <a:pt x="1240" y="19"/>
                  <a:pt x="1239" y="19"/>
                </a:cubicBezTo>
                <a:cubicBezTo>
                  <a:pt x="1234" y="19"/>
                  <a:pt x="1231" y="20"/>
                  <a:pt x="1228" y="22"/>
                </a:cubicBezTo>
                <a:cubicBezTo>
                  <a:pt x="1224" y="25"/>
                  <a:pt x="1222" y="28"/>
                  <a:pt x="1220" y="32"/>
                </a:cubicBezTo>
                <a:cubicBezTo>
                  <a:pt x="1219" y="36"/>
                  <a:pt x="1218" y="40"/>
                  <a:pt x="1218" y="43"/>
                </a:cubicBezTo>
                <a:cubicBezTo>
                  <a:pt x="1218" y="48"/>
                  <a:pt x="1219" y="52"/>
                  <a:pt x="1221" y="55"/>
                </a:cubicBezTo>
                <a:cubicBezTo>
                  <a:pt x="1224" y="58"/>
                  <a:pt x="1227" y="59"/>
                  <a:pt x="1231" y="59"/>
                </a:cubicBezTo>
                <a:cubicBezTo>
                  <a:pt x="1234" y="59"/>
                  <a:pt x="1236" y="59"/>
                  <a:pt x="1239" y="57"/>
                </a:cubicBezTo>
                <a:cubicBezTo>
                  <a:pt x="1241" y="56"/>
                  <a:pt x="1243" y="54"/>
                  <a:pt x="1244" y="53"/>
                </a:cubicBezTo>
                <a:cubicBezTo>
                  <a:pt x="1242" y="50"/>
                  <a:pt x="1242" y="50"/>
                  <a:pt x="1242" y="50"/>
                </a:cubicBezTo>
                <a:cubicBezTo>
                  <a:pt x="1241" y="52"/>
                  <a:pt x="1239" y="53"/>
                  <a:pt x="1238" y="54"/>
                </a:cubicBezTo>
                <a:cubicBezTo>
                  <a:pt x="1236" y="54"/>
                  <a:pt x="1235" y="55"/>
                  <a:pt x="1233" y="55"/>
                </a:cubicBezTo>
                <a:cubicBezTo>
                  <a:pt x="1230" y="55"/>
                  <a:pt x="1228" y="54"/>
                  <a:pt x="1227" y="52"/>
                </a:cubicBezTo>
                <a:cubicBezTo>
                  <a:pt x="1226" y="50"/>
                  <a:pt x="1225" y="47"/>
                  <a:pt x="1225" y="43"/>
                </a:cubicBezTo>
                <a:cubicBezTo>
                  <a:pt x="1225" y="39"/>
                  <a:pt x="1226" y="35"/>
                  <a:pt x="1227" y="32"/>
                </a:cubicBezTo>
                <a:cubicBezTo>
                  <a:pt x="1228" y="30"/>
                  <a:pt x="1229" y="27"/>
                  <a:pt x="1231" y="26"/>
                </a:cubicBezTo>
                <a:cubicBezTo>
                  <a:pt x="1233" y="24"/>
                  <a:pt x="1235" y="23"/>
                  <a:pt x="1237" y="23"/>
                </a:cubicBezTo>
                <a:cubicBezTo>
                  <a:pt x="1239" y="23"/>
                  <a:pt x="1241" y="24"/>
                  <a:pt x="1243" y="27"/>
                </a:cubicBezTo>
                <a:close/>
                <a:moveTo>
                  <a:pt x="1279" y="52"/>
                </a:moveTo>
                <a:cubicBezTo>
                  <a:pt x="1277" y="49"/>
                  <a:pt x="1277" y="49"/>
                  <a:pt x="1277" y="49"/>
                </a:cubicBezTo>
                <a:cubicBezTo>
                  <a:pt x="1276" y="51"/>
                  <a:pt x="1274" y="52"/>
                  <a:pt x="1272" y="53"/>
                </a:cubicBezTo>
                <a:cubicBezTo>
                  <a:pt x="1270" y="54"/>
                  <a:pt x="1268" y="55"/>
                  <a:pt x="1266" y="55"/>
                </a:cubicBezTo>
                <a:cubicBezTo>
                  <a:pt x="1263" y="55"/>
                  <a:pt x="1261" y="54"/>
                  <a:pt x="1259" y="51"/>
                </a:cubicBezTo>
                <a:cubicBezTo>
                  <a:pt x="1258" y="49"/>
                  <a:pt x="1257" y="46"/>
                  <a:pt x="1258" y="43"/>
                </a:cubicBezTo>
                <a:cubicBezTo>
                  <a:pt x="1260" y="43"/>
                  <a:pt x="1264" y="42"/>
                  <a:pt x="1267" y="41"/>
                </a:cubicBezTo>
                <a:cubicBezTo>
                  <a:pt x="1271" y="40"/>
                  <a:pt x="1274" y="38"/>
                  <a:pt x="1277" y="36"/>
                </a:cubicBezTo>
                <a:cubicBezTo>
                  <a:pt x="1280" y="33"/>
                  <a:pt x="1281" y="31"/>
                  <a:pt x="1281" y="27"/>
                </a:cubicBezTo>
                <a:cubicBezTo>
                  <a:pt x="1281" y="25"/>
                  <a:pt x="1280" y="23"/>
                  <a:pt x="1278" y="21"/>
                </a:cubicBezTo>
                <a:cubicBezTo>
                  <a:pt x="1277" y="19"/>
                  <a:pt x="1274" y="19"/>
                  <a:pt x="1271" y="19"/>
                </a:cubicBezTo>
                <a:cubicBezTo>
                  <a:pt x="1267" y="19"/>
                  <a:pt x="1264" y="20"/>
                  <a:pt x="1260" y="22"/>
                </a:cubicBezTo>
                <a:cubicBezTo>
                  <a:pt x="1257" y="24"/>
                  <a:pt x="1255" y="28"/>
                  <a:pt x="1253" y="31"/>
                </a:cubicBezTo>
                <a:cubicBezTo>
                  <a:pt x="1251" y="35"/>
                  <a:pt x="1250" y="40"/>
                  <a:pt x="1250" y="44"/>
                </a:cubicBezTo>
                <a:cubicBezTo>
                  <a:pt x="1250" y="47"/>
                  <a:pt x="1251" y="49"/>
                  <a:pt x="1252" y="52"/>
                </a:cubicBezTo>
                <a:cubicBezTo>
                  <a:pt x="1253" y="54"/>
                  <a:pt x="1254" y="56"/>
                  <a:pt x="1256" y="57"/>
                </a:cubicBezTo>
                <a:cubicBezTo>
                  <a:pt x="1258" y="59"/>
                  <a:pt x="1261" y="59"/>
                  <a:pt x="1264" y="59"/>
                </a:cubicBezTo>
                <a:cubicBezTo>
                  <a:pt x="1267" y="59"/>
                  <a:pt x="1270" y="58"/>
                  <a:pt x="1273" y="57"/>
                </a:cubicBezTo>
                <a:cubicBezTo>
                  <a:pt x="1276" y="55"/>
                  <a:pt x="1278" y="54"/>
                  <a:pt x="1279" y="52"/>
                </a:cubicBezTo>
                <a:close/>
                <a:moveTo>
                  <a:pt x="1269" y="22"/>
                </a:moveTo>
                <a:cubicBezTo>
                  <a:pt x="1271" y="22"/>
                  <a:pt x="1272" y="23"/>
                  <a:pt x="1273" y="24"/>
                </a:cubicBezTo>
                <a:cubicBezTo>
                  <a:pt x="1274" y="25"/>
                  <a:pt x="1274" y="26"/>
                  <a:pt x="1274" y="28"/>
                </a:cubicBezTo>
                <a:cubicBezTo>
                  <a:pt x="1274" y="30"/>
                  <a:pt x="1273" y="32"/>
                  <a:pt x="1272" y="34"/>
                </a:cubicBezTo>
                <a:cubicBezTo>
                  <a:pt x="1270" y="35"/>
                  <a:pt x="1268" y="37"/>
                  <a:pt x="1265" y="38"/>
                </a:cubicBezTo>
                <a:cubicBezTo>
                  <a:pt x="1263" y="39"/>
                  <a:pt x="1260" y="39"/>
                  <a:pt x="1258" y="39"/>
                </a:cubicBezTo>
                <a:cubicBezTo>
                  <a:pt x="1258" y="37"/>
                  <a:pt x="1259" y="34"/>
                  <a:pt x="1259" y="32"/>
                </a:cubicBezTo>
                <a:cubicBezTo>
                  <a:pt x="1260" y="29"/>
                  <a:pt x="1262" y="27"/>
                  <a:pt x="1263" y="25"/>
                </a:cubicBezTo>
                <a:cubicBezTo>
                  <a:pt x="1265" y="23"/>
                  <a:pt x="1267" y="22"/>
                  <a:pt x="1269" y="22"/>
                </a:cubicBezTo>
                <a:close/>
                <a:moveTo>
                  <a:pt x="1310" y="25"/>
                </a:moveTo>
                <a:cubicBezTo>
                  <a:pt x="1311" y="20"/>
                  <a:pt x="1311" y="20"/>
                  <a:pt x="1311" y="20"/>
                </a:cubicBezTo>
                <a:cubicBezTo>
                  <a:pt x="1311" y="20"/>
                  <a:pt x="1309" y="19"/>
                  <a:pt x="1308" y="19"/>
                </a:cubicBezTo>
                <a:cubicBezTo>
                  <a:pt x="1306" y="19"/>
                  <a:pt x="1304" y="19"/>
                  <a:pt x="1303" y="19"/>
                </a:cubicBezTo>
                <a:cubicBezTo>
                  <a:pt x="1300" y="19"/>
                  <a:pt x="1298" y="19"/>
                  <a:pt x="1296" y="20"/>
                </a:cubicBezTo>
                <a:cubicBezTo>
                  <a:pt x="1293" y="21"/>
                  <a:pt x="1292" y="22"/>
                  <a:pt x="1291" y="24"/>
                </a:cubicBezTo>
                <a:cubicBezTo>
                  <a:pt x="1289" y="26"/>
                  <a:pt x="1289" y="27"/>
                  <a:pt x="1289" y="30"/>
                </a:cubicBezTo>
                <a:cubicBezTo>
                  <a:pt x="1289" y="34"/>
                  <a:pt x="1291" y="38"/>
                  <a:pt x="1296" y="41"/>
                </a:cubicBezTo>
                <a:cubicBezTo>
                  <a:pt x="1298" y="43"/>
                  <a:pt x="1300" y="44"/>
                  <a:pt x="1301" y="45"/>
                </a:cubicBezTo>
                <a:cubicBezTo>
                  <a:pt x="1302" y="46"/>
                  <a:pt x="1303" y="48"/>
                  <a:pt x="1303" y="50"/>
                </a:cubicBezTo>
                <a:cubicBezTo>
                  <a:pt x="1303" y="51"/>
                  <a:pt x="1302" y="53"/>
                  <a:pt x="1301" y="54"/>
                </a:cubicBezTo>
                <a:cubicBezTo>
                  <a:pt x="1299" y="55"/>
                  <a:pt x="1297" y="55"/>
                  <a:pt x="1295" y="55"/>
                </a:cubicBezTo>
                <a:cubicBezTo>
                  <a:pt x="1293" y="55"/>
                  <a:pt x="1292" y="55"/>
                  <a:pt x="1290" y="54"/>
                </a:cubicBezTo>
                <a:cubicBezTo>
                  <a:pt x="1288" y="53"/>
                  <a:pt x="1287" y="53"/>
                  <a:pt x="1286" y="52"/>
                </a:cubicBezTo>
                <a:cubicBezTo>
                  <a:pt x="1285" y="57"/>
                  <a:pt x="1285" y="57"/>
                  <a:pt x="1285" y="57"/>
                </a:cubicBezTo>
                <a:cubicBezTo>
                  <a:pt x="1285" y="58"/>
                  <a:pt x="1287" y="58"/>
                  <a:pt x="1289" y="58"/>
                </a:cubicBezTo>
                <a:cubicBezTo>
                  <a:pt x="1291" y="59"/>
                  <a:pt x="1293" y="59"/>
                  <a:pt x="1295" y="59"/>
                </a:cubicBezTo>
                <a:cubicBezTo>
                  <a:pt x="1299" y="59"/>
                  <a:pt x="1303" y="58"/>
                  <a:pt x="1305" y="56"/>
                </a:cubicBezTo>
                <a:cubicBezTo>
                  <a:pt x="1308" y="54"/>
                  <a:pt x="1309" y="52"/>
                  <a:pt x="1309" y="48"/>
                </a:cubicBezTo>
                <a:cubicBezTo>
                  <a:pt x="1309" y="46"/>
                  <a:pt x="1309" y="45"/>
                  <a:pt x="1308" y="43"/>
                </a:cubicBezTo>
                <a:cubicBezTo>
                  <a:pt x="1307" y="42"/>
                  <a:pt x="1306" y="41"/>
                  <a:pt x="1305" y="40"/>
                </a:cubicBezTo>
                <a:cubicBezTo>
                  <a:pt x="1304" y="39"/>
                  <a:pt x="1303" y="38"/>
                  <a:pt x="1301" y="36"/>
                </a:cubicBezTo>
                <a:cubicBezTo>
                  <a:pt x="1299" y="35"/>
                  <a:pt x="1298" y="34"/>
                  <a:pt x="1297" y="32"/>
                </a:cubicBezTo>
                <a:cubicBezTo>
                  <a:pt x="1296" y="31"/>
                  <a:pt x="1295" y="30"/>
                  <a:pt x="1295" y="28"/>
                </a:cubicBezTo>
                <a:cubicBezTo>
                  <a:pt x="1295" y="26"/>
                  <a:pt x="1296" y="25"/>
                  <a:pt x="1297" y="24"/>
                </a:cubicBezTo>
                <a:cubicBezTo>
                  <a:pt x="1299" y="23"/>
                  <a:pt x="1300" y="23"/>
                  <a:pt x="1303" y="23"/>
                </a:cubicBezTo>
                <a:cubicBezTo>
                  <a:pt x="1304" y="23"/>
                  <a:pt x="1306" y="23"/>
                  <a:pt x="1307" y="24"/>
                </a:cubicBezTo>
                <a:cubicBezTo>
                  <a:pt x="1309" y="24"/>
                  <a:pt x="1310" y="25"/>
                  <a:pt x="1310" y="25"/>
                </a:cubicBezTo>
                <a:close/>
                <a:moveTo>
                  <a:pt x="1047" y="110"/>
                </a:moveTo>
                <a:cubicBezTo>
                  <a:pt x="1052" y="111"/>
                  <a:pt x="1052" y="111"/>
                  <a:pt x="1052" y="111"/>
                </a:cubicBezTo>
                <a:cubicBezTo>
                  <a:pt x="1046" y="156"/>
                  <a:pt x="1046" y="156"/>
                  <a:pt x="1046" y="156"/>
                </a:cubicBezTo>
                <a:cubicBezTo>
                  <a:pt x="1041" y="157"/>
                  <a:pt x="1041" y="157"/>
                  <a:pt x="1041" y="157"/>
                </a:cubicBezTo>
                <a:cubicBezTo>
                  <a:pt x="1041" y="159"/>
                  <a:pt x="1041" y="159"/>
                  <a:pt x="1041" y="159"/>
                </a:cubicBezTo>
                <a:cubicBezTo>
                  <a:pt x="1078" y="159"/>
                  <a:pt x="1078" y="159"/>
                  <a:pt x="1078" y="159"/>
                </a:cubicBezTo>
                <a:cubicBezTo>
                  <a:pt x="1081" y="147"/>
                  <a:pt x="1081" y="147"/>
                  <a:pt x="1081" y="147"/>
                </a:cubicBezTo>
                <a:cubicBezTo>
                  <a:pt x="1077" y="146"/>
                  <a:pt x="1077" y="146"/>
                  <a:pt x="1077" y="146"/>
                </a:cubicBezTo>
                <a:cubicBezTo>
                  <a:pt x="1073" y="155"/>
                  <a:pt x="1073" y="155"/>
                  <a:pt x="1073" y="155"/>
                </a:cubicBezTo>
                <a:cubicBezTo>
                  <a:pt x="1053" y="156"/>
                  <a:pt x="1053" y="156"/>
                  <a:pt x="1053" y="156"/>
                </a:cubicBezTo>
                <a:cubicBezTo>
                  <a:pt x="1056" y="134"/>
                  <a:pt x="1056" y="134"/>
                  <a:pt x="1056" y="134"/>
                </a:cubicBezTo>
                <a:cubicBezTo>
                  <a:pt x="1072" y="135"/>
                  <a:pt x="1072" y="135"/>
                  <a:pt x="1072" y="135"/>
                </a:cubicBezTo>
                <a:cubicBezTo>
                  <a:pt x="1073" y="130"/>
                  <a:pt x="1073" y="130"/>
                  <a:pt x="1073" y="130"/>
                </a:cubicBezTo>
                <a:cubicBezTo>
                  <a:pt x="1057" y="130"/>
                  <a:pt x="1057" y="130"/>
                  <a:pt x="1057" y="130"/>
                </a:cubicBezTo>
                <a:cubicBezTo>
                  <a:pt x="1059" y="110"/>
                  <a:pt x="1059" y="110"/>
                  <a:pt x="1059" y="110"/>
                </a:cubicBezTo>
                <a:cubicBezTo>
                  <a:pt x="1075" y="111"/>
                  <a:pt x="1075" y="111"/>
                  <a:pt x="1075" y="111"/>
                </a:cubicBezTo>
                <a:cubicBezTo>
                  <a:pt x="1076" y="118"/>
                  <a:pt x="1076" y="118"/>
                  <a:pt x="1076" y="118"/>
                </a:cubicBezTo>
                <a:cubicBezTo>
                  <a:pt x="1080" y="118"/>
                  <a:pt x="1080" y="118"/>
                  <a:pt x="1080" y="118"/>
                </a:cubicBezTo>
                <a:cubicBezTo>
                  <a:pt x="1081" y="107"/>
                  <a:pt x="1081" y="107"/>
                  <a:pt x="1081" y="107"/>
                </a:cubicBezTo>
                <a:cubicBezTo>
                  <a:pt x="1048" y="107"/>
                  <a:pt x="1048" y="107"/>
                  <a:pt x="1048" y="107"/>
                </a:cubicBezTo>
                <a:lnTo>
                  <a:pt x="1047" y="110"/>
                </a:lnTo>
                <a:close/>
                <a:moveTo>
                  <a:pt x="1100" y="129"/>
                </a:moveTo>
                <a:cubicBezTo>
                  <a:pt x="1100" y="120"/>
                  <a:pt x="1100" y="120"/>
                  <a:pt x="1100" y="120"/>
                </a:cubicBezTo>
                <a:cubicBezTo>
                  <a:pt x="1099" y="119"/>
                  <a:pt x="1099" y="119"/>
                  <a:pt x="1099" y="119"/>
                </a:cubicBezTo>
                <a:cubicBezTo>
                  <a:pt x="1090" y="121"/>
                  <a:pt x="1090" y="121"/>
                  <a:pt x="1090" y="121"/>
                </a:cubicBezTo>
                <a:cubicBezTo>
                  <a:pt x="1090" y="124"/>
                  <a:pt x="1090" y="124"/>
                  <a:pt x="1090" y="124"/>
                </a:cubicBezTo>
                <a:cubicBezTo>
                  <a:pt x="1093" y="125"/>
                  <a:pt x="1093" y="125"/>
                  <a:pt x="1093" y="125"/>
                </a:cubicBezTo>
                <a:cubicBezTo>
                  <a:pt x="1089" y="159"/>
                  <a:pt x="1089" y="159"/>
                  <a:pt x="1089" y="159"/>
                </a:cubicBezTo>
                <a:cubicBezTo>
                  <a:pt x="1095" y="159"/>
                  <a:pt x="1095" y="159"/>
                  <a:pt x="1095" y="159"/>
                </a:cubicBezTo>
                <a:cubicBezTo>
                  <a:pt x="1099" y="134"/>
                  <a:pt x="1099" y="134"/>
                  <a:pt x="1099" y="134"/>
                </a:cubicBezTo>
                <a:cubicBezTo>
                  <a:pt x="1101" y="131"/>
                  <a:pt x="1103" y="129"/>
                  <a:pt x="1105" y="127"/>
                </a:cubicBezTo>
                <a:cubicBezTo>
                  <a:pt x="1107" y="125"/>
                  <a:pt x="1109" y="124"/>
                  <a:pt x="1111" y="124"/>
                </a:cubicBezTo>
                <a:cubicBezTo>
                  <a:pt x="1113" y="124"/>
                  <a:pt x="1114" y="125"/>
                  <a:pt x="1114" y="126"/>
                </a:cubicBezTo>
                <a:cubicBezTo>
                  <a:pt x="1115" y="127"/>
                  <a:pt x="1115" y="128"/>
                  <a:pt x="1115" y="130"/>
                </a:cubicBezTo>
                <a:cubicBezTo>
                  <a:pt x="1115" y="132"/>
                  <a:pt x="1115" y="134"/>
                  <a:pt x="1115" y="135"/>
                </a:cubicBezTo>
                <a:cubicBezTo>
                  <a:pt x="1115" y="137"/>
                  <a:pt x="1114" y="140"/>
                  <a:pt x="1114" y="142"/>
                </a:cubicBezTo>
                <a:cubicBezTo>
                  <a:pt x="1114" y="144"/>
                  <a:pt x="1114" y="144"/>
                  <a:pt x="1114" y="144"/>
                </a:cubicBezTo>
                <a:cubicBezTo>
                  <a:pt x="1113" y="147"/>
                  <a:pt x="1113" y="147"/>
                  <a:pt x="1113" y="147"/>
                </a:cubicBezTo>
                <a:cubicBezTo>
                  <a:pt x="1112" y="151"/>
                  <a:pt x="1112" y="154"/>
                  <a:pt x="1112" y="156"/>
                </a:cubicBezTo>
                <a:cubicBezTo>
                  <a:pt x="1112" y="159"/>
                  <a:pt x="1113" y="160"/>
                  <a:pt x="1116" y="160"/>
                </a:cubicBezTo>
                <a:cubicBezTo>
                  <a:pt x="1117" y="160"/>
                  <a:pt x="1119" y="160"/>
                  <a:pt x="1120" y="159"/>
                </a:cubicBezTo>
                <a:cubicBezTo>
                  <a:pt x="1121" y="159"/>
                  <a:pt x="1122" y="158"/>
                  <a:pt x="1123" y="157"/>
                </a:cubicBezTo>
                <a:cubicBezTo>
                  <a:pt x="1123" y="157"/>
                  <a:pt x="1124" y="156"/>
                  <a:pt x="1124" y="156"/>
                </a:cubicBezTo>
                <a:cubicBezTo>
                  <a:pt x="1123" y="154"/>
                  <a:pt x="1123" y="154"/>
                  <a:pt x="1123" y="154"/>
                </a:cubicBezTo>
                <a:cubicBezTo>
                  <a:pt x="1122" y="155"/>
                  <a:pt x="1121" y="156"/>
                  <a:pt x="1120" y="156"/>
                </a:cubicBezTo>
                <a:cubicBezTo>
                  <a:pt x="1119" y="156"/>
                  <a:pt x="1119" y="155"/>
                  <a:pt x="1119" y="154"/>
                </a:cubicBezTo>
                <a:cubicBezTo>
                  <a:pt x="1119" y="152"/>
                  <a:pt x="1119" y="149"/>
                  <a:pt x="1120" y="145"/>
                </a:cubicBezTo>
                <a:cubicBezTo>
                  <a:pt x="1121" y="142"/>
                  <a:pt x="1121" y="142"/>
                  <a:pt x="1121" y="142"/>
                </a:cubicBezTo>
                <a:cubicBezTo>
                  <a:pt x="1121" y="140"/>
                  <a:pt x="1121" y="140"/>
                  <a:pt x="1121" y="140"/>
                </a:cubicBezTo>
                <a:cubicBezTo>
                  <a:pt x="1122" y="135"/>
                  <a:pt x="1122" y="132"/>
                  <a:pt x="1122" y="130"/>
                </a:cubicBezTo>
                <a:cubicBezTo>
                  <a:pt x="1122" y="126"/>
                  <a:pt x="1122" y="123"/>
                  <a:pt x="1120" y="122"/>
                </a:cubicBezTo>
                <a:cubicBezTo>
                  <a:pt x="1119" y="120"/>
                  <a:pt x="1117" y="119"/>
                  <a:pt x="1114" y="119"/>
                </a:cubicBezTo>
                <a:cubicBezTo>
                  <a:pt x="1112" y="119"/>
                  <a:pt x="1109" y="120"/>
                  <a:pt x="1106" y="122"/>
                </a:cubicBezTo>
                <a:cubicBezTo>
                  <a:pt x="1104" y="124"/>
                  <a:pt x="1102" y="126"/>
                  <a:pt x="1100" y="129"/>
                </a:cubicBezTo>
                <a:close/>
                <a:moveTo>
                  <a:pt x="1159" y="162"/>
                </a:moveTo>
                <a:cubicBezTo>
                  <a:pt x="1165" y="119"/>
                  <a:pt x="1165" y="119"/>
                  <a:pt x="1165" y="119"/>
                </a:cubicBezTo>
                <a:cubicBezTo>
                  <a:pt x="1160" y="121"/>
                  <a:pt x="1160" y="121"/>
                  <a:pt x="1160" y="121"/>
                </a:cubicBezTo>
                <a:cubicBezTo>
                  <a:pt x="1159" y="121"/>
                  <a:pt x="1158" y="120"/>
                  <a:pt x="1157" y="120"/>
                </a:cubicBezTo>
                <a:cubicBezTo>
                  <a:pt x="1155" y="120"/>
                  <a:pt x="1154" y="119"/>
                  <a:pt x="1153" y="119"/>
                </a:cubicBezTo>
                <a:cubicBezTo>
                  <a:pt x="1148" y="119"/>
                  <a:pt x="1144" y="121"/>
                  <a:pt x="1141" y="123"/>
                </a:cubicBezTo>
                <a:cubicBezTo>
                  <a:pt x="1137" y="126"/>
                  <a:pt x="1135" y="129"/>
                  <a:pt x="1133" y="133"/>
                </a:cubicBezTo>
                <a:cubicBezTo>
                  <a:pt x="1131" y="137"/>
                  <a:pt x="1130" y="141"/>
                  <a:pt x="1130" y="145"/>
                </a:cubicBezTo>
                <a:cubicBezTo>
                  <a:pt x="1130" y="150"/>
                  <a:pt x="1131" y="153"/>
                  <a:pt x="1133" y="156"/>
                </a:cubicBezTo>
                <a:cubicBezTo>
                  <a:pt x="1135" y="159"/>
                  <a:pt x="1138" y="160"/>
                  <a:pt x="1142" y="160"/>
                </a:cubicBezTo>
                <a:cubicBezTo>
                  <a:pt x="1144" y="160"/>
                  <a:pt x="1146" y="159"/>
                  <a:pt x="1148" y="158"/>
                </a:cubicBezTo>
                <a:cubicBezTo>
                  <a:pt x="1150" y="157"/>
                  <a:pt x="1152" y="156"/>
                  <a:pt x="1153" y="155"/>
                </a:cubicBezTo>
                <a:cubicBezTo>
                  <a:pt x="1151" y="164"/>
                  <a:pt x="1151" y="164"/>
                  <a:pt x="1151" y="164"/>
                </a:cubicBezTo>
                <a:cubicBezTo>
                  <a:pt x="1151" y="167"/>
                  <a:pt x="1150" y="169"/>
                  <a:pt x="1149" y="170"/>
                </a:cubicBezTo>
                <a:cubicBezTo>
                  <a:pt x="1147" y="172"/>
                  <a:pt x="1145" y="172"/>
                  <a:pt x="1142" y="172"/>
                </a:cubicBezTo>
                <a:cubicBezTo>
                  <a:pt x="1140" y="172"/>
                  <a:pt x="1139" y="172"/>
                  <a:pt x="1137" y="171"/>
                </a:cubicBezTo>
                <a:cubicBezTo>
                  <a:pt x="1136" y="171"/>
                  <a:pt x="1134" y="170"/>
                  <a:pt x="1133" y="170"/>
                </a:cubicBezTo>
                <a:cubicBezTo>
                  <a:pt x="1132" y="175"/>
                  <a:pt x="1132" y="175"/>
                  <a:pt x="1132" y="175"/>
                </a:cubicBezTo>
                <a:cubicBezTo>
                  <a:pt x="1132" y="176"/>
                  <a:pt x="1134" y="176"/>
                  <a:pt x="1135" y="176"/>
                </a:cubicBezTo>
                <a:cubicBezTo>
                  <a:pt x="1137" y="177"/>
                  <a:pt x="1138" y="177"/>
                  <a:pt x="1140" y="177"/>
                </a:cubicBezTo>
                <a:cubicBezTo>
                  <a:pt x="1142" y="177"/>
                  <a:pt x="1145" y="176"/>
                  <a:pt x="1148" y="175"/>
                </a:cubicBezTo>
                <a:cubicBezTo>
                  <a:pt x="1150" y="174"/>
                  <a:pt x="1153" y="173"/>
                  <a:pt x="1155" y="170"/>
                </a:cubicBezTo>
                <a:cubicBezTo>
                  <a:pt x="1157" y="168"/>
                  <a:pt x="1158" y="165"/>
                  <a:pt x="1159" y="162"/>
                </a:cubicBezTo>
                <a:close/>
                <a:moveTo>
                  <a:pt x="1157" y="125"/>
                </a:moveTo>
                <a:cubicBezTo>
                  <a:pt x="1154" y="150"/>
                  <a:pt x="1154" y="150"/>
                  <a:pt x="1154" y="150"/>
                </a:cubicBezTo>
                <a:cubicBezTo>
                  <a:pt x="1152" y="151"/>
                  <a:pt x="1151" y="153"/>
                  <a:pt x="1149" y="154"/>
                </a:cubicBezTo>
                <a:cubicBezTo>
                  <a:pt x="1148" y="155"/>
                  <a:pt x="1146" y="155"/>
                  <a:pt x="1144" y="155"/>
                </a:cubicBezTo>
                <a:cubicBezTo>
                  <a:pt x="1142" y="155"/>
                  <a:pt x="1140" y="155"/>
                  <a:pt x="1139" y="153"/>
                </a:cubicBezTo>
                <a:cubicBezTo>
                  <a:pt x="1138" y="151"/>
                  <a:pt x="1138" y="148"/>
                  <a:pt x="1138" y="145"/>
                </a:cubicBezTo>
                <a:cubicBezTo>
                  <a:pt x="1138" y="142"/>
                  <a:pt x="1138" y="138"/>
                  <a:pt x="1139" y="135"/>
                </a:cubicBezTo>
                <a:cubicBezTo>
                  <a:pt x="1140" y="132"/>
                  <a:pt x="1142" y="129"/>
                  <a:pt x="1144" y="127"/>
                </a:cubicBezTo>
                <a:cubicBezTo>
                  <a:pt x="1146" y="124"/>
                  <a:pt x="1149" y="123"/>
                  <a:pt x="1152" y="123"/>
                </a:cubicBezTo>
                <a:cubicBezTo>
                  <a:pt x="1154" y="123"/>
                  <a:pt x="1156" y="124"/>
                  <a:pt x="1157" y="125"/>
                </a:cubicBezTo>
                <a:close/>
                <a:moveTo>
                  <a:pt x="1181" y="153"/>
                </a:moveTo>
                <a:cubicBezTo>
                  <a:pt x="1185" y="120"/>
                  <a:pt x="1185" y="120"/>
                  <a:pt x="1185" y="120"/>
                </a:cubicBezTo>
                <a:cubicBezTo>
                  <a:pt x="1184" y="119"/>
                  <a:pt x="1184" y="119"/>
                  <a:pt x="1184" y="119"/>
                </a:cubicBezTo>
                <a:cubicBezTo>
                  <a:pt x="1174" y="121"/>
                  <a:pt x="1174" y="121"/>
                  <a:pt x="1174" y="121"/>
                </a:cubicBezTo>
                <a:cubicBezTo>
                  <a:pt x="1173" y="123"/>
                  <a:pt x="1173" y="123"/>
                  <a:pt x="1173" y="123"/>
                </a:cubicBezTo>
                <a:cubicBezTo>
                  <a:pt x="1178" y="125"/>
                  <a:pt x="1178" y="125"/>
                  <a:pt x="1178" y="125"/>
                </a:cubicBezTo>
                <a:cubicBezTo>
                  <a:pt x="1177" y="132"/>
                  <a:pt x="1176" y="138"/>
                  <a:pt x="1175" y="142"/>
                </a:cubicBezTo>
                <a:cubicBezTo>
                  <a:pt x="1174" y="150"/>
                  <a:pt x="1174" y="154"/>
                  <a:pt x="1173" y="156"/>
                </a:cubicBezTo>
                <a:cubicBezTo>
                  <a:pt x="1173" y="157"/>
                  <a:pt x="1174" y="158"/>
                  <a:pt x="1174" y="159"/>
                </a:cubicBezTo>
                <a:cubicBezTo>
                  <a:pt x="1175" y="160"/>
                  <a:pt x="1176" y="160"/>
                  <a:pt x="1178" y="160"/>
                </a:cubicBezTo>
                <a:cubicBezTo>
                  <a:pt x="1180" y="160"/>
                  <a:pt x="1182" y="159"/>
                  <a:pt x="1183" y="158"/>
                </a:cubicBezTo>
                <a:cubicBezTo>
                  <a:pt x="1184" y="157"/>
                  <a:pt x="1185" y="156"/>
                  <a:pt x="1186" y="155"/>
                </a:cubicBezTo>
                <a:cubicBezTo>
                  <a:pt x="1185" y="154"/>
                  <a:pt x="1185" y="154"/>
                  <a:pt x="1185" y="154"/>
                </a:cubicBezTo>
                <a:cubicBezTo>
                  <a:pt x="1184" y="154"/>
                  <a:pt x="1184" y="155"/>
                  <a:pt x="1183" y="155"/>
                </a:cubicBezTo>
                <a:cubicBezTo>
                  <a:pt x="1183" y="156"/>
                  <a:pt x="1182" y="156"/>
                  <a:pt x="1182" y="156"/>
                </a:cubicBezTo>
                <a:cubicBezTo>
                  <a:pt x="1181" y="156"/>
                  <a:pt x="1181" y="156"/>
                  <a:pt x="1181" y="155"/>
                </a:cubicBezTo>
                <a:cubicBezTo>
                  <a:pt x="1181" y="155"/>
                  <a:pt x="1180" y="155"/>
                  <a:pt x="1180" y="154"/>
                </a:cubicBezTo>
                <a:lnTo>
                  <a:pt x="1181" y="153"/>
                </a:lnTo>
                <a:close/>
                <a:moveTo>
                  <a:pt x="1183" y="112"/>
                </a:moveTo>
                <a:cubicBezTo>
                  <a:pt x="1184" y="112"/>
                  <a:pt x="1185" y="111"/>
                  <a:pt x="1186" y="110"/>
                </a:cubicBezTo>
                <a:cubicBezTo>
                  <a:pt x="1187" y="109"/>
                  <a:pt x="1188" y="108"/>
                  <a:pt x="1188" y="107"/>
                </a:cubicBezTo>
                <a:cubicBezTo>
                  <a:pt x="1188" y="106"/>
                  <a:pt x="1187" y="105"/>
                  <a:pt x="1187" y="104"/>
                </a:cubicBezTo>
                <a:cubicBezTo>
                  <a:pt x="1186" y="103"/>
                  <a:pt x="1185" y="103"/>
                  <a:pt x="1184" y="103"/>
                </a:cubicBezTo>
                <a:cubicBezTo>
                  <a:pt x="1182" y="103"/>
                  <a:pt x="1181" y="103"/>
                  <a:pt x="1180" y="104"/>
                </a:cubicBezTo>
                <a:cubicBezTo>
                  <a:pt x="1180" y="105"/>
                  <a:pt x="1179" y="107"/>
                  <a:pt x="1179" y="108"/>
                </a:cubicBezTo>
                <a:cubicBezTo>
                  <a:pt x="1179" y="109"/>
                  <a:pt x="1179" y="110"/>
                  <a:pt x="1180" y="111"/>
                </a:cubicBezTo>
                <a:cubicBezTo>
                  <a:pt x="1181" y="111"/>
                  <a:pt x="1182" y="112"/>
                  <a:pt x="1183" y="112"/>
                </a:cubicBezTo>
                <a:close/>
                <a:moveTo>
                  <a:pt x="1207" y="129"/>
                </a:moveTo>
                <a:cubicBezTo>
                  <a:pt x="1208" y="120"/>
                  <a:pt x="1208" y="120"/>
                  <a:pt x="1208" y="120"/>
                </a:cubicBezTo>
                <a:cubicBezTo>
                  <a:pt x="1207" y="119"/>
                  <a:pt x="1207" y="119"/>
                  <a:pt x="1207" y="119"/>
                </a:cubicBezTo>
                <a:cubicBezTo>
                  <a:pt x="1198" y="121"/>
                  <a:pt x="1198" y="121"/>
                  <a:pt x="1198" y="121"/>
                </a:cubicBezTo>
                <a:cubicBezTo>
                  <a:pt x="1198" y="124"/>
                  <a:pt x="1198" y="124"/>
                  <a:pt x="1198" y="124"/>
                </a:cubicBezTo>
                <a:cubicBezTo>
                  <a:pt x="1201" y="125"/>
                  <a:pt x="1201" y="125"/>
                  <a:pt x="1201" y="125"/>
                </a:cubicBezTo>
                <a:cubicBezTo>
                  <a:pt x="1196" y="159"/>
                  <a:pt x="1196" y="159"/>
                  <a:pt x="1196" y="159"/>
                </a:cubicBezTo>
                <a:cubicBezTo>
                  <a:pt x="1203" y="159"/>
                  <a:pt x="1203" y="159"/>
                  <a:pt x="1203" y="159"/>
                </a:cubicBezTo>
                <a:cubicBezTo>
                  <a:pt x="1207" y="134"/>
                  <a:pt x="1207" y="134"/>
                  <a:pt x="1207" y="134"/>
                </a:cubicBezTo>
                <a:cubicBezTo>
                  <a:pt x="1208" y="131"/>
                  <a:pt x="1210" y="129"/>
                  <a:pt x="1213" y="127"/>
                </a:cubicBezTo>
                <a:cubicBezTo>
                  <a:pt x="1215" y="125"/>
                  <a:pt x="1217" y="124"/>
                  <a:pt x="1219" y="124"/>
                </a:cubicBezTo>
                <a:cubicBezTo>
                  <a:pt x="1220" y="124"/>
                  <a:pt x="1221" y="125"/>
                  <a:pt x="1222" y="126"/>
                </a:cubicBezTo>
                <a:cubicBezTo>
                  <a:pt x="1223" y="127"/>
                  <a:pt x="1223" y="128"/>
                  <a:pt x="1223" y="130"/>
                </a:cubicBezTo>
                <a:cubicBezTo>
                  <a:pt x="1223" y="132"/>
                  <a:pt x="1223" y="134"/>
                  <a:pt x="1223" y="135"/>
                </a:cubicBezTo>
                <a:cubicBezTo>
                  <a:pt x="1222" y="137"/>
                  <a:pt x="1222" y="140"/>
                  <a:pt x="1222" y="142"/>
                </a:cubicBezTo>
                <a:cubicBezTo>
                  <a:pt x="1221" y="144"/>
                  <a:pt x="1221" y="144"/>
                  <a:pt x="1221" y="144"/>
                </a:cubicBezTo>
                <a:cubicBezTo>
                  <a:pt x="1221" y="147"/>
                  <a:pt x="1221" y="147"/>
                  <a:pt x="1221" y="147"/>
                </a:cubicBezTo>
                <a:cubicBezTo>
                  <a:pt x="1220" y="151"/>
                  <a:pt x="1219" y="154"/>
                  <a:pt x="1219" y="156"/>
                </a:cubicBezTo>
                <a:cubicBezTo>
                  <a:pt x="1219" y="159"/>
                  <a:pt x="1221" y="160"/>
                  <a:pt x="1224" y="160"/>
                </a:cubicBezTo>
                <a:cubicBezTo>
                  <a:pt x="1225" y="160"/>
                  <a:pt x="1226" y="160"/>
                  <a:pt x="1227" y="159"/>
                </a:cubicBezTo>
                <a:cubicBezTo>
                  <a:pt x="1228" y="159"/>
                  <a:pt x="1229" y="158"/>
                  <a:pt x="1230" y="157"/>
                </a:cubicBezTo>
                <a:cubicBezTo>
                  <a:pt x="1231" y="157"/>
                  <a:pt x="1231" y="156"/>
                  <a:pt x="1232" y="156"/>
                </a:cubicBezTo>
                <a:cubicBezTo>
                  <a:pt x="1231" y="154"/>
                  <a:pt x="1231" y="154"/>
                  <a:pt x="1231" y="154"/>
                </a:cubicBezTo>
                <a:cubicBezTo>
                  <a:pt x="1229" y="155"/>
                  <a:pt x="1228" y="156"/>
                  <a:pt x="1227" y="156"/>
                </a:cubicBezTo>
                <a:cubicBezTo>
                  <a:pt x="1227" y="156"/>
                  <a:pt x="1227" y="155"/>
                  <a:pt x="1227" y="154"/>
                </a:cubicBezTo>
                <a:cubicBezTo>
                  <a:pt x="1227" y="152"/>
                  <a:pt x="1227" y="149"/>
                  <a:pt x="1228" y="145"/>
                </a:cubicBezTo>
                <a:cubicBezTo>
                  <a:pt x="1228" y="142"/>
                  <a:pt x="1228" y="142"/>
                  <a:pt x="1228" y="142"/>
                </a:cubicBezTo>
                <a:cubicBezTo>
                  <a:pt x="1229" y="140"/>
                  <a:pt x="1229" y="140"/>
                  <a:pt x="1229" y="140"/>
                </a:cubicBezTo>
                <a:cubicBezTo>
                  <a:pt x="1230" y="135"/>
                  <a:pt x="1230" y="132"/>
                  <a:pt x="1230" y="130"/>
                </a:cubicBezTo>
                <a:cubicBezTo>
                  <a:pt x="1230" y="126"/>
                  <a:pt x="1229" y="123"/>
                  <a:pt x="1228" y="122"/>
                </a:cubicBezTo>
                <a:cubicBezTo>
                  <a:pt x="1227" y="120"/>
                  <a:pt x="1225" y="119"/>
                  <a:pt x="1222" y="119"/>
                </a:cubicBezTo>
                <a:cubicBezTo>
                  <a:pt x="1219" y="119"/>
                  <a:pt x="1217" y="120"/>
                  <a:pt x="1214" y="122"/>
                </a:cubicBezTo>
                <a:cubicBezTo>
                  <a:pt x="1211" y="124"/>
                  <a:pt x="1209" y="126"/>
                  <a:pt x="1207" y="129"/>
                </a:cubicBezTo>
                <a:close/>
                <a:moveTo>
                  <a:pt x="1267" y="153"/>
                </a:moveTo>
                <a:cubicBezTo>
                  <a:pt x="1266" y="150"/>
                  <a:pt x="1266" y="150"/>
                  <a:pt x="1266" y="150"/>
                </a:cubicBezTo>
                <a:cubicBezTo>
                  <a:pt x="1264" y="152"/>
                  <a:pt x="1262" y="153"/>
                  <a:pt x="1260" y="154"/>
                </a:cubicBezTo>
                <a:cubicBezTo>
                  <a:pt x="1258" y="155"/>
                  <a:pt x="1256" y="156"/>
                  <a:pt x="1254" y="156"/>
                </a:cubicBezTo>
                <a:cubicBezTo>
                  <a:pt x="1251" y="156"/>
                  <a:pt x="1249" y="154"/>
                  <a:pt x="1248" y="152"/>
                </a:cubicBezTo>
                <a:cubicBezTo>
                  <a:pt x="1246" y="150"/>
                  <a:pt x="1246" y="147"/>
                  <a:pt x="1246" y="143"/>
                </a:cubicBezTo>
                <a:cubicBezTo>
                  <a:pt x="1249" y="143"/>
                  <a:pt x="1252" y="143"/>
                  <a:pt x="1256" y="142"/>
                </a:cubicBezTo>
                <a:cubicBezTo>
                  <a:pt x="1259" y="140"/>
                  <a:pt x="1263" y="139"/>
                  <a:pt x="1265" y="136"/>
                </a:cubicBezTo>
                <a:cubicBezTo>
                  <a:pt x="1268" y="134"/>
                  <a:pt x="1269" y="131"/>
                  <a:pt x="1269" y="128"/>
                </a:cubicBezTo>
                <a:cubicBezTo>
                  <a:pt x="1269" y="125"/>
                  <a:pt x="1268" y="123"/>
                  <a:pt x="1267" y="122"/>
                </a:cubicBezTo>
                <a:cubicBezTo>
                  <a:pt x="1265" y="120"/>
                  <a:pt x="1263" y="119"/>
                  <a:pt x="1259" y="119"/>
                </a:cubicBezTo>
                <a:cubicBezTo>
                  <a:pt x="1255" y="119"/>
                  <a:pt x="1252" y="121"/>
                  <a:pt x="1249" y="123"/>
                </a:cubicBezTo>
                <a:cubicBezTo>
                  <a:pt x="1246" y="125"/>
                  <a:pt x="1243" y="128"/>
                  <a:pt x="1241" y="132"/>
                </a:cubicBezTo>
                <a:cubicBezTo>
                  <a:pt x="1240" y="136"/>
                  <a:pt x="1239" y="140"/>
                  <a:pt x="1239" y="145"/>
                </a:cubicBezTo>
                <a:cubicBezTo>
                  <a:pt x="1239" y="147"/>
                  <a:pt x="1239" y="150"/>
                  <a:pt x="1240" y="152"/>
                </a:cubicBezTo>
                <a:cubicBezTo>
                  <a:pt x="1241" y="155"/>
                  <a:pt x="1243" y="156"/>
                  <a:pt x="1245" y="158"/>
                </a:cubicBezTo>
                <a:cubicBezTo>
                  <a:pt x="1247" y="159"/>
                  <a:pt x="1249" y="160"/>
                  <a:pt x="1253" y="160"/>
                </a:cubicBezTo>
                <a:cubicBezTo>
                  <a:pt x="1256" y="160"/>
                  <a:pt x="1259" y="159"/>
                  <a:pt x="1261" y="158"/>
                </a:cubicBezTo>
                <a:cubicBezTo>
                  <a:pt x="1264" y="156"/>
                  <a:pt x="1266" y="154"/>
                  <a:pt x="1267" y="153"/>
                </a:cubicBezTo>
                <a:close/>
                <a:moveTo>
                  <a:pt x="1258" y="123"/>
                </a:moveTo>
                <a:cubicBezTo>
                  <a:pt x="1259" y="123"/>
                  <a:pt x="1260" y="124"/>
                  <a:pt x="1261" y="125"/>
                </a:cubicBezTo>
                <a:cubicBezTo>
                  <a:pt x="1262" y="125"/>
                  <a:pt x="1263" y="127"/>
                  <a:pt x="1263" y="129"/>
                </a:cubicBezTo>
                <a:cubicBezTo>
                  <a:pt x="1263" y="131"/>
                  <a:pt x="1262" y="133"/>
                  <a:pt x="1260" y="135"/>
                </a:cubicBezTo>
                <a:cubicBezTo>
                  <a:pt x="1258" y="136"/>
                  <a:pt x="1256" y="138"/>
                  <a:pt x="1253" y="139"/>
                </a:cubicBezTo>
                <a:cubicBezTo>
                  <a:pt x="1251" y="139"/>
                  <a:pt x="1248" y="140"/>
                  <a:pt x="1246" y="140"/>
                </a:cubicBezTo>
                <a:cubicBezTo>
                  <a:pt x="1246" y="138"/>
                  <a:pt x="1247" y="135"/>
                  <a:pt x="1248" y="132"/>
                </a:cubicBezTo>
                <a:cubicBezTo>
                  <a:pt x="1249" y="130"/>
                  <a:pt x="1250" y="127"/>
                  <a:pt x="1252" y="126"/>
                </a:cubicBezTo>
                <a:cubicBezTo>
                  <a:pt x="1254" y="124"/>
                  <a:pt x="1255" y="123"/>
                  <a:pt x="1258" y="123"/>
                </a:cubicBezTo>
                <a:close/>
                <a:moveTo>
                  <a:pt x="1303" y="153"/>
                </a:moveTo>
                <a:cubicBezTo>
                  <a:pt x="1302" y="150"/>
                  <a:pt x="1302" y="150"/>
                  <a:pt x="1302" y="150"/>
                </a:cubicBezTo>
                <a:cubicBezTo>
                  <a:pt x="1300" y="152"/>
                  <a:pt x="1298" y="153"/>
                  <a:pt x="1296" y="154"/>
                </a:cubicBezTo>
                <a:cubicBezTo>
                  <a:pt x="1294" y="155"/>
                  <a:pt x="1292" y="156"/>
                  <a:pt x="1290" y="156"/>
                </a:cubicBezTo>
                <a:cubicBezTo>
                  <a:pt x="1287" y="156"/>
                  <a:pt x="1285" y="154"/>
                  <a:pt x="1284" y="152"/>
                </a:cubicBezTo>
                <a:cubicBezTo>
                  <a:pt x="1282" y="150"/>
                  <a:pt x="1282" y="147"/>
                  <a:pt x="1282" y="143"/>
                </a:cubicBezTo>
                <a:cubicBezTo>
                  <a:pt x="1285" y="143"/>
                  <a:pt x="1288" y="143"/>
                  <a:pt x="1292" y="142"/>
                </a:cubicBezTo>
                <a:cubicBezTo>
                  <a:pt x="1295" y="140"/>
                  <a:pt x="1299" y="139"/>
                  <a:pt x="1301" y="136"/>
                </a:cubicBezTo>
                <a:cubicBezTo>
                  <a:pt x="1304" y="134"/>
                  <a:pt x="1305" y="131"/>
                  <a:pt x="1305" y="128"/>
                </a:cubicBezTo>
                <a:cubicBezTo>
                  <a:pt x="1305" y="125"/>
                  <a:pt x="1304" y="123"/>
                  <a:pt x="1303" y="122"/>
                </a:cubicBezTo>
                <a:cubicBezTo>
                  <a:pt x="1301" y="120"/>
                  <a:pt x="1299" y="119"/>
                  <a:pt x="1295" y="119"/>
                </a:cubicBezTo>
                <a:cubicBezTo>
                  <a:pt x="1291" y="119"/>
                  <a:pt x="1288" y="121"/>
                  <a:pt x="1285" y="123"/>
                </a:cubicBezTo>
                <a:cubicBezTo>
                  <a:pt x="1282" y="125"/>
                  <a:pt x="1279" y="128"/>
                  <a:pt x="1277" y="132"/>
                </a:cubicBezTo>
                <a:cubicBezTo>
                  <a:pt x="1275" y="136"/>
                  <a:pt x="1275" y="140"/>
                  <a:pt x="1275" y="145"/>
                </a:cubicBezTo>
                <a:cubicBezTo>
                  <a:pt x="1275" y="147"/>
                  <a:pt x="1275" y="150"/>
                  <a:pt x="1276" y="152"/>
                </a:cubicBezTo>
                <a:cubicBezTo>
                  <a:pt x="1277" y="155"/>
                  <a:pt x="1279" y="156"/>
                  <a:pt x="1281" y="158"/>
                </a:cubicBezTo>
                <a:cubicBezTo>
                  <a:pt x="1283" y="159"/>
                  <a:pt x="1285" y="160"/>
                  <a:pt x="1288" y="160"/>
                </a:cubicBezTo>
                <a:cubicBezTo>
                  <a:pt x="1292" y="160"/>
                  <a:pt x="1295" y="159"/>
                  <a:pt x="1297" y="158"/>
                </a:cubicBezTo>
                <a:cubicBezTo>
                  <a:pt x="1300" y="156"/>
                  <a:pt x="1302" y="154"/>
                  <a:pt x="1303" y="153"/>
                </a:cubicBezTo>
                <a:close/>
                <a:moveTo>
                  <a:pt x="1294" y="123"/>
                </a:moveTo>
                <a:cubicBezTo>
                  <a:pt x="1295" y="123"/>
                  <a:pt x="1296" y="124"/>
                  <a:pt x="1297" y="125"/>
                </a:cubicBezTo>
                <a:cubicBezTo>
                  <a:pt x="1298" y="125"/>
                  <a:pt x="1298" y="127"/>
                  <a:pt x="1298" y="129"/>
                </a:cubicBezTo>
                <a:cubicBezTo>
                  <a:pt x="1298" y="131"/>
                  <a:pt x="1298" y="133"/>
                  <a:pt x="1296" y="135"/>
                </a:cubicBezTo>
                <a:cubicBezTo>
                  <a:pt x="1294" y="136"/>
                  <a:pt x="1292" y="138"/>
                  <a:pt x="1289" y="139"/>
                </a:cubicBezTo>
                <a:cubicBezTo>
                  <a:pt x="1287" y="139"/>
                  <a:pt x="1284" y="140"/>
                  <a:pt x="1282" y="140"/>
                </a:cubicBezTo>
                <a:cubicBezTo>
                  <a:pt x="1282" y="138"/>
                  <a:pt x="1283" y="135"/>
                  <a:pt x="1284" y="132"/>
                </a:cubicBezTo>
                <a:cubicBezTo>
                  <a:pt x="1285" y="130"/>
                  <a:pt x="1286" y="127"/>
                  <a:pt x="1288" y="126"/>
                </a:cubicBezTo>
                <a:cubicBezTo>
                  <a:pt x="1289" y="124"/>
                  <a:pt x="1291" y="123"/>
                  <a:pt x="1294" y="123"/>
                </a:cubicBezTo>
                <a:close/>
                <a:moveTo>
                  <a:pt x="1322" y="129"/>
                </a:moveTo>
                <a:cubicBezTo>
                  <a:pt x="1323" y="127"/>
                  <a:pt x="1323" y="127"/>
                  <a:pt x="1323" y="127"/>
                </a:cubicBezTo>
                <a:cubicBezTo>
                  <a:pt x="1323" y="120"/>
                  <a:pt x="1323" y="120"/>
                  <a:pt x="1323" y="120"/>
                </a:cubicBezTo>
                <a:cubicBezTo>
                  <a:pt x="1322" y="119"/>
                  <a:pt x="1322" y="119"/>
                  <a:pt x="1322" y="119"/>
                </a:cubicBezTo>
                <a:cubicBezTo>
                  <a:pt x="1314" y="121"/>
                  <a:pt x="1314" y="121"/>
                  <a:pt x="1314" y="121"/>
                </a:cubicBezTo>
                <a:cubicBezTo>
                  <a:pt x="1313" y="124"/>
                  <a:pt x="1313" y="124"/>
                  <a:pt x="1313" y="124"/>
                </a:cubicBezTo>
                <a:cubicBezTo>
                  <a:pt x="1317" y="125"/>
                  <a:pt x="1317" y="125"/>
                  <a:pt x="1317" y="125"/>
                </a:cubicBezTo>
                <a:cubicBezTo>
                  <a:pt x="1312" y="159"/>
                  <a:pt x="1312" y="159"/>
                  <a:pt x="1312" y="159"/>
                </a:cubicBezTo>
                <a:cubicBezTo>
                  <a:pt x="1319" y="159"/>
                  <a:pt x="1319" y="159"/>
                  <a:pt x="1319" y="159"/>
                </a:cubicBezTo>
                <a:cubicBezTo>
                  <a:pt x="1322" y="134"/>
                  <a:pt x="1322" y="134"/>
                  <a:pt x="1322" y="134"/>
                </a:cubicBezTo>
                <a:cubicBezTo>
                  <a:pt x="1323" y="132"/>
                  <a:pt x="1325" y="130"/>
                  <a:pt x="1327" y="129"/>
                </a:cubicBezTo>
                <a:cubicBezTo>
                  <a:pt x="1329" y="127"/>
                  <a:pt x="1331" y="127"/>
                  <a:pt x="1333" y="127"/>
                </a:cubicBezTo>
                <a:cubicBezTo>
                  <a:pt x="1334" y="127"/>
                  <a:pt x="1335" y="127"/>
                  <a:pt x="1336" y="127"/>
                </a:cubicBezTo>
                <a:cubicBezTo>
                  <a:pt x="1338" y="120"/>
                  <a:pt x="1338" y="120"/>
                  <a:pt x="1338" y="120"/>
                </a:cubicBezTo>
                <a:cubicBezTo>
                  <a:pt x="1337" y="120"/>
                  <a:pt x="1336" y="119"/>
                  <a:pt x="1335" y="119"/>
                </a:cubicBezTo>
                <a:cubicBezTo>
                  <a:pt x="1333" y="119"/>
                  <a:pt x="1331" y="120"/>
                  <a:pt x="1330" y="121"/>
                </a:cubicBezTo>
                <a:cubicBezTo>
                  <a:pt x="1328" y="122"/>
                  <a:pt x="1326" y="123"/>
                  <a:pt x="1325" y="125"/>
                </a:cubicBezTo>
                <a:cubicBezTo>
                  <a:pt x="1324" y="126"/>
                  <a:pt x="1323" y="128"/>
                  <a:pt x="1322" y="129"/>
                </a:cubicBezTo>
                <a:close/>
                <a:moveTo>
                  <a:pt x="1349" y="153"/>
                </a:moveTo>
                <a:cubicBezTo>
                  <a:pt x="1354" y="120"/>
                  <a:pt x="1354" y="120"/>
                  <a:pt x="1354" y="120"/>
                </a:cubicBezTo>
                <a:cubicBezTo>
                  <a:pt x="1352" y="119"/>
                  <a:pt x="1352" y="119"/>
                  <a:pt x="1352" y="119"/>
                </a:cubicBezTo>
                <a:cubicBezTo>
                  <a:pt x="1342" y="121"/>
                  <a:pt x="1342" y="121"/>
                  <a:pt x="1342" y="121"/>
                </a:cubicBezTo>
                <a:cubicBezTo>
                  <a:pt x="1342" y="123"/>
                  <a:pt x="1342" y="123"/>
                  <a:pt x="1342" y="123"/>
                </a:cubicBezTo>
                <a:cubicBezTo>
                  <a:pt x="1346" y="125"/>
                  <a:pt x="1346" y="125"/>
                  <a:pt x="1346" y="125"/>
                </a:cubicBezTo>
                <a:cubicBezTo>
                  <a:pt x="1345" y="132"/>
                  <a:pt x="1345" y="138"/>
                  <a:pt x="1344" y="142"/>
                </a:cubicBezTo>
                <a:cubicBezTo>
                  <a:pt x="1343" y="150"/>
                  <a:pt x="1342" y="154"/>
                  <a:pt x="1342" y="156"/>
                </a:cubicBezTo>
                <a:cubicBezTo>
                  <a:pt x="1342" y="157"/>
                  <a:pt x="1342" y="158"/>
                  <a:pt x="1343" y="159"/>
                </a:cubicBezTo>
                <a:cubicBezTo>
                  <a:pt x="1344" y="160"/>
                  <a:pt x="1345" y="160"/>
                  <a:pt x="1347" y="160"/>
                </a:cubicBezTo>
                <a:cubicBezTo>
                  <a:pt x="1349" y="160"/>
                  <a:pt x="1350" y="159"/>
                  <a:pt x="1352" y="158"/>
                </a:cubicBezTo>
                <a:cubicBezTo>
                  <a:pt x="1353" y="157"/>
                  <a:pt x="1354" y="156"/>
                  <a:pt x="1355" y="155"/>
                </a:cubicBezTo>
                <a:cubicBezTo>
                  <a:pt x="1354" y="154"/>
                  <a:pt x="1354" y="154"/>
                  <a:pt x="1354" y="154"/>
                </a:cubicBezTo>
                <a:cubicBezTo>
                  <a:pt x="1353" y="154"/>
                  <a:pt x="1352" y="155"/>
                  <a:pt x="1352" y="155"/>
                </a:cubicBezTo>
                <a:cubicBezTo>
                  <a:pt x="1351" y="156"/>
                  <a:pt x="1351" y="156"/>
                  <a:pt x="1350" y="156"/>
                </a:cubicBezTo>
                <a:cubicBezTo>
                  <a:pt x="1350" y="156"/>
                  <a:pt x="1350" y="156"/>
                  <a:pt x="1349" y="155"/>
                </a:cubicBezTo>
                <a:cubicBezTo>
                  <a:pt x="1349" y="155"/>
                  <a:pt x="1349" y="155"/>
                  <a:pt x="1349" y="154"/>
                </a:cubicBezTo>
                <a:lnTo>
                  <a:pt x="1349" y="153"/>
                </a:lnTo>
                <a:close/>
                <a:moveTo>
                  <a:pt x="1351" y="112"/>
                </a:moveTo>
                <a:cubicBezTo>
                  <a:pt x="1353" y="112"/>
                  <a:pt x="1354" y="111"/>
                  <a:pt x="1355" y="110"/>
                </a:cubicBezTo>
                <a:cubicBezTo>
                  <a:pt x="1356" y="109"/>
                  <a:pt x="1356" y="108"/>
                  <a:pt x="1356" y="107"/>
                </a:cubicBezTo>
                <a:cubicBezTo>
                  <a:pt x="1356" y="106"/>
                  <a:pt x="1356" y="105"/>
                  <a:pt x="1355" y="104"/>
                </a:cubicBezTo>
                <a:cubicBezTo>
                  <a:pt x="1354" y="103"/>
                  <a:pt x="1353" y="103"/>
                  <a:pt x="1352" y="103"/>
                </a:cubicBezTo>
                <a:cubicBezTo>
                  <a:pt x="1351" y="103"/>
                  <a:pt x="1350" y="103"/>
                  <a:pt x="1349" y="104"/>
                </a:cubicBezTo>
                <a:cubicBezTo>
                  <a:pt x="1348" y="105"/>
                  <a:pt x="1348" y="107"/>
                  <a:pt x="1348" y="108"/>
                </a:cubicBezTo>
                <a:cubicBezTo>
                  <a:pt x="1348" y="109"/>
                  <a:pt x="1348" y="110"/>
                  <a:pt x="1349" y="111"/>
                </a:cubicBezTo>
                <a:cubicBezTo>
                  <a:pt x="1350" y="111"/>
                  <a:pt x="1350" y="112"/>
                  <a:pt x="1351" y="112"/>
                </a:cubicBezTo>
                <a:close/>
                <a:moveTo>
                  <a:pt x="1374" y="129"/>
                </a:moveTo>
                <a:cubicBezTo>
                  <a:pt x="1375" y="120"/>
                  <a:pt x="1375" y="120"/>
                  <a:pt x="1375" y="120"/>
                </a:cubicBezTo>
                <a:cubicBezTo>
                  <a:pt x="1374" y="119"/>
                  <a:pt x="1374" y="119"/>
                  <a:pt x="1374" y="119"/>
                </a:cubicBezTo>
                <a:cubicBezTo>
                  <a:pt x="1365" y="121"/>
                  <a:pt x="1365" y="121"/>
                  <a:pt x="1365" y="121"/>
                </a:cubicBezTo>
                <a:cubicBezTo>
                  <a:pt x="1365" y="124"/>
                  <a:pt x="1365" y="124"/>
                  <a:pt x="1365" y="124"/>
                </a:cubicBezTo>
                <a:cubicBezTo>
                  <a:pt x="1368" y="125"/>
                  <a:pt x="1368" y="125"/>
                  <a:pt x="1368" y="125"/>
                </a:cubicBezTo>
                <a:cubicBezTo>
                  <a:pt x="1364" y="159"/>
                  <a:pt x="1364" y="159"/>
                  <a:pt x="1364" y="159"/>
                </a:cubicBezTo>
                <a:cubicBezTo>
                  <a:pt x="1370" y="159"/>
                  <a:pt x="1370" y="159"/>
                  <a:pt x="1370" y="159"/>
                </a:cubicBezTo>
                <a:cubicBezTo>
                  <a:pt x="1374" y="134"/>
                  <a:pt x="1374" y="134"/>
                  <a:pt x="1374" y="134"/>
                </a:cubicBezTo>
                <a:cubicBezTo>
                  <a:pt x="1375" y="131"/>
                  <a:pt x="1377" y="129"/>
                  <a:pt x="1380" y="127"/>
                </a:cubicBezTo>
                <a:cubicBezTo>
                  <a:pt x="1382" y="125"/>
                  <a:pt x="1384" y="124"/>
                  <a:pt x="1386" y="124"/>
                </a:cubicBezTo>
                <a:cubicBezTo>
                  <a:pt x="1388" y="124"/>
                  <a:pt x="1389" y="125"/>
                  <a:pt x="1389" y="126"/>
                </a:cubicBezTo>
                <a:cubicBezTo>
                  <a:pt x="1390" y="127"/>
                  <a:pt x="1390" y="128"/>
                  <a:pt x="1390" y="130"/>
                </a:cubicBezTo>
                <a:cubicBezTo>
                  <a:pt x="1390" y="132"/>
                  <a:pt x="1390" y="134"/>
                  <a:pt x="1390" y="135"/>
                </a:cubicBezTo>
                <a:cubicBezTo>
                  <a:pt x="1390" y="137"/>
                  <a:pt x="1389" y="140"/>
                  <a:pt x="1389" y="142"/>
                </a:cubicBezTo>
                <a:cubicBezTo>
                  <a:pt x="1388" y="144"/>
                  <a:pt x="1388" y="144"/>
                  <a:pt x="1388" y="144"/>
                </a:cubicBezTo>
                <a:cubicBezTo>
                  <a:pt x="1388" y="147"/>
                  <a:pt x="1388" y="147"/>
                  <a:pt x="1388" y="147"/>
                </a:cubicBezTo>
                <a:cubicBezTo>
                  <a:pt x="1387" y="151"/>
                  <a:pt x="1387" y="154"/>
                  <a:pt x="1387" y="156"/>
                </a:cubicBezTo>
                <a:cubicBezTo>
                  <a:pt x="1387" y="159"/>
                  <a:pt x="1388" y="160"/>
                  <a:pt x="1391" y="160"/>
                </a:cubicBezTo>
                <a:cubicBezTo>
                  <a:pt x="1392" y="160"/>
                  <a:pt x="1394" y="160"/>
                  <a:pt x="1395" y="159"/>
                </a:cubicBezTo>
                <a:cubicBezTo>
                  <a:pt x="1396" y="159"/>
                  <a:pt x="1397" y="158"/>
                  <a:pt x="1397" y="157"/>
                </a:cubicBezTo>
                <a:cubicBezTo>
                  <a:pt x="1398" y="157"/>
                  <a:pt x="1399" y="156"/>
                  <a:pt x="1399" y="156"/>
                </a:cubicBezTo>
                <a:cubicBezTo>
                  <a:pt x="1398" y="154"/>
                  <a:pt x="1398" y="154"/>
                  <a:pt x="1398" y="154"/>
                </a:cubicBezTo>
                <a:cubicBezTo>
                  <a:pt x="1397" y="155"/>
                  <a:pt x="1396" y="156"/>
                  <a:pt x="1395" y="156"/>
                </a:cubicBezTo>
                <a:cubicBezTo>
                  <a:pt x="1394" y="156"/>
                  <a:pt x="1394" y="155"/>
                  <a:pt x="1394" y="154"/>
                </a:cubicBezTo>
                <a:cubicBezTo>
                  <a:pt x="1394" y="152"/>
                  <a:pt x="1394" y="149"/>
                  <a:pt x="1395" y="145"/>
                </a:cubicBezTo>
                <a:cubicBezTo>
                  <a:pt x="1395" y="142"/>
                  <a:pt x="1395" y="142"/>
                  <a:pt x="1395" y="142"/>
                </a:cubicBezTo>
                <a:cubicBezTo>
                  <a:pt x="1396" y="140"/>
                  <a:pt x="1396" y="140"/>
                  <a:pt x="1396" y="140"/>
                </a:cubicBezTo>
                <a:cubicBezTo>
                  <a:pt x="1397" y="135"/>
                  <a:pt x="1397" y="132"/>
                  <a:pt x="1397" y="130"/>
                </a:cubicBezTo>
                <a:cubicBezTo>
                  <a:pt x="1397" y="126"/>
                  <a:pt x="1397" y="123"/>
                  <a:pt x="1395" y="122"/>
                </a:cubicBezTo>
                <a:cubicBezTo>
                  <a:pt x="1394" y="120"/>
                  <a:pt x="1392" y="119"/>
                  <a:pt x="1389" y="119"/>
                </a:cubicBezTo>
                <a:cubicBezTo>
                  <a:pt x="1386" y="119"/>
                  <a:pt x="1384" y="120"/>
                  <a:pt x="1381" y="122"/>
                </a:cubicBezTo>
                <a:cubicBezTo>
                  <a:pt x="1379" y="124"/>
                  <a:pt x="1376" y="126"/>
                  <a:pt x="1374" y="129"/>
                </a:cubicBezTo>
                <a:close/>
                <a:moveTo>
                  <a:pt x="1433" y="162"/>
                </a:moveTo>
                <a:cubicBezTo>
                  <a:pt x="1440" y="119"/>
                  <a:pt x="1440" y="119"/>
                  <a:pt x="1440" y="119"/>
                </a:cubicBezTo>
                <a:cubicBezTo>
                  <a:pt x="1435" y="121"/>
                  <a:pt x="1435" y="121"/>
                  <a:pt x="1435" y="121"/>
                </a:cubicBezTo>
                <a:cubicBezTo>
                  <a:pt x="1434" y="121"/>
                  <a:pt x="1433" y="120"/>
                  <a:pt x="1432" y="120"/>
                </a:cubicBezTo>
                <a:cubicBezTo>
                  <a:pt x="1430" y="120"/>
                  <a:pt x="1429" y="119"/>
                  <a:pt x="1428" y="119"/>
                </a:cubicBezTo>
                <a:cubicBezTo>
                  <a:pt x="1423" y="119"/>
                  <a:pt x="1419" y="121"/>
                  <a:pt x="1416" y="123"/>
                </a:cubicBezTo>
                <a:cubicBezTo>
                  <a:pt x="1412" y="126"/>
                  <a:pt x="1410" y="129"/>
                  <a:pt x="1408" y="133"/>
                </a:cubicBezTo>
                <a:cubicBezTo>
                  <a:pt x="1406" y="137"/>
                  <a:pt x="1405" y="141"/>
                  <a:pt x="1405" y="145"/>
                </a:cubicBezTo>
                <a:cubicBezTo>
                  <a:pt x="1405" y="150"/>
                  <a:pt x="1406" y="153"/>
                  <a:pt x="1408" y="156"/>
                </a:cubicBezTo>
                <a:cubicBezTo>
                  <a:pt x="1410" y="159"/>
                  <a:pt x="1413" y="160"/>
                  <a:pt x="1417" y="160"/>
                </a:cubicBezTo>
                <a:cubicBezTo>
                  <a:pt x="1419" y="160"/>
                  <a:pt x="1421" y="159"/>
                  <a:pt x="1423" y="158"/>
                </a:cubicBezTo>
                <a:cubicBezTo>
                  <a:pt x="1425" y="157"/>
                  <a:pt x="1426" y="156"/>
                  <a:pt x="1428" y="155"/>
                </a:cubicBezTo>
                <a:cubicBezTo>
                  <a:pt x="1426" y="164"/>
                  <a:pt x="1426" y="164"/>
                  <a:pt x="1426" y="164"/>
                </a:cubicBezTo>
                <a:cubicBezTo>
                  <a:pt x="1426" y="167"/>
                  <a:pt x="1425" y="169"/>
                  <a:pt x="1424" y="170"/>
                </a:cubicBezTo>
                <a:cubicBezTo>
                  <a:pt x="1422" y="172"/>
                  <a:pt x="1420" y="172"/>
                  <a:pt x="1417" y="172"/>
                </a:cubicBezTo>
                <a:cubicBezTo>
                  <a:pt x="1415" y="172"/>
                  <a:pt x="1414" y="172"/>
                  <a:pt x="1412" y="171"/>
                </a:cubicBezTo>
                <a:cubicBezTo>
                  <a:pt x="1410" y="171"/>
                  <a:pt x="1409" y="170"/>
                  <a:pt x="1408" y="170"/>
                </a:cubicBezTo>
                <a:cubicBezTo>
                  <a:pt x="1406" y="175"/>
                  <a:pt x="1406" y="175"/>
                  <a:pt x="1406" y="175"/>
                </a:cubicBezTo>
                <a:cubicBezTo>
                  <a:pt x="1407" y="176"/>
                  <a:pt x="1408" y="176"/>
                  <a:pt x="1410" y="176"/>
                </a:cubicBezTo>
                <a:cubicBezTo>
                  <a:pt x="1411" y="177"/>
                  <a:pt x="1413" y="177"/>
                  <a:pt x="1414" y="177"/>
                </a:cubicBezTo>
                <a:cubicBezTo>
                  <a:pt x="1417" y="177"/>
                  <a:pt x="1420" y="176"/>
                  <a:pt x="1423" y="175"/>
                </a:cubicBezTo>
                <a:cubicBezTo>
                  <a:pt x="1425" y="174"/>
                  <a:pt x="1428" y="173"/>
                  <a:pt x="1430" y="170"/>
                </a:cubicBezTo>
                <a:cubicBezTo>
                  <a:pt x="1432" y="168"/>
                  <a:pt x="1433" y="165"/>
                  <a:pt x="1433" y="162"/>
                </a:cubicBezTo>
                <a:close/>
                <a:moveTo>
                  <a:pt x="1432" y="125"/>
                </a:moveTo>
                <a:cubicBezTo>
                  <a:pt x="1428" y="150"/>
                  <a:pt x="1428" y="150"/>
                  <a:pt x="1428" y="150"/>
                </a:cubicBezTo>
                <a:cubicBezTo>
                  <a:pt x="1427" y="151"/>
                  <a:pt x="1426" y="153"/>
                  <a:pt x="1424" y="154"/>
                </a:cubicBezTo>
                <a:cubicBezTo>
                  <a:pt x="1423" y="155"/>
                  <a:pt x="1421" y="155"/>
                  <a:pt x="1419" y="155"/>
                </a:cubicBezTo>
                <a:cubicBezTo>
                  <a:pt x="1417" y="155"/>
                  <a:pt x="1415" y="155"/>
                  <a:pt x="1414" y="153"/>
                </a:cubicBezTo>
                <a:cubicBezTo>
                  <a:pt x="1413" y="151"/>
                  <a:pt x="1412" y="148"/>
                  <a:pt x="1412" y="145"/>
                </a:cubicBezTo>
                <a:cubicBezTo>
                  <a:pt x="1412" y="142"/>
                  <a:pt x="1413" y="138"/>
                  <a:pt x="1414" y="135"/>
                </a:cubicBezTo>
                <a:cubicBezTo>
                  <a:pt x="1415" y="132"/>
                  <a:pt x="1417" y="129"/>
                  <a:pt x="1419" y="127"/>
                </a:cubicBezTo>
                <a:cubicBezTo>
                  <a:pt x="1421" y="124"/>
                  <a:pt x="1424" y="123"/>
                  <a:pt x="1427" y="123"/>
                </a:cubicBezTo>
                <a:cubicBezTo>
                  <a:pt x="1429" y="123"/>
                  <a:pt x="1431" y="124"/>
                  <a:pt x="1432" y="125"/>
                </a:cubicBezTo>
                <a:close/>
                <a:moveTo>
                  <a:pt x="1076" y="242"/>
                </a:moveTo>
                <a:cubicBezTo>
                  <a:pt x="1072" y="249"/>
                  <a:pt x="1072" y="249"/>
                  <a:pt x="1072" y="249"/>
                </a:cubicBezTo>
                <a:cubicBezTo>
                  <a:pt x="1072" y="242"/>
                  <a:pt x="1072" y="242"/>
                  <a:pt x="1072" y="242"/>
                </a:cubicBezTo>
                <a:cubicBezTo>
                  <a:pt x="1066" y="208"/>
                  <a:pt x="1066" y="208"/>
                  <a:pt x="1066" y="208"/>
                </a:cubicBezTo>
                <a:cubicBezTo>
                  <a:pt x="1050" y="208"/>
                  <a:pt x="1050" y="208"/>
                  <a:pt x="1050" y="208"/>
                </a:cubicBezTo>
                <a:cubicBezTo>
                  <a:pt x="1049" y="211"/>
                  <a:pt x="1049" y="211"/>
                  <a:pt x="1049" y="211"/>
                </a:cubicBezTo>
                <a:cubicBezTo>
                  <a:pt x="1056" y="212"/>
                  <a:pt x="1056" y="212"/>
                  <a:pt x="1056" y="212"/>
                </a:cubicBezTo>
                <a:cubicBezTo>
                  <a:pt x="1045" y="256"/>
                  <a:pt x="1045" y="256"/>
                  <a:pt x="1045" y="256"/>
                </a:cubicBezTo>
                <a:cubicBezTo>
                  <a:pt x="1039" y="257"/>
                  <a:pt x="1039" y="257"/>
                  <a:pt x="1039" y="257"/>
                </a:cubicBezTo>
                <a:cubicBezTo>
                  <a:pt x="1039" y="260"/>
                  <a:pt x="1039" y="260"/>
                  <a:pt x="1039" y="260"/>
                </a:cubicBezTo>
                <a:cubicBezTo>
                  <a:pt x="1057" y="260"/>
                  <a:pt x="1057" y="260"/>
                  <a:pt x="1057" y="260"/>
                </a:cubicBezTo>
                <a:cubicBezTo>
                  <a:pt x="1057" y="257"/>
                  <a:pt x="1057" y="257"/>
                  <a:pt x="1057" y="257"/>
                </a:cubicBezTo>
                <a:cubicBezTo>
                  <a:pt x="1050" y="256"/>
                  <a:pt x="1050" y="256"/>
                  <a:pt x="1050" y="256"/>
                </a:cubicBezTo>
                <a:cubicBezTo>
                  <a:pt x="1057" y="225"/>
                  <a:pt x="1057" y="225"/>
                  <a:pt x="1057" y="225"/>
                </a:cubicBezTo>
                <a:cubicBezTo>
                  <a:pt x="1060" y="211"/>
                  <a:pt x="1060" y="211"/>
                  <a:pt x="1060" y="211"/>
                </a:cubicBezTo>
                <a:cubicBezTo>
                  <a:pt x="1062" y="225"/>
                  <a:pt x="1062" y="225"/>
                  <a:pt x="1062" y="225"/>
                </a:cubicBezTo>
                <a:cubicBezTo>
                  <a:pt x="1068" y="261"/>
                  <a:pt x="1068" y="261"/>
                  <a:pt x="1068" y="261"/>
                </a:cubicBezTo>
                <a:cubicBezTo>
                  <a:pt x="1072" y="260"/>
                  <a:pt x="1072" y="260"/>
                  <a:pt x="1072" y="260"/>
                </a:cubicBezTo>
                <a:cubicBezTo>
                  <a:pt x="1088" y="224"/>
                  <a:pt x="1088" y="224"/>
                  <a:pt x="1088" y="224"/>
                </a:cubicBezTo>
                <a:cubicBezTo>
                  <a:pt x="1094" y="211"/>
                  <a:pt x="1094" y="211"/>
                  <a:pt x="1094" y="211"/>
                </a:cubicBezTo>
                <a:cubicBezTo>
                  <a:pt x="1093" y="225"/>
                  <a:pt x="1093" y="225"/>
                  <a:pt x="1093" y="225"/>
                </a:cubicBezTo>
                <a:cubicBezTo>
                  <a:pt x="1091" y="256"/>
                  <a:pt x="1091" y="256"/>
                  <a:pt x="1091" y="256"/>
                </a:cubicBezTo>
                <a:cubicBezTo>
                  <a:pt x="1085" y="257"/>
                  <a:pt x="1085" y="257"/>
                  <a:pt x="1085" y="257"/>
                </a:cubicBezTo>
                <a:cubicBezTo>
                  <a:pt x="1084" y="260"/>
                  <a:pt x="1084" y="260"/>
                  <a:pt x="1084" y="260"/>
                </a:cubicBezTo>
                <a:cubicBezTo>
                  <a:pt x="1104" y="260"/>
                  <a:pt x="1104" y="260"/>
                  <a:pt x="1104" y="260"/>
                </a:cubicBezTo>
                <a:cubicBezTo>
                  <a:pt x="1104" y="257"/>
                  <a:pt x="1104" y="257"/>
                  <a:pt x="1104" y="257"/>
                </a:cubicBezTo>
                <a:cubicBezTo>
                  <a:pt x="1098" y="256"/>
                  <a:pt x="1098" y="256"/>
                  <a:pt x="1098" y="256"/>
                </a:cubicBezTo>
                <a:cubicBezTo>
                  <a:pt x="1099" y="212"/>
                  <a:pt x="1099" y="212"/>
                  <a:pt x="1099" y="212"/>
                </a:cubicBezTo>
                <a:cubicBezTo>
                  <a:pt x="1106" y="211"/>
                  <a:pt x="1106" y="211"/>
                  <a:pt x="1106" y="211"/>
                </a:cubicBezTo>
                <a:cubicBezTo>
                  <a:pt x="1106" y="208"/>
                  <a:pt x="1106" y="208"/>
                  <a:pt x="1106" y="208"/>
                </a:cubicBezTo>
                <a:cubicBezTo>
                  <a:pt x="1091" y="208"/>
                  <a:pt x="1091" y="208"/>
                  <a:pt x="1091" y="208"/>
                </a:cubicBezTo>
                <a:cubicBezTo>
                  <a:pt x="1090" y="211"/>
                  <a:pt x="1087" y="217"/>
                  <a:pt x="1083" y="225"/>
                </a:cubicBezTo>
                <a:cubicBezTo>
                  <a:pt x="1079" y="233"/>
                  <a:pt x="1077" y="239"/>
                  <a:pt x="1076" y="242"/>
                </a:cubicBezTo>
                <a:close/>
                <a:moveTo>
                  <a:pt x="1138" y="253"/>
                </a:moveTo>
                <a:cubicBezTo>
                  <a:pt x="1136" y="251"/>
                  <a:pt x="1136" y="251"/>
                  <a:pt x="1136" y="251"/>
                </a:cubicBezTo>
                <a:cubicBezTo>
                  <a:pt x="1134" y="253"/>
                  <a:pt x="1133" y="254"/>
                  <a:pt x="1131" y="255"/>
                </a:cubicBezTo>
                <a:cubicBezTo>
                  <a:pt x="1129" y="256"/>
                  <a:pt x="1126" y="256"/>
                  <a:pt x="1124" y="256"/>
                </a:cubicBezTo>
                <a:cubicBezTo>
                  <a:pt x="1121" y="256"/>
                  <a:pt x="1119" y="255"/>
                  <a:pt x="1118" y="253"/>
                </a:cubicBezTo>
                <a:cubicBezTo>
                  <a:pt x="1117" y="250"/>
                  <a:pt x="1116" y="247"/>
                  <a:pt x="1116" y="244"/>
                </a:cubicBezTo>
                <a:cubicBezTo>
                  <a:pt x="1119" y="244"/>
                  <a:pt x="1123" y="244"/>
                  <a:pt x="1126" y="242"/>
                </a:cubicBezTo>
                <a:cubicBezTo>
                  <a:pt x="1130" y="241"/>
                  <a:pt x="1133" y="240"/>
                  <a:pt x="1136" y="237"/>
                </a:cubicBezTo>
                <a:cubicBezTo>
                  <a:pt x="1138" y="235"/>
                  <a:pt x="1140" y="232"/>
                  <a:pt x="1140" y="229"/>
                </a:cubicBezTo>
                <a:cubicBezTo>
                  <a:pt x="1140" y="226"/>
                  <a:pt x="1139" y="224"/>
                  <a:pt x="1137" y="223"/>
                </a:cubicBezTo>
                <a:cubicBezTo>
                  <a:pt x="1135" y="221"/>
                  <a:pt x="1133" y="220"/>
                  <a:pt x="1130" y="220"/>
                </a:cubicBezTo>
                <a:cubicBezTo>
                  <a:pt x="1126" y="220"/>
                  <a:pt x="1122" y="221"/>
                  <a:pt x="1119" y="224"/>
                </a:cubicBezTo>
                <a:cubicBezTo>
                  <a:pt x="1116" y="226"/>
                  <a:pt x="1114" y="229"/>
                  <a:pt x="1112" y="233"/>
                </a:cubicBezTo>
                <a:cubicBezTo>
                  <a:pt x="1110" y="237"/>
                  <a:pt x="1109" y="241"/>
                  <a:pt x="1109" y="246"/>
                </a:cubicBezTo>
                <a:cubicBezTo>
                  <a:pt x="1109" y="248"/>
                  <a:pt x="1110" y="251"/>
                  <a:pt x="1111" y="253"/>
                </a:cubicBezTo>
                <a:cubicBezTo>
                  <a:pt x="1111" y="255"/>
                  <a:pt x="1113" y="257"/>
                  <a:pt x="1115" y="259"/>
                </a:cubicBezTo>
                <a:cubicBezTo>
                  <a:pt x="1117" y="260"/>
                  <a:pt x="1120" y="261"/>
                  <a:pt x="1123" y="261"/>
                </a:cubicBezTo>
                <a:cubicBezTo>
                  <a:pt x="1126" y="261"/>
                  <a:pt x="1129" y="260"/>
                  <a:pt x="1132" y="258"/>
                </a:cubicBezTo>
                <a:cubicBezTo>
                  <a:pt x="1135" y="257"/>
                  <a:pt x="1136" y="255"/>
                  <a:pt x="1138" y="253"/>
                </a:cubicBezTo>
                <a:close/>
                <a:moveTo>
                  <a:pt x="1128" y="224"/>
                </a:moveTo>
                <a:cubicBezTo>
                  <a:pt x="1130" y="224"/>
                  <a:pt x="1131" y="224"/>
                  <a:pt x="1132" y="225"/>
                </a:cubicBezTo>
                <a:cubicBezTo>
                  <a:pt x="1132" y="226"/>
                  <a:pt x="1133" y="228"/>
                  <a:pt x="1133" y="229"/>
                </a:cubicBezTo>
                <a:cubicBezTo>
                  <a:pt x="1133" y="232"/>
                  <a:pt x="1132" y="234"/>
                  <a:pt x="1130" y="235"/>
                </a:cubicBezTo>
                <a:cubicBezTo>
                  <a:pt x="1129" y="237"/>
                  <a:pt x="1126" y="238"/>
                  <a:pt x="1124" y="239"/>
                </a:cubicBezTo>
                <a:cubicBezTo>
                  <a:pt x="1121" y="240"/>
                  <a:pt x="1119" y="241"/>
                  <a:pt x="1116" y="241"/>
                </a:cubicBezTo>
                <a:cubicBezTo>
                  <a:pt x="1117" y="238"/>
                  <a:pt x="1117" y="236"/>
                  <a:pt x="1118" y="233"/>
                </a:cubicBezTo>
                <a:cubicBezTo>
                  <a:pt x="1119" y="230"/>
                  <a:pt x="1121" y="228"/>
                  <a:pt x="1122" y="226"/>
                </a:cubicBezTo>
                <a:cubicBezTo>
                  <a:pt x="1124" y="225"/>
                  <a:pt x="1126" y="224"/>
                  <a:pt x="1128" y="224"/>
                </a:cubicBezTo>
                <a:close/>
                <a:moveTo>
                  <a:pt x="1175" y="254"/>
                </a:moveTo>
                <a:cubicBezTo>
                  <a:pt x="1182" y="204"/>
                  <a:pt x="1182" y="204"/>
                  <a:pt x="1182" y="204"/>
                </a:cubicBezTo>
                <a:cubicBezTo>
                  <a:pt x="1181" y="204"/>
                  <a:pt x="1181" y="204"/>
                  <a:pt x="1181" y="204"/>
                </a:cubicBezTo>
                <a:cubicBezTo>
                  <a:pt x="1171" y="205"/>
                  <a:pt x="1171" y="205"/>
                  <a:pt x="1171" y="205"/>
                </a:cubicBezTo>
                <a:cubicBezTo>
                  <a:pt x="1170" y="207"/>
                  <a:pt x="1170" y="207"/>
                  <a:pt x="1170" y="207"/>
                </a:cubicBezTo>
                <a:cubicBezTo>
                  <a:pt x="1175" y="208"/>
                  <a:pt x="1175" y="208"/>
                  <a:pt x="1175" y="208"/>
                </a:cubicBezTo>
                <a:cubicBezTo>
                  <a:pt x="1173" y="221"/>
                  <a:pt x="1173" y="221"/>
                  <a:pt x="1173" y="221"/>
                </a:cubicBezTo>
                <a:cubicBezTo>
                  <a:pt x="1171" y="220"/>
                  <a:pt x="1169" y="220"/>
                  <a:pt x="1168" y="220"/>
                </a:cubicBezTo>
                <a:cubicBezTo>
                  <a:pt x="1163" y="220"/>
                  <a:pt x="1159" y="222"/>
                  <a:pt x="1156" y="224"/>
                </a:cubicBezTo>
                <a:cubicBezTo>
                  <a:pt x="1152" y="227"/>
                  <a:pt x="1150" y="230"/>
                  <a:pt x="1148" y="234"/>
                </a:cubicBezTo>
                <a:cubicBezTo>
                  <a:pt x="1146" y="238"/>
                  <a:pt x="1145" y="242"/>
                  <a:pt x="1145" y="246"/>
                </a:cubicBezTo>
                <a:cubicBezTo>
                  <a:pt x="1145" y="250"/>
                  <a:pt x="1146" y="254"/>
                  <a:pt x="1148" y="257"/>
                </a:cubicBezTo>
                <a:cubicBezTo>
                  <a:pt x="1150" y="259"/>
                  <a:pt x="1153" y="261"/>
                  <a:pt x="1157" y="261"/>
                </a:cubicBezTo>
                <a:cubicBezTo>
                  <a:pt x="1159" y="261"/>
                  <a:pt x="1162" y="260"/>
                  <a:pt x="1163" y="259"/>
                </a:cubicBezTo>
                <a:cubicBezTo>
                  <a:pt x="1165" y="258"/>
                  <a:pt x="1167" y="256"/>
                  <a:pt x="1168" y="255"/>
                </a:cubicBezTo>
                <a:cubicBezTo>
                  <a:pt x="1168" y="256"/>
                  <a:pt x="1168" y="256"/>
                  <a:pt x="1168" y="256"/>
                </a:cubicBezTo>
                <a:cubicBezTo>
                  <a:pt x="1168" y="259"/>
                  <a:pt x="1170" y="261"/>
                  <a:pt x="1173" y="261"/>
                </a:cubicBezTo>
                <a:cubicBezTo>
                  <a:pt x="1174" y="261"/>
                  <a:pt x="1176" y="260"/>
                  <a:pt x="1177" y="259"/>
                </a:cubicBezTo>
                <a:cubicBezTo>
                  <a:pt x="1178" y="258"/>
                  <a:pt x="1179" y="257"/>
                  <a:pt x="1180" y="256"/>
                </a:cubicBezTo>
                <a:cubicBezTo>
                  <a:pt x="1179" y="255"/>
                  <a:pt x="1179" y="255"/>
                  <a:pt x="1179" y="255"/>
                </a:cubicBezTo>
                <a:cubicBezTo>
                  <a:pt x="1178" y="256"/>
                  <a:pt x="1177" y="256"/>
                  <a:pt x="1176" y="256"/>
                </a:cubicBezTo>
                <a:cubicBezTo>
                  <a:pt x="1175" y="256"/>
                  <a:pt x="1175" y="256"/>
                  <a:pt x="1175" y="255"/>
                </a:cubicBezTo>
                <a:cubicBezTo>
                  <a:pt x="1175" y="254"/>
                  <a:pt x="1175" y="254"/>
                  <a:pt x="1175" y="254"/>
                </a:cubicBezTo>
                <a:close/>
                <a:moveTo>
                  <a:pt x="1172" y="225"/>
                </a:moveTo>
                <a:cubicBezTo>
                  <a:pt x="1169" y="250"/>
                  <a:pt x="1169" y="250"/>
                  <a:pt x="1169" y="250"/>
                </a:cubicBezTo>
                <a:cubicBezTo>
                  <a:pt x="1168" y="252"/>
                  <a:pt x="1166" y="253"/>
                  <a:pt x="1164" y="254"/>
                </a:cubicBezTo>
                <a:cubicBezTo>
                  <a:pt x="1163" y="256"/>
                  <a:pt x="1161" y="256"/>
                  <a:pt x="1159" y="256"/>
                </a:cubicBezTo>
                <a:cubicBezTo>
                  <a:pt x="1157" y="256"/>
                  <a:pt x="1155" y="255"/>
                  <a:pt x="1154" y="253"/>
                </a:cubicBezTo>
                <a:cubicBezTo>
                  <a:pt x="1153" y="252"/>
                  <a:pt x="1153" y="249"/>
                  <a:pt x="1153" y="246"/>
                </a:cubicBezTo>
                <a:cubicBezTo>
                  <a:pt x="1153" y="242"/>
                  <a:pt x="1153" y="239"/>
                  <a:pt x="1154" y="236"/>
                </a:cubicBezTo>
                <a:cubicBezTo>
                  <a:pt x="1155" y="232"/>
                  <a:pt x="1157" y="230"/>
                  <a:pt x="1159" y="227"/>
                </a:cubicBezTo>
                <a:cubicBezTo>
                  <a:pt x="1161" y="225"/>
                  <a:pt x="1164" y="224"/>
                  <a:pt x="1167" y="224"/>
                </a:cubicBezTo>
                <a:cubicBezTo>
                  <a:pt x="1169" y="224"/>
                  <a:pt x="1171" y="224"/>
                  <a:pt x="1172" y="225"/>
                </a:cubicBezTo>
                <a:close/>
                <a:moveTo>
                  <a:pt x="1198" y="254"/>
                </a:moveTo>
                <a:cubicBezTo>
                  <a:pt x="1202" y="221"/>
                  <a:pt x="1202" y="221"/>
                  <a:pt x="1202" y="221"/>
                </a:cubicBezTo>
                <a:cubicBezTo>
                  <a:pt x="1201" y="220"/>
                  <a:pt x="1201" y="220"/>
                  <a:pt x="1201" y="220"/>
                </a:cubicBezTo>
                <a:cubicBezTo>
                  <a:pt x="1191" y="222"/>
                  <a:pt x="1191" y="222"/>
                  <a:pt x="1191" y="222"/>
                </a:cubicBezTo>
                <a:cubicBezTo>
                  <a:pt x="1190" y="224"/>
                  <a:pt x="1190" y="224"/>
                  <a:pt x="1190" y="224"/>
                </a:cubicBezTo>
                <a:cubicBezTo>
                  <a:pt x="1195" y="226"/>
                  <a:pt x="1195" y="226"/>
                  <a:pt x="1195" y="226"/>
                </a:cubicBezTo>
                <a:cubicBezTo>
                  <a:pt x="1194" y="233"/>
                  <a:pt x="1193" y="239"/>
                  <a:pt x="1192" y="243"/>
                </a:cubicBezTo>
                <a:cubicBezTo>
                  <a:pt x="1191" y="251"/>
                  <a:pt x="1191" y="255"/>
                  <a:pt x="1191" y="256"/>
                </a:cubicBezTo>
                <a:cubicBezTo>
                  <a:pt x="1190" y="258"/>
                  <a:pt x="1191" y="259"/>
                  <a:pt x="1192" y="260"/>
                </a:cubicBezTo>
                <a:cubicBezTo>
                  <a:pt x="1192" y="260"/>
                  <a:pt x="1194" y="261"/>
                  <a:pt x="1195" y="261"/>
                </a:cubicBezTo>
                <a:cubicBezTo>
                  <a:pt x="1197" y="261"/>
                  <a:pt x="1199" y="260"/>
                  <a:pt x="1200" y="259"/>
                </a:cubicBezTo>
                <a:cubicBezTo>
                  <a:pt x="1202" y="258"/>
                  <a:pt x="1203" y="257"/>
                  <a:pt x="1203" y="256"/>
                </a:cubicBezTo>
                <a:cubicBezTo>
                  <a:pt x="1202" y="254"/>
                  <a:pt x="1202" y="254"/>
                  <a:pt x="1202" y="254"/>
                </a:cubicBezTo>
                <a:cubicBezTo>
                  <a:pt x="1202" y="255"/>
                  <a:pt x="1201" y="256"/>
                  <a:pt x="1200" y="256"/>
                </a:cubicBezTo>
                <a:cubicBezTo>
                  <a:pt x="1200" y="256"/>
                  <a:pt x="1199" y="256"/>
                  <a:pt x="1199" y="256"/>
                </a:cubicBezTo>
                <a:cubicBezTo>
                  <a:pt x="1198" y="256"/>
                  <a:pt x="1198" y="256"/>
                  <a:pt x="1198" y="256"/>
                </a:cubicBezTo>
                <a:cubicBezTo>
                  <a:pt x="1198" y="256"/>
                  <a:pt x="1198" y="255"/>
                  <a:pt x="1198" y="255"/>
                </a:cubicBezTo>
                <a:lnTo>
                  <a:pt x="1198" y="254"/>
                </a:lnTo>
                <a:close/>
                <a:moveTo>
                  <a:pt x="1200" y="213"/>
                </a:moveTo>
                <a:cubicBezTo>
                  <a:pt x="1201" y="213"/>
                  <a:pt x="1202" y="212"/>
                  <a:pt x="1203" y="211"/>
                </a:cubicBezTo>
                <a:cubicBezTo>
                  <a:pt x="1204" y="210"/>
                  <a:pt x="1205" y="209"/>
                  <a:pt x="1205" y="207"/>
                </a:cubicBezTo>
                <a:cubicBezTo>
                  <a:pt x="1205" y="206"/>
                  <a:pt x="1204" y="206"/>
                  <a:pt x="1204" y="205"/>
                </a:cubicBezTo>
                <a:cubicBezTo>
                  <a:pt x="1203" y="204"/>
                  <a:pt x="1202" y="204"/>
                  <a:pt x="1201" y="204"/>
                </a:cubicBezTo>
                <a:cubicBezTo>
                  <a:pt x="1200" y="204"/>
                  <a:pt x="1198" y="204"/>
                  <a:pt x="1198" y="205"/>
                </a:cubicBezTo>
                <a:cubicBezTo>
                  <a:pt x="1197" y="206"/>
                  <a:pt x="1196" y="207"/>
                  <a:pt x="1196" y="209"/>
                </a:cubicBezTo>
                <a:cubicBezTo>
                  <a:pt x="1196" y="210"/>
                  <a:pt x="1197" y="211"/>
                  <a:pt x="1197" y="212"/>
                </a:cubicBezTo>
                <a:cubicBezTo>
                  <a:pt x="1198" y="212"/>
                  <a:pt x="1199" y="213"/>
                  <a:pt x="1200" y="213"/>
                </a:cubicBezTo>
                <a:close/>
                <a:moveTo>
                  <a:pt x="1237" y="228"/>
                </a:moveTo>
                <a:cubicBezTo>
                  <a:pt x="1238" y="229"/>
                  <a:pt x="1238" y="229"/>
                  <a:pt x="1238" y="229"/>
                </a:cubicBezTo>
                <a:cubicBezTo>
                  <a:pt x="1240" y="222"/>
                  <a:pt x="1240" y="222"/>
                  <a:pt x="1240" y="222"/>
                </a:cubicBezTo>
                <a:cubicBezTo>
                  <a:pt x="1239" y="221"/>
                  <a:pt x="1238" y="221"/>
                  <a:pt x="1237" y="221"/>
                </a:cubicBezTo>
                <a:cubicBezTo>
                  <a:pt x="1235" y="220"/>
                  <a:pt x="1234" y="220"/>
                  <a:pt x="1232" y="220"/>
                </a:cubicBezTo>
                <a:cubicBezTo>
                  <a:pt x="1228" y="220"/>
                  <a:pt x="1224" y="221"/>
                  <a:pt x="1221" y="224"/>
                </a:cubicBezTo>
                <a:cubicBezTo>
                  <a:pt x="1218" y="227"/>
                  <a:pt x="1216" y="230"/>
                  <a:pt x="1214" y="234"/>
                </a:cubicBezTo>
                <a:cubicBezTo>
                  <a:pt x="1213" y="237"/>
                  <a:pt x="1212" y="241"/>
                  <a:pt x="1212" y="245"/>
                </a:cubicBezTo>
                <a:cubicBezTo>
                  <a:pt x="1212" y="250"/>
                  <a:pt x="1213" y="254"/>
                  <a:pt x="1215" y="257"/>
                </a:cubicBezTo>
                <a:cubicBezTo>
                  <a:pt x="1217" y="259"/>
                  <a:pt x="1220" y="261"/>
                  <a:pt x="1224" y="261"/>
                </a:cubicBezTo>
                <a:cubicBezTo>
                  <a:pt x="1227" y="261"/>
                  <a:pt x="1230" y="260"/>
                  <a:pt x="1232" y="259"/>
                </a:cubicBezTo>
                <a:cubicBezTo>
                  <a:pt x="1235" y="257"/>
                  <a:pt x="1236" y="256"/>
                  <a:pt x="1238" y="254"/>
                </a:cubicBezTo>
                <a:cubicBezTo>
                  <a:pt x="1236" y="252"/>
                  <a:pt x="1236" y="252"/>
                  <a:pt x="1236" y="252"/>
                </a:cubicBezTo>
                <a:cubicBezTo>
                  <a:pt x="1235" y="253"/>
                  <a:pt x="1233" y="254"/>
                  <a:pt x="1232" y="255"/>
                </a:cubicBezTo>
                <a:cubicBezTo>
                  <a:pt x="1230" y="256"/>
                  <a:pt x="1229" y="256"/>
                  <a:pt x="1227" y="256"/>
                </a:cubicBezTo>
                <a:cubicBezTo>
                  <a:pt x="1224" y="256"/>
                  <a:pt x="1222" y="255"/>
                  <a:pt x="1221" y="253"/>
                </a:cubicBezTo>
                <a:cubicBezTo>
                  <a:pt x="1220" y="251"/>
                  <a:pt x="1219" y="248"/>
                  <a:pt x="1219" y="244"/>
                </a:cubicBezTo>
                <a:cubicBezTo>
                  <a:pt x="1219" y="240"/>
                  <a:pt x="1219" y="237"/>
                  <a:pt x="1221" y="234"/>
                </a:cubicBezTo>
                <a:cubicBezTo>
                  <a:pt x="1222" y="231"/>
                  <a:pt x="1223" y="229"/>
                  <a:pt x="1225" y="227"/>
                </a:cubicBezTo>
                <a:cubicBezTo>
                  <a:pt x="1227" y="225"/>
                  <a:pt x="1229" y="225"/>
                  <a:pt x="1231" y="225"/>
                </a:cubicBezTo>
                <a:cubicBezTo>
                  <a:pt x="1232" y="225"/>
                  <a:pt x="1235" y="226"/>
                  <a:pt x="1237" y="228"/>
                </a:cubicBezTo>
                <a:close/>
                <a:moveTo>
                  <a:pt x="1255" y="254"/>
                </a:moveTo>
                <a:cubicBezTo>
                  <a:pt x="1260" y="221"/>
                  <a:pt x="1260" y="221"/>
                  <a:pt x="1260" y="221"/>
                </a:cubicBezTo>
                <a:cubicBezTo>
                  <a:pt x="1259" y="220"/>
                  <a:pt x="1259" y="220"/>
                  <a:pt x="1259" y="220"/>
                </a:cubicBezTo>
                <a:cubicBezTo>
                  <a:pt x="1249" y="222"/>
                  <a:pt x="1249" y="222"/>
                  <a:pt x="1249" y="222"/>
                </a:cubicBezTo>
                <a:cubicBezTo>
                  <a:pt x="1248" y="224"/>
                  <a:pt x="1248" y="224"/>
                  <a:pt x="1248" y="224"/>
                </a:cubicBezTo>
                <a:cubicBezTo>
                  <a:pt x="1253" y="226"/>
                  <a:pt x="1253" y="226"/>
                  <a:pt x="1253" y="226"/>
                </a:cubicBezTo>
                <a:cubicBezTo>
                  <a:pt x="1252" y="233"/>
                  <a:pt x="1251" y="239"/>
                  <a:pt x="1250" y="243"/>
                </a:cubicBezTo>
                <a:cubicBezTo>
                  <a:pt x="1249" y="251"/>
                  <a:pt x="1248" y="255"/>
                  <a:pt x="1248" y="256"/>
                </a:cubicBezTo>
                <a:cubicBezTo>
                  <a:pt x="1248" y="258"/>
                  <a:pt x="1249" y="259"/>
                  <a:pt x="1249" y="260"/>
                </a:cubicBezTo>
                <a:cubicBezTo>
                  <a:pt x="1250" y="260"/>
                  <a:pt x="1251" y="261"/>
                  <a:pt x="1253" y="261"/>
                </a:cubicBezTo>
                <a:cubicBezTo>
                  <a:pt x="1255" y="261"/>
                  <a:pt x="1256" y="260"/>
                  <a:pt x="1258" y="259"/>
                </a:cubicBezTo>
                <a:cubicBezTo>
                  <a:pt x="1259" y="258"/>
                  <a:pt x="1260" y="257"/>
                  <a:pt x="1261" y="256"/>
                </a:cubicBezTo>
                <a:cubicBezTo>
                  <a:pt x="1260" y="254"/>
                  <a:pt x="1260" y="254"/>
                  <a:pt x="1260" y="254"/>
                </a:cubicBezTo>
                <a:cubicBezTo>
                  <a:pt x="1259" y="255"/>
                  <a:pt x="1259" y="256"/>
                  <a:pt x="1258" y="256"/>
                </a:cubicBezTo>
                <a:cubicBezTo>
                  <a:pt x="1258" y="256"/>
                  <a:pt x="1257" y="256"/>
                  <a:pt x="1256" y="256"/>
                </a:cubicBezTo>
                <a:cubicBezTo>
                  <a:pt x="1256" y="256"/>
                  <a:pt x="1256" y="256"/>
                  <a:pt x="1256" y="256"/>
                </a:cubicBezTo>
                <a:cubicBezTo>
                  <a:pt x="1255" y="256"/>
                  <a:pt x="1255" y="255"/>
                  <a:pt x="1255" y="255"/>
                </a:cubicBezTo>
                <a:lnTo>
                  <a:pt x="1255" y="254"/>
                </a:lnTo>
                <a:close/>
                <a:moveTo>
                  <a:pt x="1258" y="213"/>
                </a:moveTo>
                <a:cubicBezTo>
                  <a:pt x="1259" y="213"/>
                  <a:pt x="1260" y="212"/>
                  <a:pt x="1261" y="211"/>
                </a:cubicBezTo>
                <a:cubicBezTo>
                  <a:pt x="1262" y="210"/>
                  <a:pt x="1262" y="209"/>
                  <a:pt x="1262" y="207"/>
                </a:cubicBezTo>
                <a:cubicBezTo>
                  <a:pt x="1262" y="206"/>
                  <a:pt x="1262" y="206"/>
                  <a:pt x="1261" y="205"/>
                </a:cubicBezTo>
                <a:cubicBezTo>
                  <a:pt x="1261" y="204"/>
                  <a:pt x="1260" y="204"/>
                  <a:pt x="1259" y="204"/>
                </a:cubicBezTo>
                <a:cubicBezTo>
                  <a:pt x="1257" y="204"/>
                  <a:pt x="1256" y="204"/>
                  <a:pt x="1255" y="205"/>
                </a:cubicBezTo>
                <a:cubicBezTo>
                  <a:pt x="1254" y="206"/>
                  <a:pt x="1254" y="207"/>
                  <a:pt x="1254" y="209"/>
                </a:cubicBezTo>
                <a:cubicBezTo>
                  <a:pt x="1254" y="210"/>
                  <a:pt x="1254" y="211"/>
                  <a:pt x="1255" y="212"/>
                </a:cubicBezTo>
                <a:cubicBezTo>
                  <a:pt x="1256" y="212"/>
                  <a:pt x="1257" y="213"/>
                  <a:pt x="1258" y="213"/>
                </a:cubicBezTo>
                <a:close/>
                <a:moveTo>
                  <a:pt x="1282" y="229"/>
                </a:moveTo>
                <a:cubicBezTo>
                  <a:pt x="1283" y="221"/>
                  <a:pt x="1283" y="221"/>
                  <a:pt x="1283" y="221"/>
                </a:cubicBezTo>
                <a:cubicBezTo>
                  <a:pt x="1281" y="220"/>
                  <a:pt x="1281" y="220"/>
                  <a:pt x="1281" y="220"/>
                </a:cubicBezTo>
                <a:cubicBezTo>
                  <a:pt x="1273" y="222"/>
                  <a:pt x="1273" y="222"/>
                  <a:pt x="1273" y="222"/>
                </a:cubicBezTo>
                <a:cubicBezTo>
                  <a:pt x="1272" y="224"/>
                  <a:pt x="1272" y="224"/>
                  <a:pt x="1272" y="224"/>
                </a:cubicBezTo>
                <a:cubicBezTo>
                  <a:pt x="1275" y="226"/>
                  <a:pt x="1275" y="226"/>
                  <a:pt x="1275" y="226"/>
                </a:cubicBezTo>
                <a:cubicBezTo>
                  <a:pt x="1271" y="260"/>
                  <a:pt x="1271" y="260"/>
                  <a:pt x="1271" y="260"/>
                </a:cubicBezTo>
                <a:cubicBezTo>
                  <a:pt x="1278" y="260"/>
                  <a:pt x="1278" y="260"/>
                  <a:pt x="1278" y="260"/>
                </a:cubicBezTo>
                <a:cubicBezTo>
                  <a:pt x="1281" y="235"/>
                  <a:pt x="1281" y="235"/>
                  <a:pt x="1281" y="235"/>
                </a:cubicBezTo>
                <a:cubicBezTo>
                  <a:pt x="1283" y="232"/>
                  <a:pt x="1285" y="230"/>
                  <a:pt x="1287" y="228"/>
                </a:cubicBezTo>
                <a:cubicBezTo>
                  <a:pt x="1289" y="226"/>
                  <a:pt x="1291" y="225"/>
                  <a:pt x="1293" y="225"/>
                </a:cubicBezTo>
                <a:cubicBezTo>
                  <a:pt x="1295" y="225"/>
                  <a:pt x="1296" y="226"/>
                  <a:pt x="1297" y="226"/>
                </a:cubicBezTo>
                <a:cubicBezTo>
                  <a:pt x="1297" y="227"/>
                  <a:pt x="1298" y="229"/>
                  <a:pt x="1298" y="231"/>
                </a:cubicBezTo>
                <a:cubicBezTo>
                  <a:pt x="1298" y="233"/>
                  <a:pt x="1297" y="234"/>
                  <a:pt x="1297" y="236"/>
                </a:cubicBezTo>
                <a:cubicBezTo>
                  <a:pt x="1297" y="238"/>
                  <a:pt x="1297" y="240"/>
                  <a:pt x="1296" y="243"/>
                </a:cubicBezTo>
                <a:cubicBezTo>
                  <a:pt x="1296" y="245"/>
                  <a:pt x="1296" y="245"/>
                  <a:pt x="1296" y="245"/>
                </a:cubicBezTo>
                <a:cubicBezTo>
                  <a:pt x="1295" y="248"/>
                  <a:pt x="1295" y="248"/>
                  <a:pt x="1295" y="248"/>
                </a:cubicBezTo>
                <a:cubicBezTo>
                  <a:pt x="1294" y="252"/>
                  <a:pt x="1294" y="255"/>
                  <a:pt x="1294" y="256"/>
                </a:cubicBezTo>
                <a:cubicBezTo>
                  <a:pt x="1294" y="259"/>
                  <a:pt x="1295" y="261"/>
                  <a:pt x="1298" y="261"/>
                </a:cubicBezTo>
                <a:cubicBezTo>
                  <a:pt x="1300" y="261"/>
                  <a:pt x="1301" y="260"/>
                  <a:pt x="1302" y="260"/>
                </a:cubicBezTo>
                <a:cubicBezTo>
                  <a:pt x="1303" y="259"/>
                  <a:pt x="1304" y="259"/>
                  <a:pt x="1305" y="258"/>
                </a:cubicBezTo>
                <a:cubicBezTo>
                  <a:pt x="1305" y="258"/>
                  <a:pt x="1306" y="257"/>
                  <a:pt x="1306" y="257"/>
                </a:cubicBezTo>
                <a:cubicBezTo>
                  <a:pt x="1305" y="255"/>
                  <a:pt x="1305" y="255"/>
                  <a:pt x="1305" y="255"/>
                </a:cubicBezTo>
                <a:cubicBezTo>
                  <a:pt x="1304" y="256"/>
                  <a:pt x="1303" y="256"/>
                  <a:pt x="1302" y="256"/>
                </a:cubicBezTo>
                <a:cubicBezTo>
                  <a:pt x="1301" y="256"/>
                  <a:pt x="1301" y="256"/>
                  <a:pt x="1301" y="255"/>
                </a:cubicBezTo>
                <a:cubicBezTo>
                  <a:pt x="1301" y="253"/>
                  <a:pt x="1301" y="250"/>
                  <a:pt x="1302" y="246"/>
                </a:cubicBezTo>
                <a:cubicBezTo>
                  <a:pt x="1303" y="243"/>
                  <a:pt x="1303" y="243"/>
                  <a:pt x="1303" y="243"/>
                </a:cubicBezTo>
                <a:cubicBezTo>
                  <a:pt x="1303" y="241"/>
                  <a:pt x="1303" y="241"/>
                  <a:pt x="1303" y="241"/>
                </a:cubicBezTo>
                <a:cubicBezTo>
                  <a:pt x="1304" y="236"/>
                  <a:pt x="1305" y="232"/>
                  <a:pt x="1305" y="230"/>
                </a:cubicBezTo>
                <a:cubicBezTo>
                  <a:pt x="1305" y="227"/>
                  <a:pt x="1304" y="224"/>
                  <a:pt x="1302" y="223"/>
                </a:cubicBezTo>
                <a:cubicBezTo>
                  <a:pt x="1301" y="221"/>
                  <a:pt x="1299" y="220"/>
                  <a:pt x="1296" y="220"/>
                </a:cubicBezTo>
                <a:cubicBezTo>
                  <a:pt x="1294" y="220"/>
                  <a:pt x="1291" y="221"/>
                  <a:pt x="1289" y="223"/>
                </a:cubicBezTo>
                <a:cubicBezTo>
                  <a:pt x="1286" y="224"/>
                  <a:pt x="1284" y="227"/>
                  <a:pt x="1282" y="229"/>
                </a:cubicBezTo>
                <a:close/>
                <a:moveTo>
                  <a:pt x="1342" y="253"/>
                </a:moveTo>
                <a:cubicBezTo>
                  <a:pt x="1340" y="251"/>
                  <a:pt x="1340" y="251"/>
                  <a:pt x="1340" y="251"/>
                </a:cubicBezTo>
                <a:cubicBezTo>
                  <a:pt x="1339" y="253"/>
                  <a:pt x="1337" y="254"/>
                  <a:pt x="1335" y="255"/>
                </a:cubicBezTo>
                <a:cubicBezTo>
                  <a:pt x="1333" y="256"/>
                  <a:pt x="1331" y="256"/>
                  <a:pt x="1329" y="256"/>
                </a:cubicBezTo>
                <a:cubicBezTo>
                  <a:pt x="1326" y="256"/>
                  <a:pt x="1323" y="255"/>
                  <a:pt x="1322" y="253"/>
                </a:cubicBezTo>
                <a:cubicBezTo>
                  <a:pt x="1321" y="250"/>
                  <a:pt x="1320" y="247"/>
                  <a:pt x="1320" y="244"/>
                </a:cubicBezTo>
                <a:cubicBezTo>
                  <a:pt x="1323" y="244"/>
                  <a:pt x="1327" y="244"/>
                  <a:pt x="1330" y="242"/>
                </a:cubicBezTo>
                <a:cubicBezTo>
                  <a:pt x="1334" y="241"/>
                  <a:pt x="1337" y="240"/>
                  <a:pt x="1340" y="237"/>
                </a:cubicBezTo>
                <a:cubicBezTo>
                  <a:pt x="1342" y="235"/>
                  <a:pt x="1344" y="232"/>
                  <a:pt x="1344" y="229"/>
                </a:cubicBezTo>
                <a:cubicBezTo>
                  <a:pt x="1344" y="226"/>
                  <a:pt x="1343" y="224"/>
                  <a:pt x="1341" y="223"/>
                </a:cubicBezTo>
                <a:cubicBezTo>
                  <a:pt x="1340" y="221"/>
                  <a:pt x="1337" y="220"/>
                  <a:pt x="1334" y="220"/>
                </a:cubicBezTo>
                <a:cubicBezTo>
                  <a:pt x="1330" y="220"/>
                  <a:pt x="1326" y="221"/>
                  <a:pt x="1323" y="224"/>
                </a:cubicBezTo>
                <a:cubicBezTo>
                  <a:pt x="1320" y="226"/>
                  <a:pt x="1318" y="229"/>
                  <a:pt x="1316" y="233"/>
                </a:cubicBezTo>
                <a:cubicBezTo>
                  <a:pt x="1314" y="237"/>
                  <a:pt x="1313" y="241"/>
                  <a:pt x="1313" y="246"/>
                </a:cubicBezTo>
                <a:cubicBezTo>
                  <a:pt x="1313" y="248"/>
                  <a:pt x="1314" y="251"/>
                  <a:pt x="1315" y="253"/>
                </a:cubicBezTo>
                <a:cubicBezTo>
                  <a:pt x="1316" y="255"/>
                  <a:pt x="1317" y="257"/>
                  <a:pt x="1319" y="259"/>
                </a:cubicBezTo>
                <a:cubicBezTo>
                  <a:pt x="1321" y="260"/>
                  <a:pt x="1324" y="261"/>
                  <a:pt x="1327" y="261"/>
                </a:cubicBezTo>
                <a:cubicBezTo>
                  <a:pt x="1330" y="261"/>
                  <a:pt x="1333" y="260"/>
                  <a:pt x="1336" y="258"/>
                </a:cubicBezTo>
                <a:cubicBezTo>
                  <a:pt x="1339" y="257"/>
                  <a:pt x="1341" y="255"/>
                  <a:pt x="1342" y="253"/>
                </a:cubicBezTo>
                <a:close/>
                <a:moveTo>
                  <a:pt x="1332" y="224"/>
                </a:moveTo>
                <a:cubicBezTo>
                  <a:pt x="1334" y="224"/>
                  <a:pt x="1335" y="224"/>
                  <a:pt x="1336" y="225"/>
                </a:cubicBezTo>
                <a:cubicBezTo>
                  <a:pt x="1337" y="226"/>
                  <a:pt x="1337" y="228"/>
                  <a:pt x="1337" y="229"/>
                </a:cubicBezTo>
                <a:cubicBezTo>
                  <a:pt x="1337" y="232"/>
                  <a:pt x="1336" y="234"/>
                  <a:pt x="1334" y="235"/>
                </a:cubicBezTo>
                <a:cubicBezTo>
                  <a:pt x="1333" y="237"/>
                  <a:pt x="1331" y="238"/>
                  <a:pt x="1328" y="239"/>
                </a:cubicBezTo>
                <a:cubicBezTo>
                  <a:pt x="1325" y="240"/>
                  <a:pt x="1323" y="241"/>
                  <a:pt x="1321" y="241"/>
                </a:cubicBezTo>
                <a:cubicBezTo>
                  <a:pt x="1321" y="238"/>
                  <a:pt x="1321" y="236"/>
                  <a:pt x="1322" y="233"/>
                </a:cubicBezTo>
                <a:cubicBezTo>
                  <a:pt x="1323" y="230"/>
                  <a:pt x="1325" y="228"/>
                  <a:pt x="1326" y="226"/>
                </a:cubicBezTo>
                <a:cubicBezTo>
                  <a:pt x="1328" y="225"/>
                  <a:pt x="1330" y="224"/>
                  <a:pt x="1332" y="224"/>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36" name="Google Shape;136;p84"/>
          <p:cNvSpPr txBox="1">
            <a:spLocks noGrp="1"/>
          </p:cNvSpPr>
          <p:nvPr>
            <p:ph type="body" idx="4"/>
          </p:nvPr>
        </p:nvSpPr>
        <p:spPr>
          <a:xfrm>
            <a:off x="5996940" y="4886689"/>
            <a:ext cx="2416810" cy="117148"/>
          </a:xfrm>
          <a:prstGeom prst="rect">
            <a:avLst/>
          </a:prstGeom>
          <a:noFill/>
          <a:ln>
            <a:noFill/>
          </a:ln>
        </p:spPr>
        <p:txBody>
          <a:bodyPr spcFirstLastPara="1" wrap="square" lIns="0" tIns="0" rIns="0" bIns="0" anchor="t" anchorCtr="0">
            <a:spAutoFit/>
          </a:bodyPr>
          <a:lstStyle>
            <a:lvl1pPr marL="457200" lvl="0" indent="-228600" algn="l">
              <a:lnSpc>
                <a:spcPct val="110000"/>
              </a:lnSpc>
              <a:spcBef>
                <a:spcPts val="600"/>
              </a:spcBef>
              <a:spcAft>
                <a:spcPts val="0"/>
              </a:spcAft>
              <a:buClr>
                <a:schemeClr val="dk2"/>
              </a:buClr>
              <a:buSzPts val="750"/>
              <a:buNone/>
              <a:defRPr sz="750" cap="none">
                <a:solidFill>
                  <a:schemeClr val="dk2"/>
                </a:solidFill>
              </a:defRPr>
            </a:lvl1pPr>
            <a:lvl2pPr marL="914400" lvl="1" indent="-342900" algn="l">
              <a:lnSpc>
                <a:spcPct val="110000"/>
              </a:lnSpc>
              <a:spcBef>
                <a:spcPts val="600"/>
              </a:spcBef>
              <a:spcAft>
                <a:spcPts val="0"/>
              </a:spcAft>
              <a:buClr>
                <a:schemeClr val="dk1"/>
              </a:buClr>
              <a:buSzPts val="1800"/>
              <a:buChar char="–"/>
              <a:defRPr/>
            </a:lvl2pPr>
            <a:lvl3pPr marL="1371600" lvl="2" indent="-342900" algn="l">
              <a:lnSpc>
                <a:spcPct val="110000"/>
              </a:lnSpc>
              <a:spcBef>
                <a:spcPts val="600"/>
              </a:spcBef>
              <a:spcAft>
                <a:spcPts val="0"/>
              </a:spcAft>
              <a:buClr>
                <a:schemeClr val="dk1"/>
              </a:buClr>
              <a:buSzPts val="1800"/>
              <a:buChar char="•"/>
              <a:defRPr/>
            </a:lvl3pPr>
            <a:lvl4pPr marL="1828800" lvl="3" indent="-342900" algn="l">
              <a:lnSpc>
                <a:spcPct val="110000"/>
              </a:lnSpc>
              <a:spcBef>
                <a:spcPts val="600"/>
              </a:spcBef>
              <a:spcAft>
                <a:spcPts val="0"/>
              </a:spcAft>
              <a:buClr>
                <a:schemeClr val="dk1"/>
              </a:buClr>
              <a:buSzPts val="1800"/>
              <a:buChar char="–"/>
              <a:defRPr/>
            </a:lvl4pPr>
            <a:lvl5pPr marL="2286000" lvl="4" indent="-342900" algn="l">
              <a:lnSpc>
                <a:spcPct val="110000"/>
              </a:lnSpc>
              <a:spcBef>
                <a:spcPts val="600"/>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matchingName="Section Header - Deep Blue">
  <p:cSld name="Section Header - Deep Blue">
    <p:bg>
      <p:bgPr>
        <a:solidFill>
          <a:srgbClr val="315470"/>
        </a:solidFill>
        <a:effectLst/>
      </p:bgPr>
    </p:bg>
    <p:spTree>
      <p:nvGrpSpPr>
        <p:cNvPr id="1" name="Shape 137"/>
        <p:cNvGrpSpPr/>
        <p:nvPr/>
      </p:nvGrpSpPr>
      <p:grpSpPr>
        <a:xfrm>
          <a:off x="0" y="0"/>
          <a:ext cx="0" cy="0"/>
          <a:chOff x="0" y="0"/>
          <a:chExt cx="0" cy="0"/>
        </a:xfrm>
      </p:grpSpPr>
      <p:sp>
        <p:nvSpPr>
          <p:cNvPr id="138" name="Google Shape;138;p85"/>
          <p:cNvSpPr txBox="1">
            <a:spLocks noGrp="1"/>
          </p:cNvSpPr>
          <p:nvPr>
            <p:ph type="title"/>
          </p:nvPr>
        </p:nvSpPr>
        <p:spPr>
          <a:xfrm>
            <a:off x="495300" y="1405556"/>
            <a:ext cx="3596054" cy="1772693"/>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lt1"/>
              </a:buClr>
              <a:buSzPts val="2800"/>
              <a:buFont typeface="Georgia"/>
              <a:buNone/>
              <a:defRPr sz="28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9" name="Google Shape;139;p85"/>
          <p:cNvSpPr txBox="1">
            <a:spLocks noGrp="1"/>
          </p:cNvSpPr>
          <p:nvPr>
            <p:ph type="body" idx="1"/>
          </p:nvPr>
        </p:nvSpPr>
        <p:spPr>
          <a:xfrm>
            <a:off x="7319619" y="1143027"/>
            <a:ext cx="1160585" cy="936923"/>
          </a:xfrm>
          <a:prstGeom prst="rect">
            <a:avLst/>
          </a:prstGeom>
          <a:noFill/>
          <a:ln>
            <a:noFill/>
          </a:ln>
        </p:spPr>
        <p:txBody>
          <a:bodyPr spcFirstLastPara="1" wrap="square" lIns="0" tIns="0" rIns="0" bIns="0" anchor="t" anchorCtr="0">
            <a:noAutofit/>
          </a:bodyPr>
          <a:lstStyle>
            <a:lvl1pPr marL="457200" lvl="0" indent="-228600" algn="r">
              <a:lnSpc>
                <a:spcPct val="110000"/>
              </a:lnSpc>
              <a:spcBef>
                <a:spcPts val="600"/>
              </a:spcBef>
              <a:spcAft>
                <a:spcPts val="0"/>
              </a:spcAft>
              <a:buClr>
                <a:srgbClr val="B6BDBD"/>
              </a:buClr>
              <a:buSzPts val="6000"/>
              <a:buNone/>
              <a:defRPr sz="6000">
                <a:solidFill>
                  <a:srgbClr val="B6BDBD"/>
                </a:solidFill>
                <a:latin typeface="Georgia"/>
                <a:ea typeface="Georgia"/>
                <a:cs typeface="Georgia"/>
                <a:sym typeface="Georgia"/>
              </a:defRPr>
            </a:lvl1pPr>
            <a:lvl2pPr marL="914400" lvl="1" indent="-228600" algn="l">
              <a:lnSpc>
                <a:spcPct val="110000"/>
              </a:lnSpc>
              <a:spcBef>
                <a:spcPts val="600"/>
              </a:spcBef>
              <a:spcAft>
                <a:spcPts val="0"/>
              </a:spcAft>
              <a:buClr>
                <a:srgbClr val="8F8F8F"/>
              </a:buClr>
              <a:buSzPts val="1500"/>
              <a:buNone/>
              <a:defRPr sz="1500">
                <a:solidFill>
                  <a:srgbClr val="8F8F8F"/>
                </a:solidFill>
              </a:defRPr>
            </a:lvl2pPr>
            <a:lvl3pPr marL="1371600" lvl="2" indent="-228600" algn="l">
              <a:lnSpc>
                <a:spcPct val="110000"/>
              </a:lnSpc>
              <a:spcBef>
                <a:spcPts val="600"/>
              </a:spcBef>
              <a:spcAft>
                <a:spcPts val="0"/>
              </a:spcAft>
              <a:buClr>
                <a:srgbClr val="8F8F8F"/>
              </a:buClr>
              <a:buSzPts val="1350"/>
              <a:buNone/>
              <a:defRPr sz="1350">
                <a:solidFill>
                  <a:srgbClr val="8F8F8F"/>
                </a:solidFill>
              </a:defRPr>
            </a:lvl3pPr>
            <a:lvl4pPr marL="1828800" lvl="3" indent="-228600" algn="l">
              <a:lnSpc>
                <a:spcPct val="110000"/>
              </a:lnSpc>
              <a:spcBef>
                <a:spcPts val="600"/>
              </a:spcBef>
              <a:spcAft>
                <a:spcPts val="0"/>
              </a:spcAft>
              <a:buClr>
                <a:srgbClr val="8F8F8F"/>
              </a:buClr>
              <a:buSzPts val="1200"/>
              <a:buNone/>
              <a:defRPr sz="1200">
                <a:solidFill>
                  <a:srgbClr val="8F8F8F"/>
                </a:solidFill>
              </a:defRPr>
            </a:lvl4pPr>
            <a:lvl5pPr marL="2286000" lvl="4" indent="-228600" algn="l">
              <a:lnSpc>
                <a:spcPct val="110000"/>
              </a:lnSpc>
              <a:spcBef>
                <a:spcPts val="600"/>
              </a:spcBef>
              <a:spcAft>
                <a:spcPts val="0"/>
              </a:spcAft>
              <a:buClr>
                <a:srgbClr val="8F8F8F"/>
              </a:buClr>
              <a:buSzPts val="1200"/>
              <a:buNone/>
              <a:defRPr sz="1200">
                <a:solidFill>
                  <a:srgbClr val="8F8F8F"/>
                </a:solidFill>
              </a:defRPr>
            </a:lvl5pPr>
            <a:lvl6pPr marL="2743200" lvl="5" indent="-228600" algn="l">
              <a:lnSpc>
                <a:spcPct val="90000"/>
              </a:lnSpc>
              <a:spcBef>
                <a:spcPts val="375"/>
              </a:spcBef>
              <a:spcAft>
                <a:spcPts val="0"/>
              </a:spcAft>
              <a:buClr>
                <a:srgbClr val="8F8F8F"/>
              </a:buClr>
              <a:buSzPts val="1200"/>
              <a:buNone/>
              <a:defRPr sz="1200">
                <a:solidFill>
                  <a:srgbClr val="8F8F8F"/>
                </a:solidFill>
              </a:defRPr>
            </a:lvl6pPr>
            <a:lvl7pPr marL="3200400" lvl="6" indent="-228600" algn="l">
              <a:lnSpc>
                <a:spcPct val="90000"/>
              </a:lnSpc>
              <a:spcBef>
                <a:spcPts val="375"/>
              </a:spcBef>
              <a:spcAft>
                <a:spcPts val="0"/>
              </a:spcAft>
              <a:buClr>
                <a:srgbClr val="8F8F8F"/>
              </a:buClr>
              <a:buSzPts val="1200"/>
              <a:buNone/>
              <a:defRPr sz="1200">
                <a:solidFill>
                  <a:srgbClr val="8F8F8F"/>
                </a:solidFill>
              </a:defRPr>
            </a:lvl7pPr>
            <a:lvl8pPr marL="3657600" lvl="7" indent="-228600" algn="l">
              <a:lnSpc>
                <a:spcPct val="90000"/>
              </a:lnSpc>
              <a:spcBef>
                <a:spcPts val="375"/>
              </a:spcBef>
              <a:spcAft>
                <a:spcPts val="0"/>
              </a:spcAft>
              <a:buClr>
                <a:srgbClr val="8F8F8F"/>
              </a:buClr>
              <a:buSzPts val="1200"/>
              <a:buNone/>
              <a:defRPr sz="1200">
                <a:solidFill>
                  <a:srgbClr val="8F8F8F"/>
                </a:solidFill>
              </a:defRPr>
            </a:lvl8pPr>
            <a:lvl9pPr marL="4114800" lvl="8" indent="-228600" algn="l">
              <a:lnSpc>
                <a:spcPct val="90000"/>
              </a:lnSpc>
              <a:spcBef>
                <a:spcPts val="375"/>
              </a:spcBef>
              <a:spcAft>
                <a:spcPts val="0"/>
              </a:spcAft>
              <a:buClr>
                <a:srgbClr val="8F8F8F"/>
              </a:buClr>
              <a:buSzPts val="1200"/>
              <a:buNone/>
              <a:defRPr sz="1200">
                <a:solidFill>
                  <a:srgbClr val="8F8F8F"/>
                </a:solidFill>
              </a:defRPr>
            </a:lvl9pPr>
          </a:lstStyle>
          <a:p>
            <a:endParaRPr/>
          </a:p>
        </p:txBody>
      </p:sp>
      <p:sp>
        <p:nvSpPr>
          <p:cNvPr id="140" name="Google Shape;140;p85"/>
          <p:cNvSpPr txBox="1">
            <a:spLocks noGrp="1"/>
          </p:cNvSpPr>
          <p:nvPr>
            <p:ph type="sldNum" idx="12"/>
          </p:nvPr>
        </p:nvSpPr>
        <p:spPr>
          <a:xfrm>
            <a:off x="8111490" y="4831087"/>
            <a:ext cx="300989" cy="146194"/>
          </a:xfrm>
          <a:prstGeom prst="rect">
            <a:avLst/>
          </a:prstGeom>
          <a:noFill/>
          <a:ln>
            <a:noFill/>
          </a:ln>
        </p:spPr>
        <p:txBody>
          <a:bodyPr spcFirstLastPara="1" wrap="square" lIns="0" tIns="0" rIns="0" bIns="0" anchor="ctr" anchorCtr="0">
            <a:sp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41" name="Google Shape;141;p85"/>
          <p:cNvSpPr>
            <a:spLocks noGrp="1"/>
          </p:cNvSpPr>
          <p:nvPr>
            <p:ph type="pic" idx="2"/>
          </p:nvPr>
        </p:nvSpPr>
        <p:spPr>
          <a:xfrm>
            <a:off x="4373563" y="1404938"/>
            <a:ext cx="3087687" cy="3738562"/>
          </a:xfrm>
          <a:prstGeom prst="rect">
            <a:avLst/>
          </a:prstGeom>
          <a:solidFill>
            <a:srgbClr val="E1DCCD"/>
          </a:solidFill>
          <a:ln>
            <a:noFill/>
          </a:ln>
        </p:spPr>
      </p:sp>
      <p:sp>
        <p:nvSpPr>
          <p:cNvPr id="142" name="Google Shape;142;p85"/>
          <p:cNvSpPr txBox="1">
            <a:spLocks noGrp="1"/>
          </p:cNvSpPr>
          <p:nvPr>
            <p:ph type="body" idx="3"/>
          </p:nvPr>
        </p:nvSpPr>
        <p:spPr>
          <a:xfrm>
            <a:off x="495300" y="477933"/>
            <a:ext cx="2416810" cy="124906"/>
          </a:xfrm>
          <a:prstGeom prst="rect">
            <a:avLst/>
          </a:prstGeom>
          <a:noFill/>
          <a:ln>
            <a:noFill/>
          </a:ln>
        </p:spPr>
        <p:txBody>
          <a:bodyPr spcFirstLastPara="1" wrap="square" lIns="0" tIns="0" rIns="0" bIns="0" anchor="t" anchorCtr="0">
            <a:spAutoFit/>
          </a:bodyPr>
          <a:lstStyle>
            <a:lvl1pPr marL="457200" lvl="0" indent="-228600" algn="l">
              <a:lnSpc>
                <a:spcPct val="110000"/>
              </a:lnSpc>
              <a:spcBef>
                <a:spcPts val="600"/>
              </a:spcBef>
              <a:spcAft>
                <a:spcPts val="0"/>
              </a:spcAft>
              <a:buClr>
                <a:schemeClr val="lt1"/>
              </a:buClr>
              <a:buSzPts val="800"/>
              <a:buNone/>
              <a:defRPr sz="800" cap="none">
                <a:solidFill>
                  <a:schemeClr val="lt1"/>
                </a:solidFill>
              </a:defRPr>
            </a:lvl1pPr>
            <a:lvl2pPr marL="914400" lvl="1" indent="-342900" algn="l">
              <a:lnSpc>
                <a:spcPct val="110000"/>
              </a:lnSpc>
              <a:spcBef>
                <a:spcPts val="600"/>
              </a:spcBef>
              <a:spcAft>
                <a:spcPts val="0"/>
              </a:spcAft>
              <a:buClr>
                <a:schemeClr val="dk1"/>
              </a:buClr>
              <a:buSzPts val="1800"/>
              <a:buChar char="–"/>
              <a:defRPr/>
            </a:lvl2pPr>
            <a:lvl3pPr marL="1371600" lvl="2" indent="-342900" algn="l">
              <a:lnSpc>
                <a:spcPct val="110000"/>
              </a:lnSpc>
              <a:spcBef>
                <a:spcPts val="600"/>
              </a:spcBef>
              <a:spcAft>
                <a:spcPts val="0"/>
              </a:spcAft>
              <a:buClr>
                <a:schemeClr val="dk1"/>
              </a:buClr>
              <a:buSzPts val="1800"/>
              <a:buChar char="•"/>
              <a:defRPr/>
            </a:lvl3pPr>
            <a:lvl4pPr marL="1828800" lvl="3" indent="-342900" algn="l">
              <a:lnSpc>
                <a:spcPct val="110000"/>
              </a:lnSpc>
              <a:spcBef>
                <a:spcPts val="600"/>
              </a:spcBef>
              <a:spcAft>
                <a:spcPts val="0"/>
              </a:spcAft>
              <a:buClr>
                <a:schemeClr val="dk1"/>
              </a:buClr>
              <a:buSzPts val="1800"/>
              <a:buChar char="–"/>
              <a:defRPr/>
            </a:lvl4pPr>
            <a:lvl5pPr marL="2286000" lvl="4" indent="-342900" algn="l">
              <a:lnSpc>
                <a:spcPct val="110000"/>
              </a:lnSpc>
              <a:spcBef>
                <a:spcPts val="600"/>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matchingName="Section Header - Deep Violet">
  <p:cSld name="Section Header - Deep Violet">
    <p:bg>
      <p:bgPr>
        <a:solidFill>
          <a:srgbClr val="683B58"/>
        </a:solidFill>
        <a:effectLst/>
      </p:bgPr>
    </p:bg>
    <p:spTree>
      <p:nvGrpSpPr>
        <p:cNvPr id="1" name="Shape 143"/>
        <p:cNvGrpSpPr/>
        <p:nvPr/>
      </p:nvGrpSpPr>
      <p:grpSpPr>
        <a:xfrm>
          <a:off x="0" y="0"/>
          <a:ext cx="0" cy="0"/>
          <a:chOff x="0" y="0"/>
          <a:chExt cx="0" cy="0"/>
        </a:xfrm>
      </p:grpSpPr>
      <p:sp>
        <p:nvSpPr>
          <p:cNvPr id="144" name="Google Shape;144;p86"/>
          <p:cNvSpPr txBox="1">
            <a:spLocks noGrp="1"/>
          </p:cNvSpPr>
          <p:nvPr>
            <p:ph type="title"/>
          </p:nvPr>
        </p:nvSpPr>
        <p:spPr>
          <a:xfrm>
            <a:off x="495300" y="1405556"/>
            <a:ext cx="3596054" cy="1772693"/>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lt1"/>
              </a:buClr>
              <a:buSzPts val="2800"/>
              <a:buFont typeface="Georgia"/>
              <a:buNone/>
              <a:defRPr sz="28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5" name="Google Shape;145;p86"/>
          <p:cNvSpPr txBox="1">
            <a:spLocks noGrp="1"/>
          </p:cNvSpPr>
          <p:nvPr>
            <p:ph type="body" idx="1"/>
          </p:nvPr>
        </p:nvSpPr>
        <p:spPr>
          <a:xfrm>
            <a:off x="7319619" y="1143027"/>
            <a:ext cx="1160585" cy="936923"/>
          </a:xfrm>
          <a:prstGeom prst="rect">
            <a:avLst/>
          </a:prstGeom>
          <a:noFill/>
          <a:ln>
            <a:noFill/>
          </a:ln>
        </p:spPr>
        <p:txBody>
          <a:bodyPr spcFirstLastPara="1" wrap="square" lIns="0" tIns="0" rIns="0" bIns="0" anchor="t" anchorCtr="0">
            <a:noAutofit/>
          </a:bodyPr>
          <a:lstStyle>
            <a:lvl1pPr marL="457200" lvl="0" indent="-228600" algn="r">
              <a:lnSpc>
                <a:spcPct val="110000"/>
              </a:lnSpc>
              <a:spcBef>
                <a:spcPts val="600"/>
              </a:spcBef>
              <a:spcAft>
                <a:spcPts val="0"/>
              </a:spcAft>
              <a:buClr>
                <a:srgbClr val="B6BDBD"/>
              </a:buClr>
              <a:buSzPts val="6000"/>
              <a:buNone/>
              <a:defRPr sz="6000">
                <a:solidFill>
                  <a:srgbClr val="B6BDBD"/>
                </a:solidFill>
                <a:latin typeface="Georgia"/>
                <a:ea typeface="Georgia"/>
                <a:cs typeface="Georgia"/>
                <a:sym typeface="Georgia"/>
              </a:defRPr>
            </a:lvl1pPr>
            <a:lvl2pPr marL="914400" lvl="1" indent="-228600" algn="l">
              <a:lnSpc>
                <a:spcPct val="110000"/>
              </a:lnSpc>
              <a:spcBef>
                <a:spcPts val="600"/>
              </a:spcBef>
              <a:spcAft>
                <a:spcPts val="0"/>
              </a:spcAft>
              <a:buClr>
                <a:srgbClr val="8F8F8F"/>
              </a:buClr>
              <a:buSzPts val="1500"/>
              <a:buNone/>
              <a:defRPr sz="1500">
                <a:solidFill>
                  <a:srgbClr val="8F8F8F"/>
                </a:solidFill>
              </a:defRPr>
            </a:lvl2pPr>
            <a:lvl3pPr marL="1371600" lvl="2" indent="-228600" algn="l">
              <a:lnSpc>
                <a:spcPct val="110000"/>
              </a:lnSpc>
              <a:spcBef>
                <a:spcPts val="600"/>
              </a:spcBef>
              <a:spcAft>
                <a:spcPts val="0"/>
              </a:spcAft>
              <a:buClr>
                <a:srgbClr val="8F8F8F"/>
              </a:buClr>
              <a:buSzPts val="1350"/>
              <a:buNone/>
              <a:defRPr sz="1350">
                <a:solidFill>
                  <a:srgbClr val="8F8F8F"/>
                </a:solidFill>
              </a:defRPr>
            </a:lvl3pPr>
            <a:lvl4pPr marL="1828800" lvl="3" indent="-228600" algn="l">
              <a:lnSpc>
                <a:spcPct val="110000"/>
              </a:lnSpc>
              <a:spcBef>
                <a:spcPts val="600"/>
              </a:spcBef>
              <a:spcAft>
                <a:spcPts val="0"/>
              </a:spcAft>
              <a:buClr>
                <a:srgbClr val="8F8F8F"/>
              </a:buClr>
              <a:buSzPts val="1200"/>
              <a:buNone/>
              <a:defRPr sz="1200">
                <a:solidFill>
                  <a:srgbClr val="8F8F8F"/>
                </a:solidFill>
              </a:defRPr>
            </a:lvl4pPr>
            <a:lvl5pPr marL="2286000" lvl="4" indent="-228600" algn="l">
              <a:lnSpc>
                <a:spcPct val="110000"/>
              </a:lnSpc>
              <a:spcBef>
                <a:spcPts val="600"/>
              </a:spcBef>
              <a:spcAft>
                <a:spcPts val="0"/>
              </a:spcAft>
              <a:buClr>
                <a:srgbClr val="8F8F8F"/>
              </a:buClr>
              <a:buSzPts val="1200"/>
              <a:buNone/>
              <a:defRPr sz="1200">
                <a:solidFill>
                  <a:srgbClr val="8F8F8F"/>
                </a:solidFill>
              </a:defRPr>
            </a:lvl5pPr>
            <a:lvl6pPr marL="2743200" lvl="5" indent="-228600" algn="l">
              <a:lnSpc>
                <a:spcPct val="90000"/>
              </a:lnSpc>
              <a:spcBef>
                <a:spcPts val="375"/>
              </a:spcBef>
              <a:spcAft>
                <a:spcPts val="0"/>
              </a:spcAft>
              <a:buClr>
                <a:srgbClr val="8F8F8F"/>
              </a:buClr>
              <a:buSzPts val="1200"/>
              <a:buNone/>
              <a:defRPr sz="1200">
                <a:solidFill>
                  <a:srgbClr val="8F8F8F"/>
                </a:solidFill>
              </a:defRPr>
            </a:lvl6pPr>
            <a:lvl7pPr marL="3200400" lvl="6" indent="-228600" algn="l">
              <a:lnSpc>
                <a:spcPct val="90000"/>
              </a:lnSpc>
              <a:spcBef>
                <a:spcPts val="375"/>
              </a:spcBef>
              <a:spcAft>
                <a:spcPts val="0"/>
              </a:spcAft>
              <a:buClr>
                <a:srgbClr val="8F8F8F"/>
              </a:buClr>
              <a:buSzPts val="1200"/>
              <a:buNone/>
              <a:defRPr sz="1200">
                <a:solidFill>
                  <a:srgbClr val="8F8F8F"/>
                </a:solidFill>
              </a:defRPr>
            </a:lvl7pPr>
            <a:lvl8pPr marL="3657600" lvl="7" indent="-228600" algn="l">
              <a:lnSpc>
                <a:spcPct val="90000"/>
              </a:lnSpc>
              <a:spcBef>
                <a:spcPts val="375"/>
              </a:spcBef>
              <a:spcAft>
                <a:spcPts val="0"/>
              </a:spcAft>
              <a:buClr>
                <a:srgbClr val="8F8F8F"/>
              </a:buClr>
              <a:buSzPts val="1200"/>
              <a:buNone/>
              <a:defRPr sz="1200">
                <a:solidFill>
                  <a:srgbClr val="8F8F8F"/>
                </a:solidFill>
              </a:defRPr>
            </a:lvl8pPr>
            <a:lvl9pPr marL="4114800" lvl="8" indent="-228600" algn="l">
              <a:lnSpc>
                <a:spcPct val="90000"/>
              </a:lnSpc>
              <a:spcBef>
                <a:spcPts val="375"/>
              </a:spcBef>
              <a:spcAft>
                <a:spcPts val="0"/>
              </a:spcAft>
              <a:buClr>
                <a:srgbClr val="8F8F8F"/>
              </a:buClr>
              <a:buSzPts val="1200"/>
              <a:buNone/>
              <a:defRPr sz="1200">
                <a:solidFill>
                  <a:srgbClr val="8F8F8F"/>
                </a:solidFill>
              </a:defRPr>
            </a:lvl9pPr>
          </a:lstStyle>
          <a:p>
            <a:endParaRPr/>
          </a:p>
        </p:txBody>
      </p:sp>
      <p:sp>
        <p:nvSpPr>
          <p:cNvPr id="146" name="Google Shape;146;p86"/>
          <p:cNvSpPr txBox="1">
            <a:spLocks noGrp="1"/>
          </p:cNvSpPr>
          <p:nvPr>
            <p:ph type="sldNum" idx="12"/>
          </p:nvPr>
        </p:nvSpPr>
        <p:spPr>
          <a:xfrm>
            <a:off x="8111490" y="4831087"/>
            <a:ext cx="300989" cy="146194"/>
          </a:xfrm>
          <a:prstGeom prst="rect">
            <a:avLst/>
          </a:prstGeom>
          <a:noFill/>
          <a:ln>
            <a:noFill/>
          </a:ln>
        </p:spPr>
        <p:txBody>
          <a:bodyPr spcFirstLastPara="1" wrap="square" lIns="0" tIns="0" rIns="0" bIns="0" anchor="ctr" anchorCtr="0">
            <a:sp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47" name="Google Shape;147;p86"/>
          <p:cNvSpPr>
            <a:spLocks noGrp="1"/>
          </p:cNvSpPr>
          <p:nvPr>
            <p:ph type="pic" idx="2"/>
          </p:nvPr>
        </p:nvSpPr>
        <p:spPr>
          <a:xfrm>
            <a:off x="4373563" y="1404938"/>
            <a:ext cx="3087687" cy="3738562"/>
          </a:xfrm>
          <a:prstGeom prst="rect">
            <a:avLst/>
          </a:prstGeom>
          <a:solidFill>
            <a:srgbClr val="E1DCCD"/>
          </a:solidFill>
          <a:ln>
            <a:noFill/>
          </a:ln>
        </p:spPr>
      </p:sp>
      <p:sp>
        <p:nvSpPr>
          <p:cNvPr id="148" name="Google Shape;148;p86"/>
          <p:cNvSpPr txBox="1">
            <a:spLocks noGrp="1"/>
          </p:cNvSpPr>
          <p:nvPr>
            <p:ph type="body" idx="3"/>
          </p:nvPr>
        </p:nvSpPr>
        <p:spPr>
          <a:xfrm>
            <a:off x="495300" y="477933"/>
            <a:ext cx="2416810" cy="124906"/>
          </a:xfrm>
          <a:prstGeom prst="rect">
            <a:avLst/>
          </a:prstGeom>
          <a:noFill/>
          <a:ln>
            <a:noFill/>
          </a:ln>
        </p:spPr>
        <p:txBody>
          <a:bodyPr spcFirstLastPara="1" wrap="square" lIns="0" tIns="0" rIns="0" bIns="0" anchor="t" anchorCtr="0">
            <a:spAutoFit/>
          </a:bodyPr>
          <a:lstStyle>
            <a:lvl1pPr marL="457200" lvl="0" indent="-228600" algn="l">
              <a:lnSpc>
                <a:spcPct val="110000"/>
              </a:lnSpc>
              <a:spcBef>
                <a:spcPts val="600"/>
              </a:spcBef>
              <a:spcAft>
                <a:spcPts val="0"/>
              </a:spcAft>
              <a:buClr>
                <a:schemeClr val="lt1"/>
              </a:buClr>
              <a:buSzPts val="800"/>
              <a:buNone/>
              <a:defRPr sz="800" cap="none">
                <a:solidFill>
                  <a:schemeClr val="lt1"/>
                </a:solidFill>
              </a:defRPr>
            </a:lvl1pPr>
            <a:lvl2pPr marL="914400" lvl="1" indent="-342900" algn="l">
              <a:lnSpc>
                <a:spcPct val="110000"/>
              </a:lnSpc>
              <a:spcBef>
                <a:spcPts val="600"/>
              </a:spcBef>
              <a:spcAft>
                <a:spcPts val="0"/>
              </a:spcAft>
              <a:buClr>
                <a:schemeClr val="dk1"/>
              </a:buClr>
              <a:buSzPts val="1800"/>
              <a:buChar char="–"/>
              <a:defRPr/>
            </a:lvl2pPr>
            <a:lvl3pPr marL="1371600" lvl="2" indent="-342900" algn="l">
              <a:lnSpc>
                <a:spcPct val="110000"/>
              </a:lnSpc>
              <a:spcBef>
                <a:spcPts val="600"/>
              </a:spcBef>
              <a:spcAft>
                <a:spcPts val="0"/>
              </a:spcAft>
              <a:buClr>
                <a:schemeClr val="dk1"/>
              </a:buClr>
              <a:buSzPts val="1800"/>
              <a:buChar char="•"/>
              <a:defRPr/>
            </a:lvl3pPr>
            <a:lvl4pPr marL="1828800" lvl="3" indent="-342900" algn="l">
              <a:lnSpc>
                <a:spcPct val="110000"/>
              </a:lnSpc>
              <a:spcBef>
                <a:spcPts val="600"/>
              </a:spcBef>
              <a:spcAft>
                <a:spcPts val="0"/>
              </a:spcAft>
              <a:buClr>
                <a:schemeClr val="dk1"/>
              </a:buClr>
              <a:buSzPts val="1800"/>
              <a:buChar char="–"/>
              <a:defRPr/>
            </a:lvl4pPr>
            <a:lvl5pPr marL="2286000" lvl="4" indent="-342900" algn="l">
              <a:lnSpc>
                <a:spcPct val="110000"/>
              </a:lnSpc>
              <a:spcBef>
                <a:spcPts val="600"/>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matchingName="Section Header - Deep Gold">
  <p:cSld name="Section Header - Deep Gold">
    <p:bg>
      <p:bgPr>
        <a:solidFill>
          <a:srgbClr val="73531D"/>
        </a:solidFill>
        <a:effectLst/>
      </p:bgPr>
    </p:bg>
    <p:spTree>
      <p:nvGrpSpPr>
        <p:cNvPr id="1" name="Shape 149"/>
        <p:cNvGrpSpPr/>
        <p:nvPr/>
      </p:nvGrpSpPr>
      <p:grpSpPr>
        <a:xfrm>
          <a:off x="0" y="0"/>
          <a:ext cx="0" cy="0"/>
          <a:chOff x="0" y="0"/>
          <a:chExt cx="0" cy="0"/>
        </a:xfrm>
      </p:grpSpPr>
      <p:sp>
        <p:nvSpPr>
          <p:cNvPr id="150" name="Google Shape;150;p87"/>
          <p:cNvSpPr txBox="1">
            <a:spLocks noGrp="1"/>
          </p:cNvSpPr>
          <p:nvPr>
            <p:ph type="title"/>
          </p:nvPr>
        </p:nvSpPr>
        <p:spPr>
          <a:xfrm>
            <a:off x="495300" y="1405556"/>
            <a:ext cx="3596054" cy="1772693"/>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lt1"/>
              </a:buClr>
              <a:buSzPts val="2800"/>
              <a:buFont typeface="Georgia"/>
              <a:buNone/>
              <a:defRPr sz="28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1" name="Google Shape;151;p87"/>
          <p:cNvSpPr txBox="1">
            <a:spLocks noGrp="1"/>
          </p:cNvSpPr>
          <p:nvPr>
            <p:ph type="body" idx="1"/>
          </p:nvPr>
        </p:nvSpPr>
        <p:spPr>
          <a:xfrm>
            <a:off x="7319619" y="1143027"/>
            <a:ext cx="1160585" cy="936923"/>
          </a:xfrm>
          <a:prstGeom prst="rect">
            <a:avLst/>
          </a:prstGeom>
          <a:noFill/>
          <a:ln>
            <a:noFill/>
          </a:ln>
        </p:spPr>
        <p:txBody>
          <a:bodyPr spcFirstLastPara="1" wrap="square" lIns="0" tIns="0" rIns="0" bIns="0" anchor="t" anchorCtr="0">
            <a:noAutofit/>
          </a:bodyPr>
          <a:lstStyle>
            <a:lvl1pPr marL="457200" lvl="0" indent="-228600" algn="r">
              <a:lnSpc>
                <a:spcPct val="110000"/>
              </a:lnSpc>
              <a:spcBef>
                <a:spcPts val="600"/>
              </a:spcBef>
              <a:spcAft>
                <a:spcPts val="0"/>
              </a:spcAft>
              <a:buClr>
                <a:srgbClr val="B6BDBD"/>
              </a:buClr>
              <a:buSzPts val="6000"/>
              <a:buNone/>
              <a:defRPr sz="6000">
                <a:solidFill>
                  <a:srgbClr val="B6BDBD"/>
                </a:solidFill>
                <a:latin typeface="Georgia"/>
                <a:ea typeface="Georgia"/>
                <a:cs typeface="Georgia"/>
                <a:sym typeface="Georgia"/>
              </a:defRPr>
            </a:lvl1pPr>
            <a:lvl2pPr marL="914400" lvl="1" indent="-228600" algn="l">
              <a:lnSpc>
                <a:spcPct val="110000"/>
              </a:lnSpc>
              <a:spcBef>
                <a:spcPts val="600"/>
              </a:spcBef>
              <a:spcAft>
                <a:spcPts val="0"/>
              </a:spcAft>
              <a:buClr>
                <a:srgbClr val="8F8F8F"/>
              </a:buClr>
              <a:buSzPts val="1500"/>
              <a:buNone/>
              <a:defRPr sz="1500">
                <a:solidFill>
                  <a:srgbClr val="8F8F8F"/>
                </a:solidFill>
              </a:defRPr>
            </a:lvl2pPr>
            <a:lvl3pPr marL="1371600" lvl="2" indent="-228600" algn="l">
              <a:lnSpc>
                <a:spcPct val="110000"/>
              </a:lnSpc>
              <a:spcBef>
                <a:spcPts val="600"/>
              </a:spcBef>
              <a:spcAft>
                <a:spcPts val="0"/>
              </a:spcAft>
              <a:buClr>
                <a:srgbClr val="8F8F8F"/>
              </a:buClr>
              <a:buSzPts val="1350"/>
              <a:buNone/>
              <a:defRPr sz="1350">
                <a:solidFill>
                  <a:srgbClr val="8F8F8F"/>
                </a:solidFill>
              </a:defRPr>
            </a:lvl3pPr>
            <a:lvl4pPr marL="1828800" lvl="3" indent="-228600" algn="l">
              <a:lnSpc>
                <a:spcPct val="110000"/>
              </a:lnSpc>
              <a:spcBef>
                <a:spcPts val="600"/>
              </a:spcBef>
              <a:spcAft>
                <a:spcPts val="0"/>
              </a:spcAft>
              <a:buClr>
                <a:srgbClr val="8F8F8F"/>
              </a:buClr>
              <a:buSzPts val="1200"/>
              <a:buNone/>
              <a:defRPr sz="1200">
                <a:solidFill>
                  <a:srgbClr val="8F8F8F"/>
                </a:solidFill>
              </a:defRPr>
            </a:lvl4pPr>
            <a:lvl5pPr marL="2286000" lvl="4" indent="-228600" algn="l">
              <a:lnSpc>
                <a:spcPct val="110000"/>
              </a:lnSpc>
              <a:spcBef>
                <a:spcPts val="600"/>
              </a:spcBef>
              <a:spcAft>
                <a:spcPts val="0"/>
              </a:spcAft>
              <a:buClr>
                <a:srgbClr val="8F8F8F"/>
              </a:buClr>
              <a:buSzPts val="1200"/>
              <a:buNone/>
              <a:defRPr sz="1200">
                <a:solidFill>
                  <a:srgbClr val="8F8F8F"/>
                </a:solidFill>
              </a:defRPr>
            </a:lvl5pPr>
            <a:lvl6pPr marL="2743200" lvl="5" indent="-228600" algn="l">
              <a:lnSpc>
                <a:spcPct val="90000"/>
              </a:lnSpc>
              <a:spcBef>
                <a:spcPts val="375"/>
              </a:spcBef>
              <a:spcAft>
                <a:spcPts val="0"/>
              </a:spcAft>
              <a:buClr>
                <a:srgbClr val="8F8F8F"/>
              </a:buClr>
              <a:buSzPts val="1200"/>
              <a:buNone/>
              <a:defRPr sz="1200">
                <a:solidFill>
                  <a:srgbClr val="8F8F8F"/>
                </a:solidFill>
              </a:defRPr>
            </a:lvl6pPr>
            <a:lvl7pPr marL="3200400" lvl="6" indent="-228600" algn="l">
              <a:lnSpc>
                <a:spcPct val="90000"/>
              </a:lnSpc>
              <a:spcBef>
                <a:spcPts val="375"/>
              </a:spcBef>
              <a:spcAft>
                <a:spcPts val="0"/>
              </a:spcAft>
              <a:buClr>
                <a:srgbClr val="8F8F8F"/>
              </a:buClr>
              <a:buSzPts val="1200"/>
              <a:buNone/>
              <a:defRPr sz="1200">
                <a:solidFill>
                  <a:srgbClr val="8F8F8F"/>
                </a:solidFill>
              </a:defRPr>
            </a:lvl7pPr>
            <a:lvl8pPr marL="3657600" lvl="7" indent="-228600" algn="l">
              <a:lnSpc>
                <a:spcPct val="90000"/>
              </a:lnSpc>
              <a:spcBef>
                <a:spcPts val="375"/>
              </a:spcBef>
              <a:spcAft>
                <a:spcPts val="0"/>
              </a:spcAft>
              <a:buClr>
                <a:srgbClr val="8F8F8F"/>
              </a:buClr>
              <a:buSzPts val="1200"/>
              <a:buNone/>
              <a:defRPr sz="1200">
                <a:solidFill>
                  <a:srgbClr val="8F8F8F"/>
                </a:solidFill>
              </a:defRPr>
            </a:lvl8pPr>
            <a:lvl9pPr marL="4114800" lvl="8" indent="-228600" algn="l">
              <a:lnSpc>
                <a:spcPct val="90000"/>
              </a:lnSpc>
              <a:spcBef>
                <a:spcPts val="375"/>
              </a:spcBef>
              <a:spcAft>
                <a:spcPts val="0"/>
              </a:spcAft>
              <a:buClr>
                <a:srgbClr val="8F8F8F"/>
              </a:buClr>
              <a:buSzPts val="1200"/>
              <a:buNone/>
              <a:defRPr sz="1200">
                <a:solidFill>
                  <a:srgbClr val="8F8F8F"/>
                </a:solidFill>
              </a:defRPr>
            </a:lvl9pPr>
          </a:lstStyle>
          <a:p>
            <a:endParaRPr/>
          </a:p>
        </p:txBody>
      </p:sp>
      <p:sp>
        <p:nvSpPr>
          <p:cNvPr id="152" name="Google Shape;152;p87"/>
          <p:cNvSpPr txBox="1">
            <a:spLocks noGrp="1"/>
          </p:cNvSpPr>
          <p:nvPr>
            <p:ph type="sldNum" idx="12"/>
          </p:nvPr>
        </p:nvSpPr>
        <p:spPr>
          <a:xfrm>
            <a:off x="8111490" y="4831087"/>
            <a:ext cx="300989" cy="146194"/>
          </a:xfrm>
          <a:prstGeom prst="rect">
            <a:avLst/>
          </a:prstGeom>
          <a:noFill/>
          <a:ln>
            <a:noFill/>
          </a:ln>
        </p:spPr>
        <p:txBody>
          <a:bodyPr spcFirstLastPara="1" wrap="square" lIns="0" tIns="0" rIns="0" bIns="0" anchor="ctr" anchorCtr="0">
            <a:sp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53" name="Google Shape;153;p87"/>
          <p:cNvSpPr>
            <a:spLocks noGrp="1"/>
          </p:cNvSpPr>
          <p:nvPr>
            <p:ph type="pic" idx="2"/>
          </p:nvPr>
        </p:nvSpPr>
        <p:spPr>
          <a:xfrm>
            <a:off x="4373563" y="1404938"/>
            <a:ext cx="3087687" cy="3738562"/>
          </a:xfrm>
          <a:prstGeom prst="rect">
            <a:avLst/>
          </a:prstGeom>
          <a:solidFill>
            <a:srgbClr val="E1DCCD"/>
          </a:solidFill>
          <a:ln>
            <a:noFill/>
          </a:ln>
        </p:spPr>
      </p:sp>
      <p:sp>
        <p:nvSpPr>
          <p:cNvPr id="154" name="Google Shape;154;p87"/>
          <p:cNvSpPr txBox="1">
            <a:spLocks noGrp="1"/>
          </p:cNvSpPr>
          <p:nvPr>
            <p:ph type="body" idx="3"/>
          </p:nvPr>
        </p:nvSpPr>
        <p:spPr>
          <a:xfrm>
            <a:off x="495300" y="477933"/>
            <a:ext cx="2416810" cy="124906"/>
          </a:xfrm>
          <a:prstGeom prst="rect">
            <a:avLst/>
          </a:prstGeom>
          <a:noFill/>
          <a:ln>
            <a:noFill/>
          </a:ln>
        </p:spPr>
        <p:txBody>
          <a:bodyPr spcFirstLastPara="1" wrap="square" lIns="0" tIns="0" rIns="0" bIns="0" anchor="t" anchorCtr="0">
            <a:spAutoFit/>
          </a:bodyPr>
          <a:lstStyle>
            <a:lvl1pPr marL="457200" lvl="0" indent="-228600" algn="l">
              <a:lnSpc>
                <a:spcPct val="110000"/>
              </a:lnSpc>
              <a:spcBef>
                <a:spcPts val="600"/>
              </a:spcBef>
              <a:spcAft>
                <a:spcPts val="0"/>
              </a:spcAft>
              <a:buClr>
                <a:schemeClr val="lt1"/>
              </a:buClr>
              <a:buSzPts val="800"/>
              <a:buNone/>
              <a:defRPr sz="800" cap="none">
                <a:solidFill>
                  <a:schemeClr val="lt1"/>
                </a:solidFill>
              </a:defRPr>
            </a:lvl1pPr>
            <a:lvl2pPr marL="914400" lvl="1" indent="-342900" algn="l">
              <a:lnSpc>
                <a:spcPct val="110000"/>
              </a:lnSpc>
              <a:spcBef>
                <a:spcPts val="600"/>
              </a:spcBef>
              <a:spcAft>
                <a:spcPts val="0"/>
              </a:spcAft>
              <a:buClr>
                <a:schemeClr val="dk1"/>
              </a:buClr>
              <a:buSzPts val="1800"/>
              <a:buChar char="–"/>
              <a:defRPr/>
            </a:lvl2pPr>
            <a:lvl3pPr marL="1371600" lvl="2" indent="-342900" algn="l">
              <a:lnSpc>
                <a:spcPct val="110000"/>
              </a:lnSpc>
              <a:spcBef>
                <a:spcPts val="600"/>
              </a:spcBef>
              <a:spcAft>
                <a:spcPts val="0"/>
              </a:spcAft>
              <a:buClr>
                <a:schemeClr val="dk1"/>
              </a:buClr>
              <a:buSzPts val="1800"/>
              <a:buChar char="•"/>
              <a:defRPr/>
            </a:lvl3pPr>
            <a:lvl4pPr marL="1828800" lvl="3" indent="-342900" algn="l">
              <a:lnSpc>
                <a:spcPct val="110000"/>
              </a:lnSpc>
              <a:spcBef>
                <a:spcPts val="600"/>
              </a:spcBef>
              <a:spcAft>
                <a:spcPts val="0"/>
              </a:spcAft>
              <a:buClr>
                <a:schemeClr val="dk1"/>
              </a:buClr>
              <a:buSzPts val="1800"/>
              <a:buChar char="–"/>
              <a:defRPr/>
            </a:lvl4pPr>
            <a:lvl5pPr marL="2286000" lvl="4" indent="-342900" algn="l">
              <a:lnSpc>
                <a:spcPct val="110000"/>
              </a:lnSpc>
              <a:spcBef>
                <a:spcPts val="600"/>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155"/>
        <p:cNvGrpSpPr/>
        <p:nvPr/>
      </p:nvGrpSpPr>
      <p:grpSpPr>
        <a:xfrm>
          <a:off x="0" y="0"/>
          <a:ext cx="0" cy="0"/>
          <a:chOff x="0" y="0"/>
          <a:chExt cx="0" cy="0"/>
        </a:xfrm>
      </p:grpSpPr>
      <p:sp>
        <p:nvSpPr>
          <p:cNvPr id="156" name="Google Shape;156;p88"/>
          <p:cNvSpPr txBox="1">
            <a:spLocks noGrp="1"/>
          </p:cNvSpPr>
          <p:nvPr>
            <p:ph type="title"/>
          </p:nvPr>
        </p:nvSpPr>
        <p:spPr>
          <a:xfrm>
            <a:off x="497205" y="327660"/>
            <a:ext cx="7201864" cy="644007"/>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7" name="Google Shape;157;p88"/>
          <p:cNvSpPr txBox="1">
            <a:spLocks noGrp="1"/>
          </p:cNvSpPr>
          <p:nvPr>
            <p:ph type="body" idx="1"/>
          </p:nvPr>
        </p:nvSpPr>
        <p:spPr>
          <a:xfrm>
            <a:off x="495789" y="1817688"/>
            <a:ext cx="3607288" cy="2791589"/>
          </a:xfrm>
          <a:prstGeom prst="rect">
            <a:avLst/>
          </a:prstGeom>
          <a:noFill/>
          <a:ln>
            <a:noFill/>
          </a:ln>
        </p:spPr>
        <p:txBody>
          <a:bodyPr spcFirstLastPara="1" wrap="square" lIns="0" tIns="0" rIns="0" bIns="0" anchor="t" anchorCtr="0">
            <a:noAutofit/>
          </a:bodyPr>
          <a:lstStyle>
            <a:lvl1pPr marL="457200" lvl="0" indent="-342900" algn="l">
              <a:lnSpc>
                <a:spcPct val="110000"/>
              </a:lnSpc>
              <a:spcBef>
                <a:spcPts val="600"/>
              </a:spcBef>
              <a:spcAft>
                <a:spcPts val="0"/>
              </a:spcAft>
              <a:buClr>
                <a:schemeClr val="dk1"/>
              </a:buClr>
              <a:buSzPts val="1800"/>
              <a:buChar char="•"/>
              <a:defRPr/>
            </a:lvl1pPr>
            <a:lvl2pPr marL="914400" lvl="1" indent="-342900" algn="l">
              <a:lnSpc>
                <a:spcPct val="110000"/>
              </a:lnSpc>
              <a:spcBef>
                <a:spcPts val="600"/>
              </a:spcBef>
              <a:spcAft>
                <a:spcPts val="0"/>
              </a:spcAft>
              <a:buClr>
                <a:schemeClr val="dk1"/>
              </a:buClr>
              <a:buSzPts val="1800"/>
              <a:buChar char="–"/>
              <a:defRPr/>
            </a:lvl2pPr>
            <a:lvl3pPr marL="1371600" lvl="2" indent="-342900" algn="l">
              <a:lnSpc>
                <a:spcPct val="110000"/>
              </a:lnSpc>
              <a:spcBef>
                <a:spcPts val="600"/>
              </a:spcBef>
              <a:spcAft>
                <a:spcPts val="0"/>
              </a:spcAft>
              <a:buClr>
                <a:schemeClr val="dk1"/>
              </a:buClr>
              <a:buSzPts val="1800"/>
              <a:buChar char="•"/>
              <a:defRPr/>
            </a:lvl3pPr>
            <a:lvl4pPr marL="1828800" lvl="3" indent="-342900" algn="l">
              <a:lnSpc>
                <a:spcPct val="110000"/>
              </a:lnSpc>
              <a:spcBef>
                <a:spcPts val="600"/>
              </a:spcBef>
              <a:spcAft>
                <a:spcPts val="0"/>
              </a:spcAft>
              <a:buClr>
                <a:schemeClr val="dk1"/>
              </a:buClr>
              <a:buSzPts val="1800"/>
              <a:buChar char="–"/>
              <a:defRPr/>
            </a:lvl4pPr>
            <a:lvl5pPr marL="2286000" lvl="4" indent="-342900" algn="l">
              <a:lnSpc>
                <a:spcPct val="110000"/>
              </a:lnSpc>
              <a:spcBef>
                <a:spcPts val="600"/>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58" name="Google Shape;158;p88"/>
          <p:cNvSpPr txBox="1">
            <a:spLocks noGrp="1"/>
          </p:cNvSpPr>
          <p:nvPr>
            <p:ph type="sldNum" idx="12"/>
          </p:nvPr>
        </p:nvSpPr>
        <p:spPr>
          <a:xfrm>
            <a:off x="8111490" y="4831087"/>
            <a:ext cx="300989" cy="146194"/>
          </a:xfrm>
          <a:prstGeom prst="rect">
            <a:avLst/>
          </a:prstGeom>
          <a:noFill/>
          <a:ln>
            <a:noFill/>
          </a:ln>
        </p:spPr>
        <p:txBody>
          <a:bodyPr spcFirstLastPara="1" wrap="square" lIns="0" tIns="0" rIns="0" bIns="0" anchor="ctr" anchorCtr="0">
            <a:sp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59" name="Google Shape;159;p88"/>
          <p:cNvSpPr txBox="1">
            <a:spLocks noGrp="1"/>
          </p:cNvSpPr>
          <p:nvPr>
            <p:ph type="body" idx="2"/>
          </p:nvPr>
        </p:nvSpPr>
        <p:spPr>
          <a:xfrm>
            <a:off x="4439255" y="1817688"/>
            <a:ext cx="3607288" cy="2791589"/>
          </a:xfrm>
          <a:prstGeom prst="rect">
            <a:avLst/>
          </a:prstGeom>
          <a:noFill/>
          <a:ln>
            <a:noFill/>
          </a:ln>
        </p:spPr>
        <p:txBody>
          <a:bodyPr spcFirstLastPara="1" wrap="square" lIns="0" tIns="0" rIns="0" bIns="0" anchor="t" anchorCtr="0">
            <a:noAutofit/>
          </a:bodyPr>
          <a:lstStyle>
            <a:lvl1pPr marL="457200" lvl="0" indent="-342900" algn="l">
              <a:lnSpc>
                <a:spcPct val="110000"/>
              </a:lnSpc>
              <a:spcBef>
                <a:spcPts val="600"/>
              </a:spcBef>
              <a:spcAft>
                <a:spcPts val="0"/>
              </a:spcAft>
              <a:buClr>
                <a:schemeClr val="dk1"/>
              </a:buClr>
              <a:buSzPts val="1800"/>
              <a:buChar char="•"/>
              <a:defRPr/>
            </a:lvl1pPr>
            <a:lvl2pPr marL="914400" lvl="1" indent="-342900" algn="l">
              <a:lnSpc>
                <a:spcPct val="110000"/>
              </a:lnSpc>
              <a:spcBef>
                <a:spcPts val="600"/>
              </a:spcBef>
              <a:spcAft>
                <a:spcPts val="0"/>
              </a:spcAft>
              <a:buClr>
                <a:schemeClr val="dk1"/>
              </a:buClr>
              <a:buSzPts val="1800"/>
              <a:buChar char="–"/>
              <a:defRPr/>
            </a:lvl2pPr>
            <a:lvl3pPr marL="1371600" lvl="2" indent="-342900" algn="l">
              <a:lnSpc>
                <a:spcPct val="110000"/>
              </a:lnSpc>
              <a:spcBef>
                <a:spcPts val="600"/>
              </a:spcBef>
              <a:spcAft>
                <a:spcPts val="0"/>
              </a:spcAft>
              <a:buClr>
                <a:schemeClr val="dk1"/>
              </a:buClr>
              <a:buSzPts val="1800"/>
              <a:buChar char="•"/>
              <a:defRPr/>
            </a:lvl3pPr>
            <a:lvl4pPr marL="1828800" lvl="3" indent="-342900" algn="l">
              <a:lnSpc>
                <a:spcPct val="110000"/>
              </a:lnSpc>
              <a:spcBef>
                <a:spcPts val="600"/>
              </a:spcBef>
              <a:spcAft>
                <a:spcPts val="0"/>
              </a:spcAft>
              <a:buClr>
                <a:schemeClr val="dk1"/>
              </a:buClr>
              <a:buSzPts val="1800"/>
              <a:buChar char="–"/>
              <a:defRPr/>
            </a:lvl4pPr>
            <a:lvl5pPr marL="2286000" lvl="4" indent="-342900" algn="l">
              <a:lnSpc>
                <a:spcPct val="110000"/>
              </a:lnSpc>
              <a:spcBef>
                <a:spcPts val="600"/>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hree Content">
  <p:cSld name="Three Content">
    <p:spTree>
      <p:nvGrpSpPr>
        <p:cNvPr id="1" name="Shape 160"/>
        <p:cNvGrpSpPr/>
        <p:nvPr/>
      </p:nvGrpSpPr>
      <p:grpSpPr>
        <a:xfrm>
          <a:off x="0" y="0"/>
          <a:ext cx="0" cy="0"/>
          <a:chOff x="0" y="0"/>
          <a:chExt cx="0" cy="0"/>
        </a:xfrm>
      </p:grpSpPr>
      <p:sp>
        <p:nvSpPr>
          <p:cNvPr id="161" name="Google Shape;161;p89"/>
          <p:cNvSpPr txBox="1">
            <a:spLocks noGrp="1"/>
          </p:cNvSpPr>
          <p:nvPr>
            <p:ph type="title"/>
          </p:nvPr>
        </p:nvSpPr>
        <p:spPr>
          <a:xfrm>
            <a:off x="497205" y="327660"/>
            <a:ext cx="7201864" cy="644007"/>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2" name="Google Shape;162;p89"/>
          <p:cNvSpPr txBox="1">
            <a:spLocks noGrp="1"/>
          </p:cNvSpPr>
          <p:nvPr>
            <p:ph type="body" idx="1"/>
          </p:nvPr>
        </p:nvSpPr>
        <p:spPr>
          <a:xfrm>
            <a:off x="495789" y="1817688"/>
            <a:ext cx="2359554" cy="2791589"/>
          </a:xfrm>
          <a:prstGeom prst="rect">
            <a:avLst/>
          </a:prstGeom>
          <a:noFill/>
          <a:ln>
            <a:noFill/>
          </a:ln>
        </p:spPr>
        <p:txBody>
          <a:bodyPr spcFirstLastPara="1" wrap="square" lIns="0" tIns="0" rIns="0" bIns="0" anchor="t" anchorCtr="0">
            <a:noAutofit/>
          </a:bodyPr>
          <a:lstStyle>
            <a:lvl1pPr marL="457200" lvl="0" indent="-342900" algn="l">
              <a:lnSpc>
                <a:spcPct val="110000"/>
              </a:lnSpc>
              <a:spcBef>
                <a:spcPts val="600"/>
              </a:spcBef>
              <a:spcAft>
                <a:spcPts val="0"/>
              </a:spcAft>
              <a:buClr>
                <a:schemeClr val="dk1"/>
              </a:buClr>
              <a:buSzPts val="1800"/>
              <a:buChar char="•"/>
              <a:defRPr/>
            </a:lvl1pPr>
            <a:lvl2pPr marL="914400" lvl="1" indent="-342900" algn="l">
              <a:lnSpc>
                <a:spcPct val="110000"/>
              </a:lnSpc>
              <a:spcBef>
                <a:spcPts val="600"/>
              </a:spcBef>
              <a:spcAft>
                <a:spcPts val="0"/>
              </a:spcAft>
              <a:buClr>
                <a:schemeClr val="dk1"/>
              </a:buClr>
              <a:buSzPts val="1800"/>
              <a:buChar char="–"/>
              <a:defRPr/>
            </a:lvl2pPr>
            <a:lvl3pPr marL="1371600" lvl="2" indent="-342900" algn="l">
              <a:lnSpc>
                <a:spcPct val="110000"/>
              </a:lnSpc>
              <a:spcBef>
                <a:spcPts val="600"/>
              </a:spcBef>
              <a:spcAft>
                <a:spcPts val="0"/>
              </a:spcAft>
              <a:buClr>
                <a:schemeClr val="dk1"/>
              </a:buClr>
              <a:buSzPts val="1800"/>
              <a:buChar char="•"/>
              <a:defRPr/>
            </a:lvl3pPr>
            <a:lvl4pPr marL="1828800" lvl="3" indent="-342900" algn="l">
              <a:lnSpc>
                <a:spcPct val="110000"/>
              </a:lnSpc>
              <a:spcBef>
                <a:spcPts val="600"/>
              </a:spcBef>
              <a:spcAft>
                <a:spcPts val="0"/>
              </a:spcAft>
              <a:buClr>
                <a:schemeClr val="dk1"/>
              </a:buClr>
              <a:buSzPts val="1800"/>
              <a:buChar char="–"/>
              <a:defRPr/>
            </a:lvl4pPr>
            <a:lvl5pPr marL="2286000" lvl="4" indent="-342900" algn="l">
              <a:lnSpc>
                <a:spcPct val="110000"/>
              </a:lnSpc>
              <a:spcBef>
                <a:spcPts val="600"/>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63" name="Google Shape;163;p89"/>
          <p:cNvSpPr txBox="1">
            <a:spLocks noGrp="1"/>
          </p:cNvSpPr>
          <p:nvPr>
            <p:ph type="sldNum" idx="12"/>
          </p:nvPr>
        </p:nvSpPr>
        <p:spPr>
          <a:xfrm>
            <a:off x="8111490" y="4831087"/>
            <a:ext cx="300989" cy="146194"/>
          </a:xfrm>
          <a:prstGeom prst="rect">
            <a:avLst/>
          </a:prstGeom>
          <a:noFill/>
          <a:ln>
            <a:noFill/>
          </a:ln>
        </p:spPr>
        <p:txBody>
          <a:bodyPr spcFirstLastPara="1" wrap="square" lIns="0" tIns="0" rIns="0" bIns="0" anchor="ctr" anchorCtr="0">
            <a:sp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64" name="Google Shape;164;p89"/>
          <p:cNvSpPr txBox="1">
            <a:spLocks noGrp="1"/>
          </p:cNvSpPr>
          <p:nvPr>
            <p:ph type="body" idx="2"/>
          </p:nvPr>
        </p:nvSpPr>
        <p:spPr>
          <a:xfrm>
            <a:off x="3274357" y="1817688"/>
            <a:ext cx="2359554" cy="2791589"/>
          </a:xfrm>
          <a:prstGeom prst="rect">
            <a:avLst/>
          </a:prstGeom>
          <a:noFill/>
          <a:ln>
            <a:noFill/>
          </a:ln>
        </p:spPr>
        <p:txBody>
          <a:bodyPr spcFirstLastPara="1" wrap="square" lIns="0" tIns="0" rIns="0" bIns="0" anchor="t" anchorCtr="0">
            <a:noAutofit/>
          </a:bodyPr>
          <a:lstStyle>
            <a:lvl1pPr marL="457200" lvl="0" indent="-342900" algn="l">
              <a:lnSpc>
                <a:spcPct val="110000"/>
              </a:lnSpc>
              <a:spcBef>
                <a:spcPts val="600"/>
              </a:spcBef>
              <a:spcAft>
                <a:spcPts val="0"/>
              </a:spcAft>
              <a:buClr>
                <a:schemeClr val="dk1"/>
              </a:buClr>
              <a:buSzPts val="1800"/>
              <a:buChar char="•"/>
              <a:defRPr/>
            </a:lvl1pPr>
            <a:lvl2pPr marL="914400" lvl="1" indent="-342900" algn="l">
              <a:lnSpc>
                <a:spcPct val="110000"/>
              </a:lnSpc>
              <a:spcBef>
                <a:spcPts val="600"/>
              </a:spcBef>
              <a:spcAft>
                <a:spcPts val="0"/>
              </a:spcAft>
              <a:buClr>
                <a:schemeClr val="dk1"/>
              </a:buClr>
              <a:buSzPts val="1800"/>
              <a:buChar char="–"/>
              <a:defRPr/>
            </a:lvl2pPr>
            <a:lvl3pPr marL="1371600" lvl="2" indent="-342900" algn="l">
              <a:lnSpc>
                <a:spcPct val="110000"/>
              </a:lnSpc>
              <a:spcBef>
                <a:spcPts val="600"/>
              </a:spcBef>
              <a:spcAft>
                <a:spcPts val="0"/>
              </a:spcAft>
              <a:buClr>
                <a:schemeClr val="dk1"/>
              </a:buClr>
              <a:buSzPts val="1800"/>
              <a:buChar char="•"/>
              <a:defRPr/>
            </a:lvl3pPr>
            <a:lvl4pPr marL="1828800" lvl="3" indent="-342900" algn="l">
              <a:lnSpc>
                <a:spcPct val="110000"/>
              </a:lnSpc>
              <a:spcBef>
                <a:spcPts val="600"/>
              </a:spcBef>
              <a:spcAft>
                <a:spcPts val="0"/>
              </a:spcAft>
              <a:buClr>
                <a:schemeClr val="dk1"/>
              </a:buClr>
              <a:buSzPts val="1800"/>
              <a:buChar char="–"/>
              <a:defRPr/>
            </a:lvl4pPr>
            <a:lvl5pPr marL="2286000" lvl="4" indent="-342900" algn="l">
              <a:lnSpc>
                <a:spcPct val="110000"/>
              </a:lnSpc>
              <a:spcBef>
                <a:spcPts val="600"/>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65" name="Google Shape;165;p89"/>
          <p:cNvSpPr txBox="1">
            <a:spLocks noGrp="1"/>
          </p:cNvSpPr>
          <p:nvPr>
            <p:ph type="body" idx="3"/>
          </p:nvPr>
        </p:nvSpPr>
        <p:spPr>
          <a:xfrm>
            <a:off x="6052925" y="1817688"/>
            <a:ext cx="2359554" cy="2791589"/>
          </a:xfrm>
          <a:prstGeom prst="rect">
            <a:avLst/>
          </a:prstGeom>
          <a:noFill/>
          <a:ln>
            <a:noFill/>
          </a:ln>
        </p:spPr>
        <p:txBody>
          <a:bodyPr spcFirstLastPara="1" wrap="square" lIns="0" tIns="0" rIns="0" bIns="0" anchor="t" anchorCtr="0">
            <a:noAutofit/>
          </a:bodyPr>
          <a:lstStyle>
            <a:lvl1pPr marL="457200" lvl="0" indent="-342900" algn="l">
              <a:lnSpc>
                <a:spcPct val="110000"/>
              </a:lnSpc>
              <a:spcBef>
                <a:spcPts val="600"/>
              </a:spcBef>
              <a:spcAft>
                <a:spcPts val="0"/>
              </a:spcAft>
              <a:buClr>
                <a:schemeClr val="dk1"/>
              </a:buClr>
              <a:buSzPts val="1800"/>
              <a:buChar char="•"/>
              <a:defRPr/>
            </a:lvl1pPr>
            <a:lvl2pPr marL="914400" lvl="1" indent="-342900" algn="l">
              <a:lnSpc>
                <a:spcPct val="110000"/>
              </a:lnSpc>
              <a:spcBef>
                <a:spcPts val="600"/>
              </a:spcBef>
              <a:spcAft>
                <a:spcPts val="0"/>
              </a:spcAft>
              <a:buClr>
                <a:schemeClr val="dk1"/>
              </a:buClr>
              <a:buSzPts val="1800"/>
              <a:buChar char="–"/>
              <a:defRPr/>
            </a:lvl2pPr>
            <a:lvl3pPr marL="1371600" lvl="2" indent="-342900" algn="l">
              <a:lnSpc>
                <a:spcPct val="110000"/>
              </a:lnSpc>
              <a:spcBef>
                <a:spcPts val="600"/>
              </a:spcBef>
              <a:spcAft>
                <a:spcPts val="0"/>
              </a:spcAft>
              <a:buClr>
                <a:schemeClr val="dk1"/>
              </a:buClr>
              <a:buSzPts val="1800"/>
              <a:buChar char="•"/>
              <a:defRPr/>
            </a:lvl3pPr>
            <a:lvl4pPr marL="1828800" lvl="3" indent="-342900" algn="l">
              <a:lnSpc>
                <a:spcPct val="110000"/>
              </a:lnSpc>
              <a:spcBef>
                <a:spcPts val="600"/>
              </a:spcBef>
              <a:spcAft>
                <a:spcPts val="0"/>
              </a:spcAft>
              <a:buClr>
                <a:schemeClr val="dk1"/>
              </a:buClr>
              <a:buSzPts val="1800"/>
              <a:buChar char="–"/>
              <a:defRPr/>
            </a:lvl4pPr>
            <a:lvl5pPr marL="2286000" lvl="4" indent="-342900" algn="l">
              <a:lnSpc>
                <a:spcPct val="110000"/>
              </a:lnSpc>
              <a:spcBef>
                <a:spcPts val="600"/>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Four Content">
  <p:cSld name="Four Content">
    <p:spTree>
      <p:nvGrpSpPr>
        <p:cNvPr id="1" name="Shape 166"/>
        <p:cNvGrpSpPr/>
        <p:nvPr/>
      </p:nvGrpSpPr>
      <p:grpSpPr>
        <a:xfrm>
          <a:off x="0" y="0"/>
          <a:ext cx="0" cy="0"/>
          <a:chOff x="0" y="0"/>
          <a:chExt cx="0" cy="0"/>
        </a:xfrm>
      </p:grpSpPr>
      <p:sp>
        <p:nvSpPr>
          <p:cNvPr id="167" name="Google Shape;167;p90"/>
          <p:cNvSpPr txBox="1">
            <a:spLocks noGrp="1"/>
          </p:cNvSpPr>
          <p:nvPr>
            <p:ph type="title"/>
          </p:nvPr>
        </p:nvSpPr>
        <p:spPr>
          <a:xfrm>
            <a:off x="497205" y="327660"/>
            <a:ext cx="7201864" cy="644007"/>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8" name="Google Shape;168;p90"/>
          <p:cNvSpPr txBox="1">
            <a:spLocks noGrp="1"/>
          </p:cNvSpPr>
          <p:nvPr>
            <p:ph type="body" idx="1"/>
          </p:nvPr>
        </p:nvSpPr>
        <p:spPr>
          <a:xfrm>
            <a:off x="495790" y="1817688"/>
            <a:ext cx="1764332" cy="2791589"/>
          </a:xfrm>
          <a:prstGeom prst="rect">
            <a:avLst/>
          </a:prstGeom>
          <a:noFill/>
          <a:ln>
            <a:noFill/>
          </a:ln>
        </p:spPr>
        <p:txBody>
          <a:bodyPr spcFirstLastPara="1" wrap="square" lIns="0" tIns="0" rIns="0" bIns="0" anchor="t" anchorCtr="0">
            <a:noAutofit/>
          </a:bodyPr>
          <a:lstStyle>
            <a:lvl1pPr marL="457200" lvl="0" indent="-311150" algn="l">
              <a:lnSpc>
                <a:spcPct val="110000"/>
              </a:lnSpc>
              <a:spcBef>
                <a:spcPts val="600"/>
              </a:spcBef>
              <a:spcAft>
                <a:spcPts val="0"/>
              </a:spcAft>
              <a:buClr>
                <a:schemeClr val="dk1"/>
              </a:buClr>
              <a:buSzPts val="1300"/>
              <a:buChar char="•"/>
              <a:defRPr sz="1300"/>
            </a:lvl1pPr>
            <a:lvl2pPr marL="914400" lvl="1" indent="-304800" algn="l">
              <a:lnSpc>
                <a:spcPct val="110000"/>
              </a:lnSpc>
              <a:spcBef>
                <a:spcPts val="600"/>
              </a:spcBef>
              <a:spcAft>
                <a:spcPts val="0"/>
              </a:spcAft>
              <a:buClr>
                <a:schemeClr val="dk1"/>
              </a:buClr>
              <a:buSzPts val="1200"/>
              <a:buChar char="–"/>
              <a:defRPr sz="1200"/>
            </a:lvl2pPr>
            <a:lvl3pPr marL="1371600" lvl="2" indent="-298450" algn="l">
              <a:lnSpc>
                <a:spcPct val="110000"/>
              </a:lnSpc>
              <a:spcBef>
                <a:spcPts val="600"/>
              </a:spcBef>
              <a:spcAft>
                <a:spcPts val="0"/>
              </a:spcAft>
              <a:buClr>
                <a:schemeClr val="dk1"/>
              </a:buClr>
              <a:buSzPts val="1100"/>
              <a:buChar char="•"/>
              <a:defRPr/>
            </a:lvl3pPr>
            <a:lvl4pPr marL="1828800" lvl="3" indent="-292100" algn="l">
              <a:lnSpc>
                <a:spcPct val="110000"/>
              </a:lnSpc>
              <a:spcBef>
                <a:spcPts val="600"/>
              </a:spcBef>
              <a:spcAft>
                <a:spcPts val="0"/>
              </a:spcAft>
              <a:buClr>
                <a:schemeClr val="dk1"/>
              </a:buClr>
              <a:buSzPts val="1000"/>
              <a:buChar char="–"/>
              <a:defRPr sz="1000"/>
            </a:lvl4pPr>
            <a:lvl5pPr marL="2286000" lvl="4" indent="-285750" algn="l">
              <a:lnSpc>
                <a:spcPct val="110000"/>
              </a:lnSpc>
              <a:spcBef>
                <a:spcPts val="600"/>
              </a:spcBef>
              <a:spcAft>
                <a:spcPts val="0"/>
              </a:spcAft>
              <a:buClr>
                <a:schemeClr val="dk1"/>
              </a:buClr>
              <a:buSzPts val="9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69" name="Google Shape;169;p90"/>
          <p:cNvSpPr txBox="1">
            <a:spLocks noGrp="1"/>
          </p:cNvSpPr>
          <p:nvPr>
            <p:ph type="sldNum" idx="12"/>
          </p:nvPr>
        </p:nvSpPr>
        <p:spPr>
          <a:xfrm>
            <a:off x="8111490" y="4831087"/>
            <a:ext cx="300989" cy="146194"/>
          </a:xfrm>
          <a:prstGeom prst="rect">
            <a:avLst/>
          </a:prstGeom>
          <a:noFill/>
          <a:ln>
            <a:noFill/>
          </a:ln>
        </p:spPr>
        <p:txBody>
          <a:bodyPr spcFirstLastPara="1" wrap="square" lIns="0" tIns="0" rIns="0" bIns="0" anchor="ctr" anchorCtr="0">
            <a:sp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70" name="Google Shape;170;p90"/>
          <p:cNvSpPr txBox="1">
            <a:spLocks noGrp="1"/>
          </p:cNvSpPr>
          <p:nvPr>
            <p:ph type="body" idx="2"/>
          </p:nvPr>
        </p:nvSpPr>
        <p:spPr>
          <a:xfrm>
            <a:off x="2546576" y="1817688"/>
            <a:ext cx="1764332" cy="2791589"/>
          </a:xfrm>
          <a:prstGeom prst="rect">
            <a:avLst/>
          </a:prstGeom>
          <a:noFill/>
          <a:ln>
            <a:noFill/>
          </a:ln>
        </p:spPr>
        <p:txBody>
          <a:bodyPr spcFirstLastPara="1" wrap="square" lIns="0" tIns="0" rIns="0" bIns="0" anchor="t" anchorCtr="0">
            <a:noAutofit/>
          </a:bodyPr>
          <a:lstStyle>
            <a:lvl1pPr marL="457200" lvl="0" indent="-311150" algn="l">
              <a:lnSpc>
                <a:spcPct val="110000"/>
              </a:lnSpc>
              <a:spcBef>
                <a:spcPts val="600"/>
              </a:spcBef>
              <a:spcAft>
                <a:spcPts val="0"/>
              </a:spcAft>
              <a:buClr>
                <a:schemeClr val="dk1"/>
              </a:buClr>
              <a:buSzPts val="1300"/>
              <a:buChar char="•"/>
              <a:defRPr sz="1300"/>
            </a:lvl1pPr>
            <a:lvl2pPr marL="914400" lvl="1" indent="-304800" algn="l">
              <a:lnSpc>
                <a:spcPct val="110000"/>
              </a:lnSpc>
              <a:spcBef>
                <a:spcPts val="600"/>
              </a:spcBef>
              <a:spcAft>
                <a:spcPts val="0"/>
              </a:spcAft>
              <a:buClr>
                <a:schemeClr val="dk1"/>
              </a:buClr>
              <a:buSzPts val="1200"/>
              <a:buChar char="–"/>
              <a:defRPr sz="1200"/>
            </a:lvl2pPr>
            <a:lvl3pPr marL="1371600" lvl="2" indent="-298450" algn="l">
              <a:lnSpc>
                <a:spcPct val="110000"/>
              </a:lnSpc>
              <a:spcBef>
                <a:spcPts val="600"/>
              </a:spcBef>
              <a:spcAft>
                <a:spcPts val="0"/>
              </a:spcAft>
              <a:buClr>
                <a:schemeClr val="dk1"/>
              </a:buClr>
              <a:buSzPts val="1100"/>
              <a:buChar char="•"/>
              <a:defRPr/>
            </a:lvl3pPr>
            <a:lvl4pPr marL="1828800" lvl="3" indent="-292100" algn="l">
              <a:lnSpc>
                <a:spcPct val="110000"/>
              </a:lnSpc>
              <a:spcBef>
                <a:spcPts val="600"/>
              </a:spcBef>
              <a:spcAft>
                <a:spcPts val="0"/>
              </a:spcAft>
              <a:buClr>
                <a:schemeClr val="dk1"/>
              </a:buClr>
              <a:buSzPts val="1000"/>
              <a:buChar char="–"/>
              <a:defRPr sz="1000"/>
            </a:lvl4pPr>
            <a:lvl5pPr marL="2286000" lvl="4" indent="-285750" algn="l">
              <a:lnSpc>
                <a:spcPct val="110000"/>
              </a:lnSpc>
              <a:spcBef>
                <a:spcPts val="600"/>
              </a:spcBef>
              <a:spcAft>
                <a:spcPts val="0"/>
              </a:spcAft>
              <a:buClr>
                <a:schemeClr val="dk1"/>
              </a:buClr>
              <a:buSzPts val="9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71" name="Google Shape;171;p90"/>
          <p:cNvSpPr txBox="1">
            <a:spLocks noGrp="1"/>
          </p:cNvSpPr>
          <p:nvPr>
            <p:ph type="body" idx="3"/>
          </p:nvPr>
        </p:nvSpPr>
        <p:spPr>
          <a:xfrm>
            <a:off x="4597362" y="1817688"/>
            <a:ext cx="1764332" cy="2791589"/>
          </a:xfrm>
          <a:prstGeom prst="rect">
            <a:avLst/>
          </a:prstGeom>
          <a:noFill/>
          <a:ln>
            <a:noFill/>
          </a:ln>
        </p:spPr>
        <p:txBody>
          <a:bodyPr spcFirstLastPara="1" wrap="square" lIns="0" tIns="0" rIns="0" bIns="0" anchor="t" anchorCtr="0">
            <a:noAutofit/>
          </a:bodyPr>
          <a:lstStyle>
            <a:lvl1pPr marL="457200" lvl="0" indent="-311150" algn="l">
              <a:lnSpc>
                <a:spcPct val="110000"/>
              </a:lnSpc>
              <a:spcBef>
                <a:spcPts val="600"/>
              </a:spcBef>
              <a:spcAft>
                <a:spcPts val="0"/>
              </a:spcAft>
              <a:buClr>
                <a:schemeClr val="dk1"/>
              </a:buClr>
              <a:buSzPts val="1300"/>
              <a:buChar char="•"/>
              <a:defRPr sz="1300"/>
            </a:lvl1pPr>
            <a:lvl2pPr marL="914400" lvl="1" indent="-304800" algn="l">
              <a:lnSpc>
                <a:spcPct val="110000"/>
              </a:lnSpc>
              <a:spcBef>
                <a:spcPts val="600"/>
              </a:spcBef>
              <a:spcAft>
                <a:spcPts val="0"/>
              </a:spcAft>
              <a:buClr>
                <a:schemeClr val="dk1"/>
              </a:buClr>
              <a:buSzPts val="1200"/>
              <a:buChar char="–"/>
              <a:defRPr sz="1200"/>
            </a:lvl2pPr>
            <a:lvl3pPr marL="1371600" lvl="2" indent="-298450" algn="l">
              <a:lnSpc>
                <a:spcPct val="110000"/>
              </a:lnSpc>
              <a:spcBef>
                <a:spcPts val="600"/>
              </a:spcBef>
              <a:spcAft>
                <a:spcPts val="0"/>
              </a:spcAft>
              <a:buClr>
                <a:schemeClr val="dk1"/>
              </a:buClr>
              <a:buSzPts val="1100"/>
              <a:buChar char="•"/>
              <a:defRPr/>
            </a:lvl3pPr>
            <a:lvl4pPr marL="1828800" lvl="3" indent="-292100" algn="l">
              <a:lnSpc>
                <a:spcPct val="110000"/>
              </a:lnSpc>
              <a:spcBef>
                <a:spcPts val="600"/>
              </a:spcBef>
              <a:spcAft>
                <a:spcPts val="0"/>
              </a:spcAft>
              <a:buClr>
                <a:schemeClr val="dk1"/>
              </a:buClr>
              <a:buSzPts val="1000"/>
              <a:buChar char="–"/>
              <a:defRPr sz="1000"/>
            </a:lvl4pPr>
            <a:lvl5pPr marL="2286000" lvl="4" indent="-285750" algn="l">
              <a:lnSpc>
                <a:spcPct val="110000"/>
              </a:lnSpc>
              <a:spcBef>
                <a:spcPts val="600"/>
              </a:spcBef>
              <a:spcAft>
                <a:spcPts val="0"/>
              </a:spcAft>
              <a:buClr>
                <a:schemeClr val="dk1"/>
              </a:buClr>
              <a:buSzPts val="9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72" name="Google Shape;172;p90"/>
          <p:cNvSpPr txBox="1">
            <a:spLocks noGrp="1"/>
          </p:cNvSpPr>
          <p:nvPr>
            <p:ph type="body" idx="4"/>
          </p:nvPr>
        </p:nvSpPr>
        <p:spPr>
          <a:xfrm>
            <a:off x="6648147" y="1817688"/>
            <a:ext cx="1764332" cy="2791589"/>
          </a:xfrm>
          <a:prstGeom prst="rect">
            <a:avLst/>
          </a:prstGeom>
          <a:noFill/>
          <a:ln>
            <a:noFill/>
          </a:ln>
        </p:spPr>
        <p:txBody>
          <a:bodyPr spcFirstLastPara="1" wrap="square" lIns="0" tIns="0" rIns="0" bIns="0" anchor="t" anchorCtr="0">
            <a:noAutofit/>
          </a:bodyPr>
          <a:lstStyle>
            <a:lvl1pPr marL="457200" lvl="0" indent="-311150" algn="l">
              <a:lnSpc>
                <a:spcPct val="110000"/>
              </a:lnSpc>
              <a:spcBef>
                <a:spcPts val="600"/>
              </a:spcBef>
              <a:spcAft>
                <a:spcPts val="0"/>
              </a:spcAft>
              <a:buClr>
                <a:schemeClr val="dk1"/>
              </a:buClr>
              <a:buSzPts val="1300"/>
              <a:buChar char="•"/>
              <a:defRPr sz="1300"/>
            </a:lvl1pPr>
            <a:lvl2pPr marL="914400" lvl="1" indent="-304800" algn="l">
              <a:lnSpc>
                <a:spcPct val="110000"/>
              </a:lnSpc>
              <a:spcBef>
                <a:spcPts val="600"/>
              </a:spcBef>
              <a:spcAft>
                <a:spcPts val="0"/>
              </a:spcAft>
              <a:buClr>
                <a:schemeClr val="dk1"/>
              </a:buClr>
              <a:buSzPts val="1200"/>
              <a:buChar char="–"/>
              <a:defRPr sz="1200"/>
            </a:lvl2pPr>
            <a:lvl3pPr marL="1371600" lvl="2" indent="-298450" algn="l">
              <a:lnSpc>
                <a:spcPct val="110000"/>
              </a:lnSpc>
              <a:spcBef>
                <a:spcPts val="600"/>
              </a:spcBef>
              <a:spcAft>
                <a:spcPts val="0"/>
              </a:spcAft>
              <a:buClr>
                <a:schemeClr val="dk1"/>
              </a:buClr>
              <a:buSzPts val="1100"/>
              <a:buChar char="•"/>
              <a:defRPr/>
            </a:lvl3pPr>
            <a:lvl4pPr marL="1828800" lvl="3" indent="-292100" algn="l">
              <a:lnSpc>
                <a:spcPct val="110000"/>
              </a:lnSpc>
              <a:spcBef>
                <a:spcPts val="600"/>
              </a:spcBef>
              <a:spcAft>
                <a:spcPts val="0"/>
              </a:spcAft>
              <a:buClr>
                <a:schemeClr val="dk1"/>
              </a:buClr>
              <a:buSzPts val="1000"/>
              <a:buChar char="–"/>
              <a:defRPr sz="1000"/>
            </a:lvl4pPr>
            <a:lvl5pPr marL="2286000" lvl="4" indent="-285750" algn="l">
              <a:lnSpc>
                <a:spcPct val="110000"/>
              </a:lnSpc>
              <a:spcBef>
                <a:spcPts val="600"/>
              </a:spcBef>
              <a:spcAft>
                <a:spcPts val="0"/>
              </a:spcAft>
              <a:buClr>
                <a:schemeClr val="dk1"/>
              </a:buClr>
              <a:buSzPts val="9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wo Content_Heavy text">
  <p:cSld name="Two Content_Heavy text">
    <p:spTree>
      <p:nvGrpSpPr>
        <p:cNvPr id="1" name="Shape 173"/>
        <p:cNvGrpSpPr/>
        <p:nvPr/>
      </p:nvGrpSpPr>
      <p:grpSpPr>
        <a:xfrm>
          <a:off x="0" y="0"/>
          <a:ext cx="0" cy="0"/>
          <a:chOff x="0" y="0"/>
          <a:chExt cx="0" cy="0"/>
        </a:xfrm>
      </p:grpSpPr>
      <p:sp>
        <p:nvSpPr>
          <p:cNvPr id="174" name="Google Shape;174;p91"/>
          <p:cNvSpPr txBox="1">
            <a:spLocks noGrp="1"/>
          </p:cNvSpPr>
          <p:nvPr>
            <p:ph type="title"/>
          </p:nvPr>
        </p:nvSpPr>
        <p:spPr>
          <a:xfrm>
            <a:off x="497205" y="327660"/>
            <a:ext cx="7201864" cy="644007"/>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5" name="Google Shape;175;p91"/>
          <p:cNvSpPr txBox="1">
            <a:spLocks noGrp="1"/>
          </p:cNvSpPr>
          <p:nvPr>
            <p:ph type="body" idx="1"/>
          </p:nvPr>
        </p:nvSpPr>
        <p:spPr>
          <a:xfrm>
            <a:off x="495300" y="1695450"/>
            <a:ext cx="3611880" cy="2913827"/>
          </a:xfrm>
          <a:prstGeom prst="rect">
            <a:avLst/>
          </a:prstGeom>
          <a:noFill/>
          <a:ln>
            <a:noFill/>
          </a:ln>
        </p:spPr>
        <p:txBody>
          <a:bodyPr spcFirstLastPara="1" wrap="square" lIns="0" tIns="0" rIns="0" bIns="0" anchor="t" anchorCtr="0">
            <a:noAutofit/>
          </a:bodyPr>
          <a:lstStyle>
            <a:lvl1pPr marL="457200" lvl="0" indent="-304800" algn="l">
              <a:lnSpc>
                <a:spcPct val="100000"/>
              </a:lnSpc>
              <a:spcBef>
                <a:spcPts val="600"/>
              </a:spcBef>
              <a:spcAft>
                <a:spcPts val="0"/>
              </a:spcAft>
              <a:buClr>
                <a:schemeClr val="dk1"/>
              </a:buClr>
              <a:buSzPts val="1200"/>
              <a:buChar char="•"/>
              <a:defRPr sz="1200"/>
            </a:lvl1pPr>
            <a:lvl2pPr marL="914400" lvl="1" indent="-298450" algn="l">
              <a:lnSpc>
                <a:spcPct val="100000"/>
              </a:lnSpc>
              <a:spcBef>
                <a:spcPts val="300"/>
              </a:spcBef>
              <a:spcAft>
                <a:spcPts val="0"/>
              </a:spcAft>
              <a:buClr>
                <a:schemeClr val="dk1"/>
              </a:buClr>
              <a:buSzPts val="1100"/>
              <a:buChar char="–"/>
              <a:defRPr sz="1100"/>
            </a:lvl2pPr>
            <a:lvl3pPr marL="1371600" lvl="2" indent="-292100" algn="l">
              <a:lnSpc>
                <a:spcPct val="100000"/>
              </a:lnSpc>
              <a:spcBef>
                <a:spcPts val="300"/>
              </a:spcBef>
              <a:spcAft>
                <a:spcPts val="0"/>
              </a:spcAft>
              <a:buClr>
                <a:schemeClr val="dk1"/>
              </a:buClr>
              <a:buSzPts val="1000"/>
              <a:buChar char="•"/>
              <a:defRPr sz="1000"/>
            </a:lvl3pPr>
            <a:lvl4pPr marL="1828800" lvl="3" indent="-285750" algn="l">
              <a:lnSpc>
                <a:spcPct val="100000"/>
              </a:lnSpc>
              <a:spcBef>
                <a:spcPts val="300"/>
              </a:spcBef>
              <a:spcAft>
                <a:spcPts val="0"/>
              </a:spcAft>
              <a:buClr>
                <a:schemeClr val="dk1"/>
              </a:buClr>
              <a:buSzPts val="900"/>
              <a:buChar char="–"/>
              <a:defRPr sz="900"/>
            </a:lvl4pPr>
            <a:lvl5pPr marL="2286000" lvl="4" indent="-279400" algn="l">
              <a:lnSpc>
                <a:spcPct val="100000"/>
              </a:lnSpc>
              <a:spcBef>
                <a:spcPts val="300"/>
              </a:spcBef>
              <a:spcAft>
                <a:spcPts val="0"/>
              </a:spcAft>
              <a:buClr>
                <a:schemeClr val="dk1"/>
              </a:buClr>
              <a:buSzPts val="800"/>
              <a:buChar char="•"/>
              <a:defRPr sz="800"/>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76" name="Google Shape;176;p91"/>
          <p:cNvSpPr txBox="1">
            <a:spLocks noGrp="1"/>
          </p:cNvSpPr>
          <p:nvPr>
            <p:ph type="sldNum" idx="12"/>
          </p:nvPr>
        </p:nvSpPr>
        <p:spPr>
          <a:xfrm>
            <a:off x="8111490" y="4831087"/>
            <a:ext cx="300989" cy="146194"/>
          </a:xfrm>
          <a:prstGeom prst="rect">
            <a:avLst/>
          </a:prstGeom>
          <a:noFill/>
          <a:ln>
            <a:noFill/>
          </a:ln>
        </p:spPr>
        <p:txBody>
          <a:bodyPr spcFirstLastPara="1" wrap="square" lIns="0" tIns="0" rIns="0" bIns="0" anchor="ctr" anchorCtr="0">
            <a:sp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77" name="Google Shape;177;p91"/>
          <p:cNvSpPr txBox="1">
            <a:spLocks noGrp="1"/>
          </p:cNvSpPr>
          <p:nvPr>
            <p:ph type="body" idx="2"/>
          </p:nvPr>
        </p:nvSpPr>
        <p:spPr>
          <a:xfrm>
            <a:off x="4428564" y="1695450"/>
            <a:ext cx="3611880" cy="2913827"/>
          </a:xfrm>
          <a:prstGeom prst="rect">
            <a:avLst/>
          </a:prstGeom>
          <a:noFill/>
          <a:ln>
            <a:noFill/>
          </a:ln>
        </p:spPr>
        <p:txBody>
          <a:bodyPr spcFirstLastPara="1" wrap="square" lIns="0" tIns="0" rIns="0" bIns="0" anchor="t" anchorCtr="0">
            <a:noAutofit/>
          </a:bodyPr>
          <a:lstStyle>
            <a:lvl1pPr marL="457200" lvl="0" indent="-304800" algn="l">
              <a:lnSpc>
                <a:spcPct val="100000"/>
              </a:lnSpc>
              <a:spcBef>
                <a:spcPts val="600"/>
              </a:spcBef>
              <a:spcAft>
                <a:spcPts val="0"/>
              </a:spcAft>
              <a:buClr>
                <a:schemeClr val="dk1"/>
              </a:buClr>
              <a:buSzPts val="1200"/>
              <a:buChar char="•"/>
              <a:defRPr sz="1200"/>
            </a:lvl1pPr>
            <a:lvl2pPr marL="914400" lvl="1" indent="-298450" algn="l">
              <a:lnSpc>
                <a:spcPct val="100000"/>
              </a:lnSpc>
              <a:spcBef>
                <a:spcPts val="300"/>
              </a:spcBef>
              <a:spcAft>
                <a:spcPts val="0"/>
              </a:spcAft>
              <a:buClr>
                <a:schemeClr val="dk1"/>
              </a:buClr>
              <a:buSzPts val="1100"/>
              <a:buChar char="–"/>
              <a:defRPr sz="1100"/>
            </a:lvl2pPr>
            <a:lvl3pPr marL="1371600" lvl="2" indent="-292100" algn="l">
              <a:lnSpc>
                <a:spcPct val="100000"/>
              </a:lnSpc>
              <a:spcBef>
                <a:spcPts val="300"/>
              </a:spcBef>
              <a:spcAft>
                <a:spcPts val="0"/>
              </a:spcAft>
              <a:buClr>
                <a:schemeClr val="dk1"/>
              </a:buClr>
              <a:buSzPts val="1000"/>
              <a:buChar char="•"/>
              <a:defRPr sz="1000"/>
            </a:lvl3pPr>
            <a:lvl4pPr marL="1828800" lvl="3" indent="-285750" algn="l">
              <a:lnSpc>
                <a:spcPct val="100000"/>
              </a:lnSpc>
              <a:spcBef>
                <a:spcPts val="300"/>
              </a:spcBef>
              <a:spcAft>
                <a:spcPts val="0"/>
              </a:spcAft>
              <a:buClr>
                <a:schemeClr val="dk1"/>
              </a:buClr>
              <a:buSzPts val="900"/>
              <a:buChar char="–"/>
              <a:defRPr sz="900"/>
            </a:lvl4pPr>
            <a:lvl5pPr marL="2286000" lvl="4" indent="-279400" algn="l">
              <a:lnSpc>
                <a:spcPct val="100000"/>
              </a:lnSpc>
              <a:spcBef>
                <a:spcPts val="300"/>
              </a:spcBef>
              <a:spcAft>
                <a:spcPts val="0"/>
              </a:spcAft>
              <a:buClr>
                <a:schemeClr val="dk1"/>
              </a:buClr>
              <a:buSzPts val="800"/>
              <a:buChar char="•"/>
              <a:defRPr sz="800"/>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5"/>
          <p:cNvSpPr txBox="1">
            <a:spLocks noGrp="1"/>
          </p:cNvSpPr>
          <p:nvPr>
            <p:ph type="title"/>
          </p:nvPr>
        </p:nvSpPr>
        <p:spPr>
          <a:xfrm>
            <a:off x="497205" y="327660"/>
            <a:ext cx="7201864" cy="644007"/>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65"/>
          <p:cNvSpPr txBox="1">
            <a:spLocks noGrp="1"/>
          </p:cNvSpPr>
          <p:nvPr>
            <p:ph type="sldNum" idx="12"/>
          </p:nvPr>
        </p:nvSpPr>
        <p:spPr>
          <a:xfrm>
            <a:off x="8111490" y="4831087"/>
            <a:ext cx="300989" cy="146194"/>
          </a:xfrm>
          <a:prstGeom prst="rect">
            <a:avLst/>
          </a:prstGeom>
          <a:noFill/>
          <a:ln>
            <a:noFill/>
          </a:ln>
        </p:spPr>
        <p:txBody>
          <a:bodyPr spcFirstLastPara="1" wrap="square" lIns="0" tIns="0" rIns="0" bIns="0" anchor="ctr" anchorCtr="0">
            <a:sp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Four Content_Heavy text">
  <p:cSld name="Four Content_Heavy text">
    <p:spTree>
      <p:nvGrpSpPr>
        <p:cNvPr id="1" name="Shape 178"/>
        <p:cNvGrpSpPr/>
        <p:nvPr/>
      </p:nvGrpSpPr>
      <p:grpSpPr>
        <a:xfrm>
          <a:off x="0" y="0"/>
          <a:ext cx="0" cy="0"/>
          <a:chOff x="0" y="0"/>
          <a:chExt cx="0" cy="0"/>
        </a:xfrm>
      </p:grpSpPr>
      <p:sp>
        <p:nvSpPr>
          <p:cNvPr id="179" name="Google Shape;179;p92"/>
          <p:cNvSpPr txBox="1">
            <a:spLocks noGrp="1"/>
          </p:cNvSpPr>
          <p:nvPr>
            <p:ph type="title"/>
          </p:nvPr>
        </p:nvSpPr>
        <p:spPr>
          <a:xfrm>
            <a:off x="497205" y="327660"/>
            <a:ext cx="7201864" cy="644007"/>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0" name="Google Shape;180;p92"/>
          <p:cNvSpPr txBox="1">
            <a:spLocks noGrp="1"/>
          </p:cNvSpPr>
          <p:nvPr>
            <p:ph type="body" idx="1"/>
          </p:nvPr>
        </p:nvSpPr>
        <p:spPr>
          <a:xfrm>
            <a:off x="495300" y="1695450"/>
            <a:ext cx="1764792" cy="2913827"/>
          </a:xfrm>
          <a:prstGeom prst="rect">
            <a:avLst/>
          </a:prstGeom>
          <a:noFill/>
          <a:ln>
            <a:noFill/>
          </a:ln>
        </p:spPr>
        <p:txBody>
          <a:bodyPr spcFirstLastPara="1" wrap="square" lIns="0" tIns="0" rIns="0" bIns="0" anchor="t" anchorCtr="0">
            <a:noAutofit/>
          </a:bodyPr>
          <a:lstStyle>
            <a:lvl1pPr marL="457200" lvl="0" indent="-304800" algn="l">
              <a:lnSpc>
                <a:spcPct val="100000"/>
              </a:lnSpc>
              <a:spcBef>
                <a:spcPts val="600"/>
              </a:spcBef>
              <a:spcAft>
                <a:spcPts val="0"/>
              </a:spcAft>
              <a:buClr>
                <a:schemeClr val="dk1"/>
              </a:buClr>
              <a:buSzPts val="1200"/>
              <a:buChar char="•"/>
              <a:defRPr sz="1200"/>
            </a:lvl1pPr>
            <a:lvl2pPr marL="914400" lvl="1" indent="-298450" algn="l">
              <a:lnSpc>
                <a:spcPct val="100000"/>
              </a:lnSpc>
              <a:spcBef>
                <a:spcPts val="300"/>
              </a:spcBef>
              <a:spcAft>
                <a:spcPts val="0"/>
              </a:spcAft>
              <a:buClr>
                <a:schemeClr val="dk1"/>
              </a:buClr>
              <a:buSzPts val="1100"/>
              <a:buChar char="–"/>
              <a:defRPr sz="1100"/>
            </a:lvl2pPr>
            <a:lvl3pPr marL="1371600" lvl="2" indent="-292100" algn="l">
              <a:lnSpc>
                <a:spcPct val="100000"/>
              </a:lnSpc>
              <a:spcBef>
                <a:spcPts val="300"/>
              </a:spcBef>
              <a:spcAft>
                <a:spcPts val="0"/>
              </a:spcAft>
              <a:buClr>
                <a:schemeClr val="dk1"/>
              </a:buClr>
              <a:buSzPts val="1000"/>
              <a:buChar char="•"/>
              <a:defRPr sz="1000"/>
            </a:lvl3pPr>
            <a:lvl4pPr marL="1828800" lvl="3" indent="-285750" algn="l">
              <a:lnSpc>
                <a:spcPct val="100000"/>
              </a:lnSpc>
              <a:spcBef>
                <a:spcPts val="300"/>
              </a:spcBef>
              <a:spcAft>
                <a:spcPts val="0"/>
              </a:spcAft>
              <a:buClr>
                <a:schemeClr val="dk1"/>
              </a:buClr>
              <a:buSzPts val="900"/>
              <a:buChar char="–"/>
              <a:defRPr sz="900"/>
            </a:lvl4pPr>
            <a:lvl5pPr marL="2286000" lvl="4" indent="-279400" algn="l">
              <a:lnSpc>
                <a:spcPct val="100000"/>
              </a:lnSpc>
              <a:spcBef>
                <a:spcPts val="300"/>
              </a:spcBef>
              <a:spcAft>
                <a:spcPts val="0"/>
              </a:spcAft>
              <a:buClr>
                <a:schemeClr val="dk1"/>
              </a:buClr>
              <a:buSzPts val="800"/>
              <a:buChar char="•"/>
              <a:defRPr sz="800"/>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81" name="Google Shape;181;p92"/>
          <p:cNvSpPr txBox="1">
            <a:spLocks noGrp="1"/>
          </p:cNvSpPr>
          <p:nvPr>
            <p:ph type="sldNum" idx="12"/>
          </p:nvPr>
        </p:nvSpPr>
        <p:spPr>
          <a:xfrm>
            <a:off x="8111490" y="4831087"/>
            <a:ext cx="300989" cy="146194"/>
          </a:xfrm>
          <a:prstGeom prst="rect">
            <a:avLst/>
          </a:prstGeom>
          <a:noFill/>
          <a:ln>
            <a:noFill/>
          </a:ln>
        </p:spPr>
        <p:txBody>
          <a:bodyPr spcFirstLastPara="1" wrap="square" lIns="0" tIns="0" rIns="0" bIns="0" anchor="ctr" anchorCtr="0">
            <a:sp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82" name="Google Shape;182;p92"/>
          <p:cNvSpPr txBox="1">
            <a:spLocks noGrp="1"/>
          </p:cNvSpPr>
          <p:nvPr>
            <p:ph type="body" idx="2"/>
          </p:nvPr>
        </p:nvSpPr>
        <p:spPr>
          <a:xfrm>
            <a:off x="2546096" y="1695450"/>
            <a:ext cx="1764792" cy="2913827"/>
          </a:xfrm>
          <a:prstGeom prst="rect">
            <a:avLst/>
          </a:prstGeom>
          <a:noFill/>
          <a:ln>
            <a:noFill/>
          </a:ln>
        </p:spPr>
        <p:txBody>
          <a:bodyPr spcFirstLastPara="1" wrap="square" lIns="0" tIns="0" rIns="0" bIns="0" anchor="t" anchorCtr="0">
            <a:noAutofit/>
          </a:bodyPr>
          <a:lstStyle>
            <a:lvl1pPr marL="457200" lvl="0" indent="-304800" algn="l">
              <a:lnSpc>
                <a:spcPct val="100000"/>
              </a:lnSpc>
              <a:spcBef>
                <a:spcPts val="600"/>
              </a:spcBef>
              <a:spcAft>
                <a:spcPts val="0"/>
              </a:spcAft>
              <a:buClr>
                <a:schemeClr val="dk1"/>
              </a:buClr>
              <a:buSzPts val="1200"/>
              <a:buChar char="•"/>
              <a:defRPr sz="1200"/>
            </a:lvl1pPr>
            <a:lvl2pPr marL="914400" lvl="1" indent="-298450" algn="l">
              <a:lnSpc>
                <a:spcPct val="100000"/>
              </a:lnSpc>
              <a:spcBef>
                <a:spcPts val="300"/>
              </a:spcBef>
              <a:spcAft>
                <a:spcPts val="0"/>
              </a:spcAft>
              <a:buClr>
                <a:schemeClr val="dk1"/>
              </a:buClr>
              <a:buSzPts val="1100"/>
              <a:buChar char="–"/>
              <a:defRPr sz="1100"/>
            </a:lvl2pPr>
            <a:lvl3pPr marL="1371600" lvl="2" indent="-292100" algn="l">
              <a:lnSpc>
                <a:spcPct val="100000"/>
              </a:lnSpc>
              <a:spcBef>
                <a:spcPts val="300"/>
              </a:spcBef>
              <a:spcAft>
                <a:spcPts val="0"/>
              </a:spcAft>
              <a:buClr>
                <a:schemeClr val="dk1"/>
              </a:buClr>
              <a:buSzPts val="1000"/>
              <a:buChar char="•"/>
              <a:defRPr sz="1000"/>
            </a:lvl3pPr>
            <a:lvl4pPr marL="1828800" lvl="3" indent="-285750" algn="l">
              <a:lnSpc>
                <a:spcPct val="100000"/>
              </a:lnSpc>
              <a:spcBef>
                <a:spcPts val="300"/>
              </a:spcBef>
              <a:spcAft>
                <a:spcPts val="0"/>
              </a:spcAft>
              <a:buClr>
                <a:schemeClr val="dk1"/>
              </a:buClr>
              <a:buSzPts val="900"/>
              <a:buChar char="–"/>
              <a:defRPr sz="900"/>
            </a:lvl4pPr>
            <a:lvl5pPr marL="2286000" lvl="4" indent="-279400" algn="l">
              <a:lnSpc>
                <a:spcPct val="100000"/>
              </a:lnSpc>
              <a:spcBef>
                <a:spcPts val="300"/>
              </a:spcBef>
              <a:spcAft>
                <a:spcPts val="0"/>
              </a:spcAft>
              <a:buClr>
                <a:schemeClr val="dk1"/>
              </a:buClr>
              <a:buSzPts val="800"/>
              <a:buChar char="•"/>
              <a:defRPr sz="800"/>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83" name="Google Shape;183;p92"/>
          <p:cNvSpPr txBox="1">
            <a:spLocks noGrp="1"/>
          </p:cNvSpPr>
          <p:nvPr>
            <p:ph type="body" idx="3"/>
          </p:nvPr>
        </p:nvSpPr>
        <p:spPr>
          <a:xfrm>
            <a:off x="4596892" y="1695450"/>
            <a:ext cx="1764792" cy="2913827"/>
          </a:xfrm>
          <a:prstGeom prst="rect">
            <a:avLst/>
          </a:prstGeom>
          <a:noFill/>
          <a:ln>
            <a:noFill/>
          </a:ln>
        </p:spPr>
        <p:txBody>
          <a:bodyPr spcFirstLastPara="1" wrap="square" lIns="0" tIns="0" rIns="0" bIns="0" anchor="t" anchorCtr="0">
            <a:noAutofit/>
          </a:bodyPr>
          <a:lstStyle>
            <a:lvl1pPr marL="457200" lvl="0" indent="-304800" algn="l">
              <a:lnSpc>
                <a:spcPct val="100000"/>
              </a:lnSpc>
              <a:spcBef>
                <a:spcPts val="600"/>
              </a:spcBef>
              <a:spcAft>
                <a:spcPts val="0"/>
              </a:spcAft>
              <a:buClr>
                <a:schemeClr val="dk1"/>
              </a:buClr>
              <a:buSzPts val="1200"/>
              <a:buChar char="•"/>
              <a:defRPr sz="1200"/>
            </a:lvl1pPr>
            <a:lvl2pPr marL="914400" lvl="1" indent="-298450" algn="l">
              <a:lnSpc>
                <a:spcPct val="100000"/>
              </a:lnSpc>
              <a:spcBef>
                <a:spcPts val="300"/>
              </a:spcBef>
              <a:spcAft>
                <a:spcPts val="0"/>
              </a:spcAft>
              <a:buClr>
                <a:schemeClr val="dk1"/>
              </a:buClr>
              <a:buSzPts val="1100"/>
              <a:buChar char="–"/>
              <a:defRPr sz="1100"/>
            </a:lvl2pPr>
            <a:lvl3pPr marL="1371600" lvl="2" indent="-292100" algn="l">
              <a:lnSpc>
                <a:spcPct val="100000"/>
              </a:lnSpc>
              <a:spcBef>
                <a:spcPts val="300"/>
              </a:spcBef>
              <a:spcAft>
                <a:spcPts val="0"/>
              </a:spcAft>
              <a:buClr>
                <a:schemeClr val="dk1"/>
              </a:buClr>
              <a:buSzPts val="1000"/>
              <a:buChar char="•"/>
              <a:defRPr sz="1000"/>
            </a:lvl3pPr>
            <a:lvl4pPr marL="1828800" lvl="3" indent="-285750" algn="l">
              <a:lnSpc>
                <a:spcPct val="100000"/>
              </a:lnSpc>
              <a:spcBef>
                <a:spcPts val="300"/>
              </a:spcBef>
              <a:spcAft>
                <a:spcPts val="0"/>
              </a:spcAft>
              <a:buClr>
                <a:schemeClr val="dk1"/>
              </a:buClr>
              <a:buSzPts val="900"/>
              <a:buChar char="–"/>
              <a:defRPr sz="900"/>
            </a:lvl4pPr>
            <a:lvl5pPr marL="2286000" lvl="4" indent="-279400" algn="l">
              <a:lnSpc>
                <a:spcPct val="100000"/>
              </a:lnSpc>
              <a:spcBef>
                <a:spcPts val="300"/>
              </a:spcBef>
              <a:spcAft>
                <a:spcPts val="0"/>
              </a:spcAft>
              <a:buClr>
                <a:schemeClr val="dk1"/>
              </a:buClr>
              <a:buSzPts val="800"/>
              <a:buChar char="•"/>
              <a:defRPr sz="800"/>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84" name="Google Shape;184;p92"/>
          <p:cNvSpPr txBox="1">
            <a:spLocks noGrp="1"/>
          </p:cNvSpPr>
          <p:nvPr>
            <p:ph type="body" idx="4"/>
          </p:nvPr>
        </p:nvSpPr>
        <p:spPr>
          <a:xfrm>
            <a:off x="6647687" y="1695450"/>
            <a:ext cx="1764792" cy="2913827"/>
          </a:xfrm>
          <a:prstGeom prst="rect">
            <a:avLst/>
          </a:prstGeom>
          <a:noFill/>
          <a:ln>
            <a:noFill/>
          </a:ln>
        </p:spPr>
        <p:txBody>
          <a:bodyPr spcFirstLastPara="1" wrap="square" lIns="0" tIns="0" rIns="0" bIns="0" anchor="t" anchorCtr="0">
            <a:noAutofit/>
          </a:bodyPr>
          <a:lstStyle>
            <a:lvl1pPr marL="457200" lvl="0" indent="-304800" algn="l">
              <a:lnSpc>
                <a:spcPct val="100000"/>
              </a:lnSpc>
              <a:spcBef>
                <a:spcPts val="600"/>
              </a:spcBef>
              <a:spcAft>
                <a:spcPts val="0"/>
              </a:spcAft>
              <a:buClr>
                <a:schemeClr val="dk1"/>
              </a:buClr>
              <a:buSzPts val="1200"/>
              <a:buChar char="•"/>
              <a:defRPr sz="1200"/>
            </a:lvl1pPr>
            <a:lvl2pPr marL="914400" lvl="1" indent="-298450" algn="l">
              <a:lnSpc>
                <a:spcPct val="100000"/>
              </a:lnSpc>
              <a:spcBef>
                <a:spcPts val="300"/>
              </a:spcBef>
              <a:spcAft>
                <a:spcPts val="0"/>
              </a:spcAft>
              <a:buClr>
                <a:schemeClr val="dk1"/>
              </a:buClr>
              <a:buSzPts val="1100"/>
              <a:buChar char="–"/>
              <a:defRPr sz="1100"/>
            </a:lvl2pPr>
            <a:lvl3pPr marL="1371600" lvl="2" indent="-292100" algn="l">
              <a:lnSpc>
                <a:spcPct val="100000"/>
              </a:lnSpc>
              <a:spcBef>
                <a:spcPts val="300"/>
              </a:spcBef>
              <a:spcAft>
                <a:spcPts val="0"/>
              </a:spcAft>
              <a:buClr>
                <a:schemeClr val="dk1"/>
              </a:buClr>
              <a:buSzPts val="1000"/>
              <a:buChar char="•"/>
              <a:defRPr sz="1000"/>
            </a:lvl3pPr>
            <a:lvl4pPr marL="1828800" lvl="3" indent="-285750" algn="l">
              <a:lnSpc>
                <a:spcPct val="100000"/>
              </a:lnSpc>
              <a:spcBef>
                <a:spcPts val="300"/>
              </a:spcBef>
              <a:spcAft>
                <a:spcPts val="0"/>
              </a:spcAft>
              <a:buClr>
                <a:schemeClr val="dk1"/>
              </a:buClr>
              <a:buSzPts val="900"/>
              <a:buChar char="–"/>
              <a:defRPr sz="900"/>
            </a:lvl4pPr>
            <a:lvl5pPr marL="2286000" lvl="4" indent="-279400" algn="l">
              <a:lnSpc>
                <a:spcPct val="100000"/>
              </a:lnSpc>
              <a:spcBef>
                <a:spcPts val="300"/>
              </a:spcBef>
              <a:spcAft>
                <a:spcPts val="0"/>
              </a:spcAft>
              <a:buClr>
                <a:schemeClr val="dk1"/>
              </a:buClr>
              <a:buSzPts val="800"/>
              <a:buChar char="•"/>
              <a:defRPr sz="800"/>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matchingName="Title Only w/bkgd_image bar">
  <p:cSld name="Title Only w/bkgd_image bar">
    <p:bg>
      <p:bgPr>
        <a:solidFill>
          <a:schemeClr val="lt2"/>
        </a:solidFill>
        <a:effectLst/>
      </p:bgPr>
    </p:bg>
    <p:spTree>
      <p:nvGrpSpPr>
        <p:cNvPr id="1" name="Shape 185"/>
        <p:cNvGrpSpPr/>
        <p:nvPr/>
      </p:nvGrpSpPr>
      <p:grpSpPr>
        <a:xfrm>
          <a:off x="0" y="0"/>
          <a:ext cx="0" cy="0"/>
          <a:chOff x="0" y="0"/>
          <a:chExt cx="0" cy="0"/>
        </a:xfrm>
      </p:grpSpPr>
      <p:sp>
        <p:nvSpPr>
          <p:cNvPr id="186" name="Google Shape;186;p93"/>
          <p:cNvSpPr>
            <a:spLocks noGrp="1"/>
          </p:cNvSpPr>
          <p:nvPr>
            <p:ph type="pic" idx="2"/>
          </p:nvPr>
        </p:nvSpPr>
        <p:spPr>
          <a:xfrm>
            <a:off x="-2491" y="0"/>
            <a:ext cx="9146491" cy="5144526"/>
          </a:xfrm>
          <a:prstGeom prst="rect">
            <a:avLst/>
          </a:prstGeom>
          <a:solidFill>
            <a:srgbClr val="E1DCCD"/>
          </a:solidFill>
          <a:ln>
            <a:noFill/>
          </a:ln>
        </p:spPr>
      </p:sp>
      <p:sp>
        <p:nvSpPr>
          <p:cNvPr id="187" name="Google Shape;187;p93"/>
          <p:cNvSpPr txBox="1">
            <a:spLocks noGrp="1"/>
          </p:cNvSpPr>
          <p:nvPr>
            <p:ph type="sldNum" idx="12"/>
          </p:nvPr>
        </p:nvSpPr>
        <p:spPr>
          <a:xfrm>
            <a:off x="8111490" y="4831087"/>
            <a:ext cx="300989" cy="146194"/>
          </a:xfrm>
          <a:prstGeom prst="rect">
            <a:avLst/>
          </a:prstGeom>
          <a:noFill/>
          <a:ln>
            <a:noFill/>
          </a:ln>
        </p:spPr>
        <p:txBody>
          <a:bodyPr spcFirstLastPara="1" wrap="square" lIns="0" tIns="0" rIns="0" bIns="0" anchor="ctr" anchorCtr="0">
            <a:sp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88" name="Google Shape;188;p93"/>
          <p:cNvSpPr/>
          <p:nvPr/>
        </p:nvSpPr>
        <p:spPr>
          <a:xfrm>
            <a:off x="544391" y="4795467"/>
            <a:ext cx="1252024" cy="234457"/>
          </a:xfrm>
          <a:custGeom>
            <a:avLst/>
            <a:gdLst/>
            <a:ahLst/>
            <a:cxnLst/>
            <a:rect l="l" t="t" r="r" b="b"/>
            <a:pathLst>
              <a:path w="1440" h="267" extrusionOk="0">
                <a:moveTo>
                  <a:pt x="17" y="110"/>
                </a:moveTo>
                <a:cubicBezTo>
                  <a:pt x="3" y="110"/>
                  <a:pt x="3" y="110"/>
                  <a:pt x="3" y="110"/>
                </a:cubicBezTo>
                <a:cubicBezTo>
                  <a:pt x="3" y="1"/>
                  <a:pt x="3" y="1"/>
                  <a:pt x="3" y="1"/>
                </a:cubicBezTo>
                <a:cubicBezTo>
                  <a:pt x="81" y="83"/>
                  <a:pt x="81" y="83"/>
                  <a:pt x="81" y="83"/>
                </a:cubicBezTo>
                <a:cubicBezTo>
                  <a:pt x="81" y="7"/>
                  <a:pt x="81" y="7"/>
                  <a:pt x="81" y="7"/>
                </a:cubicBezTo>
                <a:cubicBezTo>
                  <a:pt x="95" y="7"/>
                  <a:pt x="95" y="7"/>
                  <a:pt x="95" y="7"/>
                </a:cubicBezTo>
                <a:cubicBezTo>
                  <a:pt x="95" y="117"/>
                  <a:pt x="95" y="117"/>
                  <a:pt x="95" y="117"/>
                </a:cubicBezTo>
                <a:cubicBezTo>
                  <a:pt x="17" y="35"/>
                  <a:pt x="17" y="35"/>
                  <a:pt x="17" y="35"/>
                </a:cubicBezTo>
                <a:lnTo>
                  <a:pt x="17" y="110"/>
                </a:lnTo>
                <a:close/>
                <a:moveTo>
                  <a:pt x="130" y="110"/>
                </a:moveTo>
                <a:cubicBezTo>
                  <a:pt x="145" y="110"/>
                  <a:pt x="145" y="110"/>
                  <a:pt x="145" y="110"/>
                </a:cubicBezTo>
                <a:cubicBezTo>
                  <a:pt x="178" y="33"/>
                  <a:pt x="178" y="33"/>
                  <a:pt x="178" y="33"/>
                </a:cubicBezTo>
                <a:cubicBezTo>
                  <a:pt x="210" y="109"/>
                  <a:pt x="210" y="109"/>
                  <a:pt x="210" y="109"/>
                </a:cubicBezTo>
                <a:cubicBezTo>
                  <a:pt x="210" y="110"/>
                  <a:pt x="210" y="110"/>
                  <a:pt x="210" y="110"/>
                </a:cubicBezTo>
                <a:cubicBezTo>
                  <a:pt x="225" y="110"/>
                  <a:pt x="225" y="110"/>
                  <a:pt x="225" y="110"/>
                </a:cubicBezTo>
                <a:cubicBezTo>
                  <a:pt x="178" y="0"/>
                  <a:pt x="178" y="0"/>
                  <a:pt x="178" y="0"/>
                </a:cubicBezTo>
                <a:lnTo>
                  <a:pt x="130" y="110"/>
                </a:lnTo>
                <a:close/>
                <a:moveTo>
                  <a:pt x="700" y="110"/>
                </a:moveTo>
                <a:cubicBezTo>
                  <a:pt x="715" y="110"/>
                  <a:pt x="715" y="110"/>
                  <a:pt x="715" y="110"/>
                </a:cubicBezTo>
                <a:cubicBezTo>
                  <a:pt x="748" y="33"/>
                  <a:pt x="748" y="33"/>
                  <a:pt x="748" y="33"/>
                </a:cubicBezTo>
                <a:cubicBezTo>
                  <a:pt x="780" y="109"/>
                  <a:pt x="780" y="109"/>
                  <a:pt x="780" y="109"/>
                </a:cubicBezTo>
                <a:cubicBezTo>
                  <a:pt x="780" y="110"/>
                  <a:pt x="780" y="110"/>
                  <a:pt x="780" y="110"/>
                </a:cubicBezTo>
                <a:cubicBezTo>
                  <a:pt x="795" y="110"/>
                  <a:pt x="795" y="110"/>
                  <a:pt x="795" y="110"/>
                </a:cubicBezTo>
                <a:cubicBezTo>
                  <a:pt x="748" y="0"/>
                  <a:pt x="748" y="0"/>
                  <a:pt x="748" y="0"/>
                </a:cubicBezTo>
                <a:lnTo>
                  <a:pt x="700" y="110"/>
                </a:lnTo>
                <a:close/>
                <a:moveTo>
                  <a:pt x="273" y="110"/>
                </a:moveTo>
                <a:cubicBezTo>
                  <a:pt x="286" y="110"/>
                  <a:pt x="286" y="110"/>
                  <a:pt x="286" y="110"/>
                </a:cubicBezTo>
                <a:cubicBezTo>
                  <a:pt x="286" y="20"/>
                  <a:pt x="286" y="20"/>
                  <a:pt x="286" y="20"/>
                </a:cubicBezTo>
                <a:cubicBezTo>
                  <a:pt x="317" y="20"/>
                  <a:pt x="317" y="20"/>
                  <a:pt x="317" y="20"/>
                </a:cubicBezTo>
                <a:cubicBezTo>
                  <a:pt x="317" y="7"/>
                  <a:pt x="317" y="7"/>
                  <a:pt x="317" y="7"/>
                </a:cubicBezTo>
                <a:cubicBezTo>
                  <a:pt x="242" y="7"/>
                  <a:pt x="242" y="7"/>
                  <a:pt x="242" y="7"/>
                </a:cubicBezTo>
                <a:cubicBezTo>
                  <a:pt x="242" y="20"/>
                  <a:pt x="242" y="20"/>
                  <a:pt x="242" y="20"/>
                </a:cubicBezTo>
                <a:cubicBezTo>
                  <a:pt x="273" y="20"/>
                  <a:pt x="273" y="20"/>
                  <a:pt x="273" y="20"/>
                </a:cubicBezTo>
                <a:lnTo>
                  <a:pt x="273" y="110"/>
                </a:lnTo>
                <a:close/>
                <a:moveTo>
                  <a:pt x="374" y="7"/>
                </a:moveTo>
                <a:cubicBezTo>
                  <a:pt x="360" y="7"/>
                  <a:pt x="360" y="7"/>
                  <a:pt x="360" y="7"/>
                </a:cubicBezTo>
                <a:cubicBezTo>
                  <a:pt x="360" y="110"/>
                  <a:pt x="360" y="110"/>
                  <a:pt x="360" y="110"/>
                </a:cubicBezTo>
                <a:cubicBezTo>
                  <a:pt x="374" y="110"/>
                  <a:pt x="374" y="110"/>
                  <a:pt x="374" y="110"/>
                </a:cubicBezTo>
                <a:lnTo>
                  <a:pt x="374" y="7"/>
                </a:lnTo>
                <a:close/>
                <a:moveTo>
                  <a:pt x="475" y="112"/>
                </a:moveTo>
                <a:cubicBezTo>
                  <a:pt x="445" y="112"/>
                  <a:pt x="421" y="88"/>
                  <a:pt x="421" y="59"/>
                </a:cubicBezTo>
                <a:cubicBezTo>
                  <a:pt x="421" y="29"/>
                  <a:pt x="445" y="5"/>
                  <a:pt x="475" y="5"/>
                </a:cubicBezTo>
                <a:cubicBezTo>
                  <a:pt x="505" y="5"/>
                  <a:pt x="528" y="29"/>
                  <a:pt x="528" y="59"/>
                </a:cubicBezTo>
                <a:cubicBezTo>
                  <a:pt x="528" y="88"/>
                  <a:pt x="505" y="112"/>
                  <a:pt x="475" y="112"/>
                </a:cubicBezTo>
                <a:close/>
                <a:moveTo>
                  <a:pt x="475" y="19"/>
                </a:moveTo>
                <a:cubicBezTo>
                  <a:pt x="453" y="19"/>
                  <a:pt x="435" y="37"/>
                  <a:pt x="435" y="59"/>
                </a:cubicBezTo>
                <a:cubicBezTo>
                  <a:pt x="435" y="81"/>
                  <a:pt x="453" y="99"/>
                  <a:pt x="475" y="99"/>
                </a:cubicBezTo>
                <a:cubicBezTo>
                  <a:pt x="497" y="99"/>
                  <a:pt x="514" y="81"/>
                  <a:pt x="514" y="59"/>
                </a:cubicBezTo>
                <a:cubicBezTo>
                  <a:pt x="514" y="37"/>
                  <a:pt x="497" y="19"/>
                  <a:pt x="475" y="19"/>
                </a:cubicBezTo>
                <a:close/>
                <a:moveTo>
                  <a:pt x="586" y="35"/>
                </a:moveTo>
                <a:cubicBezTo>
                  <a:pt x="664" y="117"/>
                  <a:pt x="664" y="117"/>
                  <a:pt x="664" y="117"/>
                </a:cubicBezTo>
                <a:cubicBezTo>
                  <a:pt x="664" y="7"/>
                  <a:pt x="664" y="7"/>
                  <a:pt x="664" y="7"/>
                </a:cubicBezTo>
                <a:cubicBezTo>
                  <a:pt x="650" y="7"/>
                  <a:pt x="650" y="7"/>
                  <a:pt x="650" y="7"/>
                </a:cubicBezTo>
                <a:cubicBezTo>
                  <a:pt x="650" y="83"/>
                  <a:pt x="650" y="83"/>
                  <a:pt x="650" y="83"/>
                </a:cubicBezTo>
                <a:cubicBezTo>
                  <a:pt x="572" y="1"/>
                  <a:pt x="572" y="1"/>
                  <a:pt x="572" y="1"/>
                </a:cubicBezTo>
                <a:cubicBezTo>
                  <a:pt x="572" y="110"/>
                  <a:pt x="572" y="110"/>
                  <a:pt x="572" y="110"/>
                </a:cubicBezTo>
                <a:cubicBezTo>
                  <a:pt x="586" y="110"/>
                  <a:pt x="586" y="110"/>
                  <a:pt x="586" y="110"/>
                </a:cubicBezTo>
                <a:lnTo>
                  <a:pt x="586" y="35"/>
                </a:lnTo>
                <a:close/>
                <a:moveTo>
                  <a:pt x="843" y="7"/>
                </a:moveTo>
                <a:cubicBezTo>
                  <a:pt x="830" y="7"/>
                  <a:pt x="830" y="7"/>
                  <a:pt x="830" y="7"/>
                </a:cubicBezTo>
                <a:cubicBezTo>
                  <a:pt x="830" y="110"/>
                  <a:pt x="830" y="110"/>
                  <a:pt x="830" y="110"/>
                </a:cubicBezTo>
                <a:cubicBezTo>
                  <a:pt x="885" y="110"/>
                  <a:pt x="885" y="110"/>
                  <a:pt x="885" y="110"/>
                </a:cubicBezTo>
                <a:cubicBezTo>
                  <a:pt x="885" y="97"/>
                  <a:pt x="885" y="97"/>
                  <a:pt x="885" y="97"/>
                </a:cubicBezTo>
                <a:cubicBezTo>
                  <a:pt x="843" y="97"/>
                  <a:pt x="843" y="97"/>
                  <a:pt x="843" y="97"/>
                </a:cubicBezTo>
                <a:lnTo>
                  <a:pt x="843" y="7"/>
                </a:lnTo>
                <a:close/>
                <a:moveTo>
                  <a:pt x="169" y="156"/>
                </a:moveTo>
                <a:cubicBezTo>
                  <a:pt x="139" y="156"/>
                  <a:pt x="116" y="179"/>
                  <a:pt x="116" y="209"/>
                </a:cubicBezTo>
                <a:cubicBezTo>
                  <a:pt x="116" y="240"/>
                  <a:pt x="139" y="262"/>
                  <a:pt x="169" y="262"/>
                </a:cubicBezTo>
                <a:cubicBezTo>
                  <a:pt x="175" y="262"/>
                  <a:pt x="188" y="261"/>
                  <a:pt x="200" y="252"/>
                </a:cubicBezTo>
                <a:cubicBezTo>
                  <a:pt x="200" y="252"/>
                  <a:pt x="200" y="252"/>
                  <a:pt x="200" y="252"/>
                </a:cubicBezTo>
                <a:cubicBezTo>
                  <a:pt x="200" y="234"/>
                  <a:pt x="200" y="234"/>
                  <a:pt x="200" y="234"/>
                </a:cubicBezTo>
                <a:cubicBezTo>
                  <a:pt x="198" y="236"/>
                  <a:pt x="198" y="236"/>
                  <a:pt x="198" y="236"/>
                </a:cubicBezTo>
                <a:cubicBezTo>
                  <a:pt x="196" y="239"/>
                  <a:pt x="192" y="242"/>
                  <a:pt x="187" y="245"/>
                </a:cubicBezTo>
                <a:cubicBezTo>
                  <a:pt x="181" y="247"/>
                  <a:pt x="175" y="249"/>
                  <a:pt x="169" y="249"/>
                </a:cubicBezTo>
                <a:cubicBezTo>
                  <a:pt x="142" y="249"/>
                  <a:pt x="130" y="226"/>
                  <a:pt x="130" y="210"/>
                </a:cubicBezTo>
                <a:cubicBezTo>
                  <a:pt x="130" y="187"/>
                  <a:pt x="147" y="169"/>
                  <a:pt x="169" y="169"/>
                </a:cubicBezTo>
                <a:cubicBezTo>
                  <a:pt x="174" y="169"/>
                  <a:pt x="180" y="170"/>
                  <a:pt x="185" y="173"/>
                </a:cubicBezTo>
                <a:cubicBezTo>
                  <a:pt x="190" y="175"/>
                  <a:pt x="194" y="178"/>
                  <a:pt x="198" y="182"/>
                </a:cubicBezTo>
                <a:cubicBezTo>
                  <a:pt x="200" y="184"/>
                  <a:pt x="200" y="184"/>
                  <a:pt x="200" y="184"/>
                </a:cubicBezTo>
                <a:cubicBezTo>
                  <a:pt x="200" y="166"/>
                  <a:pt x="200" y="166"/>
                  <a:pt x="200" y="166"/>
                </a:cubicBezTo>
                <a:cubicBezTo>
                  <a:pt x="200" y="166"/>
                  <a:pt x="200" y="166"/>
                  <a:pt x="200" y="166"/>
                </a:cubicBezTo>
                <a:cubicBezTo>
                  <a:pt x="191" y="159"/>
                  <a:pt x="181" y="156"/>
                  <a:pt x="169" y="156"/>
                </a:cubicBezTo>
                <a:close/>
                <a:moveTo>
                  <a:pt x="437" y="209"/>
                </a:moveTo>
                <a:cubicBezTo>
                  <a:pt x="437" y="225"/>
                  <a:pt x="431" y="238"/>
                  <a:pt x="419" y="249"/>
                </a:cubicBezTo>
                <a:cubicBezTo>
                  <a:pt x="409" y="257"/>
                  <a:pt x="399" y="261"/>
                  <a:pt x="382" y="261"/>
                </a:cubicBezTo>
                <a:cubicBezTo>
                  <a:pt x="360" y="261"/>
                  <a:pt x="360" y="261"/>
                  <a:pt x="360" y="261"/>
                </a:cubicBezTo>
                <a:cubicBezTo>
                  <a:pt x="360" y="157"/>
                  <a:pt x="360" y="157"/>
                  <a:pt x="360" y="157"/>
                </a:cubicBezTo>
                <a:cubicBezTo>
                  <a:pt x="382" y="157"/>
                  <a:pt x="382" y="157"/>
                  <a:pt x="382" y="157"/>
                </a:cubicBezTo>
                <a:cubicBezTo>
                  <a:pt x="393" y="157"/>
                  <a:pt x="407" y="159"/>
                  <a:pt x="420" y="170"/>
                </a:cubicBezTo>
                <a:cubicBezTo>
                  <a:pt x="426" y="175"/>
                  <a:pt x="437" y="187"/>
                  <a:pt x="437" y="209"/>
                </a:cubicBezTo>
                <a:close/>
                <a:moveTo>
                  <a:pt x="423" y="209"/>
                </a:moveTo>
                <a:cubicBezTo>
                  <a:pt x="423" y="186"/>
                  <a:pt x="407" y="171"/>
                  <a:pt x="382" y="171"/>
                </a:cubicBezTo>
                <a:cubicBezTo>
                  <a:pt x="374" y="171"/>
                  <a:pt x="374" y="171"/>
                  <a:pt x="374" y="171"/>
                </a:cubicBezTo>
                <a:cubicBezTo>
                  <a:pt x="374" y="247"/>
                  <a:pt x="374" y="247"/>
                  <a:pt x="374" y="247"/>
                </a:cubicBezTo>
                <a:cubicBezTo>
                  <a:pt x="382" y="247"/>
                  <a:pt x="382" y="247"/>
                  <a:pt x="382" y="247"/>
                </a:cubicBezTo>
                <a:cubicBezTo>
                  <a:pt x="390" y="247"/>
                  <a:pt x="401" y="246"/>
                  <a:pt x="410" y="239"/>
                </a:cubicBezTo>
                <a:cubicBezTo>
                  <a:pt x="416" y="234"/>
                  <a:pt x="423" y="224"/>
                  <a:pt x="423" y="209"/>
                </a:cubicBezTo>
                <a:close/>
                <a:moveTo>
                  <a:pt x="479" y="261"/>
                </a:moveTo>
                <a:cubicBezTo>
                  <a:pt x="541" y="261"/>
                  <a:pt x="541" y="261"/>
                  <a:pt x="541" y="261"/>
                </a:cubicBezTo>
                <a:cubicBezTo>
                  <a:pt x="541" y="247"/>
                  <a:pt x="541" y="247"/>
                  <a:pt x="541" y="247"/>
                </a:cubicBezTo>
                <a:cubicBezTo>
                  <a:pt x="493" y="247"/>
                  <a:pt x="493" y="247"/>
                  <a:pt x="493" y="247"/>
                </a:cubicBezTo>
                <a:cubicBezTo>
                  <a:pt x="493" y="211"/>
                  <a:pt x="493" y="211"/>
                  <a:pt x="493" y="211"/>
                </a:cubicBezTo>
                <a:cubicBezTo>
                  <a:pt x="535" y="211"/>
                  <a:pt x="535" y="211"/>
                  <a:pt x="535" y="211"/>
                </a:cubicBezTo>
                <a:cubicBezTo>
                  <a:pt x="535" y="198"/>
                  <a:pt x="535" y="198"/>
                  <a:pt x="535" y="198"/>
                </a:cubicBezTo>
                <a:cubicBezTo>
                  <a:pt x="493" y="198"/>
                  <a:pt x="493" y="198"/>
                  <a:pt x="493" y="198"/>
                </a:cubicBezTo>
                <a:cubicBezTo>
                  <a:pt x="493" y="171"/>
                  <a:pt x="493" y="171"/>
                  <a:pt x="493" y="171"/>
                </a:cubicBezTo>
                <a:cubicBezTo>
                  <a:pt x="541" y="171"/>
                  <a:pt x="541" y="171"/>
                  <a:pt x="541" y="171"/>
                </a:cubicBezTo>
                <a:cubicBezTo>
                  <a:pt x="541" y="157"/>
                  <a:pt x="541" y="157"/>
                  <a:pt x="541" y="157"/>
                </a:cubicBezTo>
                <a:cubicBezTo>
                  <a:pt x="479" y="157"/>
                  <a:pt x="479" y="157"/>
                  <a:pt x="479" y="157"/>
                </a:cubicBezTo>
                <a:lnTo>
                  <a:pt x="479" y="261"/>
                </a:lnTo>
                <a:close/>
                <a:moveTo>
                  <a:pt x="805" y="261"/>
                </a:moveTo>
                <a:cubicBezTo>
                  <a:pt x="866" y="261"/>
                  <a:pt x="866" y="261"/>
                  <a:pt x="866" y="261"/>
                </a:cubicBezTo>
                <a:cubicBezTo>
                  <a:pt x="866" y="247"/>
                  <a:pt x="866" y="247"/>
                  <a:pt x="866" y="247"/>
                </a:cubicBezTo>
                <a:cubicBezTo>
                  <a:pt x="819" y="247"/>
                  <a:pt x="819" y="247"/>
                  <a:pt x="819" y="247"/>
                </a:cubicBezTo>
                <a:cubicBezTo>
                  <a:pt x="819" y="211"/>
                  <a:pt x="819" y="211"/>
                  <a:pt x="819" y="211"/>
                </a:cubicBezTo>
                <a:cubicBezTo>
                  <a:pt x="860" y="211"/>
                  <a:pt x="860" y="211"/>
                  <a:pt x="860" y="211"/>
                </a:cubicBezTo>
                <a:cubicBezTo>
                  <a:pt x="860" y="198"/>
                  <a:pt x="860" y="198"/>
                  <a:pt x="860" y="198"/>
                </a:cubicBezTo>
                <a:cubicBezTo>
                  <a:pt x="819" y="198"/>
                  <a:pt x="819" y="198"/>
                  <a:pt x="819" y="198"/>
                </a:cubicBezTo>
                <a:cubicBezTo>
                  <a:pt x="819" y="171"/>
                  <a:pt x="819" y="171"/>
                  <a:pt x="819" y="171"/>
                </a:cubicBezTo>
                <a:cubicBezTo>
                  <a:pt x="866" y="171"/>
                  <a:pt x="866" y="171"/>
                  <a:pt x="866" y="171"/>
                </a:cubicBezTo>
                <a:cubicBezTo>
                  <a:pt x="866" y="157"/>
                  <a:pt x="866" y="157"/>
                  <a:pt x="866" y="157"/>
                </a:cubicBezTo>
                <a:cubicBezTo>
                  <a:pt x="805" y="157"/>
                  <a:pt x="805" y="157"/>
                  <a:pt x="805" y="157"/>
                </a:cubicBezTo>
                <a:lnTo>
                  <a:pt x="805" y="261"/>
                </a:lnTo>
                <a:close/>
                <a:moveTo>
                  <a:pt x="634" y="235"/>
                </a:moveTo>
                <a:cubicBezTo>
                  <a:pt x="595" y="149"/>
                  <a:pt x="595" y="149"/>
                  <a:pt x="595" y="149"/>
                </a:cubicBezTo>
                <a:cubicBezTo>
                  <a:pt x="578" y="261"/>
                  <a:pt x="578" y="261"/>
                  <a:pt x="578" y="261"/>
                </a:cubicBezTo>
                <a:cubicBezTo>
                  <a:pt x="592" y="261"/>
                  <a:pt x="592" y="261"/>
                  <a:pt x="592" y="261"/>
                </a:cubicBezTo>
                <a:cubicBezTo>
                  <a:pt x="601" y="194"/>
                  <a:pt x="601" y="194"/>
                  <a:pt x="601" y="194"/>
                </a:cubicBezTo>
                <a:cubicBezTo>
                  <a:pt x="634" y="267"/>
                  <a:pt x="634" y="267"/>
                  <a:pt x="634" y="267"/>
                </a:cubicBezTo>
                <a:cubicBezTo>
                  <a:pt x="668" y="194"/>
                  <a:pt x="668" y="194"/>
                  <a:pt x="668" y="194"/>
                </a:cubicBezTo>
                <a:cubicBezTo>
                  <a:pt x="677" y="261"/>
                  <a:pt x="677" y="261"/>
                  <a:pt x="677" y="261"/>
                </a:cubicBezTo>
                <a:cubicBezTo>
                  <a:pt x="691" y="261"/>
                  <a:pt x="691" y="261"/>
                  <a:pt x="691" y="261"/>
                </a:cubicBezTo>
                <a:cubicBezTo>
                  <a:pt x="674" y="148"/>
                  <a:pt x="674" y="148"/>
                  <a:pt x="674" y="148"/>
                </a:cubicBezTo>
                <a:lnTo>
                  <a:pt x="634" y="235"/>
                </a:lnTo>
                <a:close/>
                <a:moveTo>
                  <a:pt x="737" y="261"/>
                </a:moveTo>
                <a:cubicBezTo>
                  <a:pt x="751" y="261"/>
                  <a:pt x="751" y="261"/>
                  <a:pt x="751" y="261"/>
                </a:cubicBezTo>
                <a:cubicBezTo>
                  <a:pt x="751" y="157"/>
                  <a:pt x="751" y="157"/>
                  <a:pt x="751" y="157"/>
                </a:cubicBezTo>
                <a:cubicBezTo>
                  <a:pt x="737" y="157"/>
                  <a:pt x="737" y="157"/>
                  <a:pt x="737" y="157"/>
                </a:cubicBezTo>
                <a:lnTo>
                  <a:pt x="737" y="261"/>
                </a:lnTo>
                <a:close/>
                <a:moveTo>
                  <a:pt x="955" y="211"/>
                </a:moveTo>
                <a:cubicBezTo>
                  <a:pt x="950" y="207"/>
                  <a:pt x="945" y="204"/>
                  <a:pt x="939" y="201"/>
                </a:cubicBezTo>
                <a:cubicBezTo>
                  <a:pt x="929" y="197"/>
                  <a:pt x="929" y="197"/>
                  <a:pt x="929" y="197"/>
                </a:cubicBezTo>
                <a:cubicBezTo>
                  <a:pt x="925" y="195"/>
                  <a:pt x="922" y="194"/>
                  <a:pt x="919" y="191"/>
                </a:cubicBezTo>
                <a:cubicBezTo>
                  <a:pt x="916" y="189"/>
                  <a:pt x="916" y="187"/>
                  <a:pt x="916" y="183"/>
                </a:cubicBezTo>
                <a:cubicBezTo>
                  <a:pt x="916" y="175"/>
                  <a:pt x="922" y="169"/>
                  <a:pt x="931" y="169"/>
                </a:cubicBezTo>
                <a:cubicBezTo>
                  <a:pt x="936" y="169"/>
                  <a:pt x="940" y="171"/>
                  <a:pt x="942" y="172"/>
                </a:cubicBezTo>
                <a:cubicBezTo>
                  <a:pt x="944" y="174"/>
                  <a:pt x="946" y="177"/>
                  <a:pt x="947" y="179"/>
                </a:cubicBezTo>
                <a:cubicBezTo>
                  <a:pt x="948" y="181"/>
                  <a:pt x="948" y="181"/>
                  <a:pt x="948" y="181"/>
                </a:cubicBezTo>
                <a:cubicBezTo>
                  <a:pt x="959" y="173"/>
                  <a:pt x="959" y="173"/>
                  <a:pt x="959" y="173"/>
                </a:cubicBezTo>
                <a:cubicBezTo>
                  <a:pt x="958" y="172"/>
                  <a:pt x="958" y="172"/>
                  <a:pt x="958" y="172"/>
                </a:cubicBezTo>
                <a:cubicBezTo>
                  <a:pt x="956" y="167"/>
                  <a:pt x="952" y="163"/>
                  <a:pt x="948" y="161"/>
                </a:cubicBezTo>
                <a:cubicBezTo>
                  <a:pt x="943" y="157"/>
                  <a:pt x="938" y="156"/>
                  <a:pt x="931" y="156"/>
                </a:cubicBezTo>
                <a:cubicBezTo>
                  <a:pt x="914" y="156"/>
                  <a:pt x="902" y="167"/>
                  <a:pt x="902" y="183"/>
                </a:cubicBezTo>
                <a:cubicBezTo>
                  <a:pt x="902" y="190"/>
                  <a:pt x="904" y="195"/>
                  <a:pt x="909" y="200"/>
                </a:cubicBezTo>
                <a:cubicBezTo>
                  <a:pt x="913" y="205"/>
                  <a:pt x="918" y="207"/>
                  <a:pt x="922" y="209"/>
                </a:cubicBezTo>
                <a:cubicBezTo>
                  <a:pt x="932" y="213"/>
                  <a:pt x="932" y="213"/>
                  <a:pt x="932" y="213"/>
                </a:cubicBezTo>
                <a:cubicBezTo>
                  <a:pt x="937" y="215"/>
                  <a:pt x="941" y="217"/>
                  <a:pt x="944" y="220"/>
                </a:cubicBezTo>
                <a:cubicBezTo>
                  <a:pt x="947" y="223"/>
                  <a:pt x="948" y="226"/>
                  <a:pt x="948" y="231"/>
                </a:cubicBezTo>
                <a:cubicBezTo>
                  <a:pt x="948" y="240"/>
                  <a:pt x="942" y="249"/>
                  <a:pt x="929" y="249"/>
                </a:cubicBezTo>
                <a:cubicBezTo>
                  <a:pt x="924" y="249"/>
                  <a:pt x="919" y="247"/>
                  <a:pt x="916" y="244"/>
                </a:cubicBezTo>
                <a:cubicBezTo>
                  <a:pt x="913" y="241"/>
                  <a:pt x="911" y="236"/>
                  <a:pt x="910" y="232"/>
                </a:cubicBezTo>
                <a:cubicBezTo>
                  <a:pt x="910" y="230"/>
                  <a:pt x="910" y="230"/>
                  <a:pt x="910" y="230"/>
                </a:cubicBezTo>
                <a:cubicBezTo>
                  <a:pt x="896" y="234"/>
                  <a:pt x="896" y="234"/>
                  <a:pt x="896" y="234"/>
                </a:cubicBezTo>
                <a:cubicBezTo>
                  <a:pt x="897" y="235"/>
                  <a:pt x="897" y="235"/>
                  <a:pt x="897" y="235"/>
                </a:cubicBezTo>
                <a:cubicBezTo>
                  <a:pt x="898" y="243"/>
                  <a:pt x="902" y="249"/>
                  <a:pt x="906" y="254"/>
                </a:cubicBezTo>
                <a:cubicBezTo>
                  <a:pt x="912" y="260"/>
                  <a:pt x="920" y="262"/>
                  <a:pt x="929" y="262"/>
                </a:cubicBezTo>
                <a:cubicBezTo>
                  <a:pt x="948" y="262"/>
                  <a:pt x="962" y="249"/>
                  <a:pt x="962" y="230"/>
                </a:cubicBezTo>
                <a:cubicBezTo>
                  <a:pt x="962" y="222"/>
                  <a:pt x="960" y="216"/>
                  <a:pt x="955" y="211"/>
                </a:cubicBezTo>
                <a:close/>
                <a:moveTo>
                  <a:pt x="0" y="261"/>
                </a:moveTo>
                <a:cubicBezTo>
                  <a:pt x="15" y="261"/>
                  <a:pt x="15" y="261"/>
                  <a:pt x="15" y="261"/>
                </a:cubicBezTo>
                <a:cubicBezTo>
                  <a:pt x="48" y="184"/>
                  <a:pt x="48" y="184"/>
                  <a:pt x="48" y="184"/>
                </a:cubicBezTo>
                <a:cubicBezTo>
                  <a:pt x="79" y="260"/>
                  <a:pt x="79" y="260"/>
                  <a:pt x="79" y="260"/>
                </a:cubicBezTo>
                <a:cubicBezTo>
                  <a:pt x="80" y="261"/>
                  <a:pt x="80" y="261"/>
                  <a:pt x="80" y="261"/>
                </a:cubicBezTo>
                <a:cubicBezTo>
                  <a:pt x="95" y="261"/>
                  <a:pt x="95" y="261"/>
                  <a:pt x="95" y="261"/>
                </a:cubicBezTo>
                <a:cubicBezTo>
                  <a:pt x="48" y="151"/>
                  <a:pt x="48" y="151"/>
                  <a:pt x="48" y="151"/>
                </a:cubicBezTo>
                <a:lnTo>
                  <a:pt x="0" y="261"/>
                </a:lnTo>
                <a:close/>
                <a:moveTo>
                  <a:pt x="229" y="261"/>
                </a:moveTo>
                <a:cubicBezTo>
                  <a:pt x="244" y="261"/>
                  <a:pt x="244" y="261"/>
                  <a:pt x="244" y="261"/>
                </a:cubicBezTo>
                <a:cubicBezTo>
                  <a:pt x="277" y="184"/>
                  <a:pt x="277" y="184"/>
                  <a:pt x="277" y="184"/>
                </a:cubicBezTo>
                <a:cubicBezTo>
                  <a:pt x="309" y="260"/>
                  <a:pt x="309" y="260"/>
                  <a:pt x="309" y="260"/>
                </a:cubicBezTo>
                <a:cubicBezTo>
                  <a:pt x="309" y="261"/>
                  <a:pt x="309" y="261"/>
                  <a:pt x="309" y="261"/>
                </a:cubicBezTo>
                <a:cubicBezTo>
                  <a:pt x="324" y="261"/>
                  <a:pt x="324" y="261"/>
                  <a:pt x="324" y="261"/>
                </a:cubicBezTo>
                <a:cubicBezTo>
                  <a:pt x="277" y="151"/>
                  <a:pt x="277" y="151"/>
                  <a:pt x="277" y="151"/>
                </a:cubicBezTo>
                <a:lnTo>
                  <a:pt x="229" y="261"/>
                </a:lnTo>
                <a:close/>
                <a:moveTo>
                  <a:pt x="1071" y="11"/>
                </a:moveTo>
                <a:cubicBezTo>
                  <a:pt x="1071" y="18"/>
                  <a:pt x="1071" y="18"/>
                  <a:pt x="1071" y="18"/>
                </a:cubicBezTo>
                <a:cubicBezTo>
                  <a:pt x="1075" y="18"/>
                  <a:pt x="1075" y="18"/>
                  <a:pt x="1075" y="18"/>
                </a:cubicBezTo>
                <a:cubicBezTo>
                  <a:pt x="1077" y="9"/>
                  <a:pt x="1077" y="9"/>
                  <a:pt x="1077" y="9"/>
                </a:cubicBezTo>
                <a:cubicBezTo>
                  <a:pt x="1076" y="8"/>
                  <a:pt x="1074" y="7"/>
                  <a:pt x="1072" y="6"/>
                </a:cubicBezTo>
                <a:cubicBezTo>
                  <a:pt x="1070" y="6"/>
                  <a:pt x="1067" y="6"/>
                  <a:pt x="1064" y="6"/>
                </a:cubicBezTo>
                <a:cubicBezTo>
                  <a:pt x="1061" y="6"/>
                  <a:pt x="1058" y="6"/>
                  <a:pt x="1056" y="7"/>
                </a:cubicBezTo>
                <a:cubicBezTo>
                  <a:pt x="1053" y="9"/>
                  <a:pt x="1051" y="10"/>
                  <a:pt x="1049" y="12"/>
                </a:cubicBezTo>
                <a:cubicBezTo>
                  <a:pt x="1048" y="14"/>
                  <a:pt x="1047" y="17"/>
                  <a:pt x="1047" y="20"/>
                </a:cubicBezTo>
                <a:cubicBezTo>
                  <a:pt x="1047" y="22"/>
                  <a:pt x="1048" y="24"/>
                  <a:pt x="1049" y="26"/>
                </a:cubicBezTo>
                <a:cubicBezTo>
                  <a:pt x="1050" y="28"/>
                  <a:pt x="1051" y="30"/>
                  <a:pt x="1053" y="31"/>
                </a:cubicBezTo>
                <a:cubicBezTo>
                  <a:pt x="1055" y="32"/>
                  <a:pt x="1057" y="34"/>
                  <a:pt x="1059" y="35"/>
                </a:cubicBezTo>
                <a:cubicBezTo>
                  <a:pt x="1062" y="37"/>
                  <a:pt x="1064" y="39"/>
                  <a:pt x="1066" y="40"/>
                </a:cubicBezTo>
                <a:cubicBezTo>
                  <a:pt x="1067" y="42"/>
                  <a:pt x="1068" y="44"/>
                  <a:pt x="1068" y="47"/>
                </a:cubicBezTo>
                <a:cubicBezTo>
                  <a:pt x="1068" y="49"/>
                  <a:pt x="1067" y="52"/>
                  <a:pt x="1065" y="53"/>
                </a:cubicBezTo>
                <a:cubicBezTo>
                  <a:pt x="1062" y="55"/>
                  <a:pt x="1060" y="56"/>
                  <a:pt x="1057" y="56"/>
                </a:cubicBezTo>
                <a:cubicBezTo>
                  <a:pt x="1055" y="56"/>
                  <a:pt x="1053" y="56"/>
                  <a:pt x="1052" y="55"/>
                </a:cubicBezTo>
                <a:cubicBezTo>
                  <a:pt x="1050" y="55"/>
                  <a:pt x="1049" y="54"/>
                  <a:pt x="1048" y="54"/>
                </a:cubicBezTo>
                <a:cubicBezTo>
                  <a:pt x="1048" y="46"/>
                  <a:pt x="1048" y="46"/>
                  <a:pt x="1048" y="46"/>
                </a:cubicBezTo>
                <a:cubicBezTo>
                  <a:pt x="1044" y="46"/>
                  <a:pt x="1044" y="46"/>
                  <a:pt x="1044" y="46"/>
                </a:cubicBezTo>
                <a:cubicBezTo>
                  <a:pt x="1042" y="56"/>
                  <a:pt x="1042" y="56"/>
                  <a:pt x="1042" y="56"/>
                </a:cubicBezTo>
                <a:cubicBezTo>
                  <a:pt x="1043" y="57"/>
                  <a:pt x="1045" y="58"/>
                  <a:pt x="1048" y="58"/>
                </a:cubicBezTo>
                <a:cubicBezTo>
                  <a:pt x="1051" y="59"/>
                  <a:pt x="1054" y="59"/>
                  <a:pt x="1057" y="59"/>
                </a:cubicBezTo>
                <a:cubicBezTo>
                  <a:pt x="1060" y="59"/>
                  <a:pt x="1063" y="59"/>
                  <a:pt x="1066" y="57"/>
                </a:cubicBezTo>
                <a:cubicBezTo>
                  <a:pt x="1069" y="56"/>
                  <a:pt x="1071" y="54"/>
                  <a:pt x="1073" y="52"/>
                </a:cubicBezTo>
                <a:cubicBezTo>
                  <a:pt x="1074" y="50"/>
                  <a:pt x="1075" y="47"/>
                  <a:pt x="1075" y="44"/>
                </a:cubicBezTo>
                <a:cubicBezTo>
                  <a:pt x="1075" y="42"/>
                  <a:pt x="1074" y="40"/>
                  <a:pt x="1073" y="38"/>
                </a:cubicBezTo>
                <a:cubicBezTo>
                  <a:pt x="1072" y="36"/>
                  <a:pt x="1071" y="35"/>
                  <a:pt x="1069" y="34"/>
                </a:cubicBezTo>
                <a:cubicBezTo>
                  <a:pt x="1068" y="32"/>
                  <a:pt x="1066" y="31"/>
                  <a:pt x="1064" y="29"/>
                </a:cubicBezTo>
                <a:cubicBezTo>
                  <a:pt x="1060" y="27"/>
                  <a:pt x="1058" y="25"/>
                  <a:pt x="1056" y="24"/>
                </a:cubicBezTo>
                <a:cubicBezTo>
                  <a:pt x="1055" y="22"/>
                  <a:pt x="1054" y="20"/>
                  <a:pt x="1054" y="17"/>
                </a:cubicBezTo>
                <a:cubicBezTo>
                  <a:pt x="1054" y="15"/>
                  <a:pt x="1055" y="13"/>
                  <a:pt x="1057" y="11"/>
                </a:cubicBezTo>
                <a:cubicBezTo>
                  <a:pt x="1059" y="10"/>
                  <a:pt x="1061" y="9"/>
                  <a:pt x="1064" y="9"/>
                </a:cubicBezTo>
                <a:cubicBezTo>
                  <a:pt x="1065" y="9"/>
                  <a:pt x="1067" y="9"/>
                  <a:pt x="1068" y="10"/>
                </a:cubicBezTo>
                <a:cubicBezTo>
                  <a:pt x="1069" y="10"/>
                  <a:pt x="1070" y="10"/>
                  <a:pt x="1071" y="11"/>
                </a:cubicBezTo>
                <a:close/>
                <a:moveTo>
                  <a:pt x="1107" y="27"/>
                </a:moveTo>
                <a:cubicBezTo>
                  <a:pt x="1108" y="27"/>
                  <a:pt x="1108" y="27"/>
                  <a:pt x="1108" y="27"/>
                </a:cubicBezTo>
                <a:cubicBezTo>
                  <a:pt x="1110" y="20"/>
                  <a:pt x="1110" y="20"/>
                  <a:pt x="1110" y="20"/>
                </a:cubicBezTo>
                <a:cubicBezTo>
                  <a:pt x="1109" y="20"/>
                  <a:pt x="1108" y="19"/>
                  <a:pt x="1107" y="19"/>
                </a:cubicBezTo>
                <a:cubicBezTo>
                  <a:pt x="1105" y="19"/>
                  <a:pt x="1104" y="19"/>
                  <a:pt x="1102" y="19"/>
                </a:cubicBezTo>
                <a:cubicBezTo>
                  <a:pt x="1098" y="19"/>
                  <a:pt x="1094" y="20"/>
                  <a:pt x="1091" y="22"/>
                </a:cubicBezTo>
                <a:cubicBezTo>
                  <a:pt x="1088" y="25"/>
                  <a:pt x="1086" y="28"/>
                  <a:pt x="1084" y="32"/>
                </a:cubicBezTo>
                <a:cubicBezTo>
                  <a:pt x="1083" y="36"/>
                  <a:pt x="1082" y="40"/>
                  <a:pt x="1082" y="43"/>
                </a:cubicBezTo>
                <a:cubicBezTo>
                  <a:pt x="1082" y="48"/>
                  <a:pt x="1083" y="52"/>
                  <a:pt x="1085" y="55"/>
                </a:cubicBezTo>
                <a:cubicBezTo>
                  <a:pt x="1087" y="58"/>
                  <a:pt x="1091" y="59"/>
                  <a:pt x="1094" y="59"/>
                </a:cubicBezTo>
                <a:cubicBezTo>
                  <a:pt x="1098" y="59"/>
                  <a:pt x="1100" y="59"/>
                  <a:pt x="1102" y="57"/>
                </a:cubicBezTo>
                <a:cubicBezTo>
                  <a:pt x="1105" y="56"/>
                  <a:pt x="1106" y="54"/>
                  <a:pt x="1108" y="53"/>
                </a:cubicBezTo>
                <a:cubicBezTo>
                  <a:pt x="1106" y="50"/>
                  <a:pt x="1106" y="50"/>
                  <a:pt x="1106" y="50"/>
                </a:cubicBezTo>
                <a:cubicBezTo>
                  <a:pt x="1105" y="52"/>
                  <a:pt x="1103" y="53"/>
                  <a:pt x="1102" y="54"/>
                </a:cubicBezTo>
                <a:cubicBezTo>
                  <a:pt x="1100" y="54"/>
                  <a:pt x="1099" y="55"/>
                  <a:pt x="1097" y="55"/>
                </a:cubicBezTo>
                <a:cubicBezTo>
                  <a:pt x="1094" y="55"/>
                  <a:pt x="1092" y="54"/>
                  <a:pt x="1091" y="52"/>
                </a:cubicBezTo>
                <a:cubicBezTo>
                  <a:pt x="1090" y="50"/>
                  <a:pt x="1089" y="47"/>
                  <a:pt x="1089" y="43"/>
                </a:cubicBezTo>
                <a:cubicBezTo>
                  <a:pt x="1089" y="39"/>
                  <a:pt x="1090" y="35"/>
                  <a:pt x="1091" y="32"/>
                </a:cubicBezTo>
                <a:cubicBezTo>
                  <a:pt x="1092" y="30"/>
                  <a:pt x="1093" y="27"/>
                  <a:pt x="1095" y="26"/>
                </a:cubicBezTo>
                <a:cubicBezTo>
                  <a:pt x="1097" y="24"/>
                  <a:pt x="1099" y="23"/>
                  <a:pt x="1101" y="23"/>
                </a:cubicBezTo>
                <a:cubicBezTo>
                  <a:pt x="1102" y="23"/>
                  <a:pt x="1105" y="24"/>
                  <a:pt x="1107" y="27"/>
                </a:cubicBezTo>
                <a:close/>
                <a:moveTo>
                  <a:pt x="1124" y="52"/>
                </a:moveTo>
                <a:cubicBezTo>
                  <a:pt x="1129" y="19"/>
                  <a:pt x="1129" y="19"/>
                  <a:pt x="1129" y="19"/>
                </a:cubicBezTo>
                <a:cubicBezTo>
                  <a:pt x="1128" y="19"/>
                  <a:pt x="1128" y="19"/>
                  <a:pt x="1128" y="19"/>
                </a:cubicBezTo>
                <a:cubicBezTo>
                  <a:pt x="1118" y="20"/>
                  <a:pt x="1118" y="20"/>
                  <a:pt x="1118" y="20"/>
                </a:cubicBezTo>
                <a:cubicBezTo>
                  <a:pt x="1117" y="23"/>
                  <a:pt x="1117" y="23"/>
                  <a:pt x="1117" y="23"/>
                </a:cubicBezTo>
                <a:cubicBezTo>
                  <a:pt x="1122" y="24"/>
                  <a:pt x="1122" y="24"/>
                  <a:pt x="1122" y="24"/>
                </a:cubicBezTo>
                <a:cubicBezTo>
                  <a:pt x="1121" y="31"/>
                  <a:pt x="1120" y="37"/>
                  <a:pt x="1119" y="41"/>
                </a:cubicBezTo>
                <a:cubicBezTo>
                  <a:pt x="1118" y="49"/>
                  <a:pt x="1117" y="54"/>
                  <a:pt x="1117" y="55"/>
                </a:cubicBezTo>
                <a:cubicBezTo>
                  <a:pt x="1117" y="56"/>
                  <a:pt x="1118" y="57"/>
                  <a:pt x="1118" y="58"/>
                </a:cubicBezTo>
                <a:cubicBezTo>
                  <a:pt x="1119" y="59"/>
                  <a:pt x="1120" y="59"/>
                  <a:pt x="1122" y="59"/>
                </a:cubicBezTo>
                <a:cubicBezTo>
                  <a:pt x="1124" y="59"/>
                  <a:pt x="1125" y="59"/>
                  <a:pt x="1127" y="58"/>
                </a:cubicBezTo>
                <a:cubicBezTo>
                  <a:pt x="1128" y="57"/>
                  <a:pt x="1129" y="55"/>
                  <a:pt x="1130" y="54"/>
                </a:cubicBezTo>
                <a:cubicBezTo>
                  <a:pt x="1129" y="53"/>
                  <a:pt x="1129" y="53"/>
                  <a:pt x="1129" y="53"/>
                </a:cubicBezTo>
                <a:cubicBezTo>
                  <a:pt x="1128" y="54"/>
                  <a:pt x="1128" y="54"/>
                  <a:pt x="1127" y="54"/>
                </a:cubicBezTo>
                <a:cubicBezTo>
                  <a:pt x="1126" y="55"/>
                  <a:pt x="1126" y="55"/>
                  <a:pt x="1125" y="55"/>
                </a:cubicBezTo>
                <a:cubicBezTo>
                  <a:pt x="1125" y="55"/>
                  <a:pt x="1125" y="55"/>
                  <a:pt x="1125" y="54"/>
                </a:cubicBezTo>
                <a:cubicBezTo>
                  <a:pt x="1124" y="54"/>
                  <a:pt x="1124" y="54"/>
                  <a:pt x="1124" y="53"/>
                </a:cubicBezTo>
                <a:lnTo>
                  <a:pt x="1124" y="52"/>
                </a:lnTo>
                <a:close/>
                <a:moveTo>
                  <a:pt x="1127" y="11"/>
                </a:moveTo>
                <a:cubicBezTo>
                  <a:pt x="1128" y="11"/>
                  <a:pt x="1129" y="11"/>
                  <a:pt x="1130" y="10"/>
                </a:cubicBezTo>
                <a:cubicBezTo>
                  <a:pt x="1131" y="9"/>
                  <a:pt x="1131" y="7"/>
                  <a:pt x="1131" y="6"/>
                </a:cubicBezTo>
                <a:cubicBezTo>
                  <a:pt x="1131" y="5"/>
                  <a:pt x="1131" y="4"/>
                  <a:pt x="1130" y="3"/>
                </a:cubicBezTo>
                <a:cubicBezTo>
                  <a:pt x="1130" y="3"/>
                  <a:pt x="1129" y="2"/>
                  <a:pt x="1128" y="2"/>
                </a:cubicBezTo>
                <a:cubicBezTo>
                  <a:pt x="1126" y="2"/>
                  <a:pt x="1125" y="3"/>
                  <a:pt x="1124" y="4"/>
                </a:cubicBezTo>
                <a:cubicBezTo>
                  <a:pt x="1123" y="5"/>
                  <a:pt x="1123" y="6"/>
                  <a:pt x="1123" y="7"/>
                </a:cubicBezTo>
                <a:cubicBezTo>
                  <a:pt x="1123" y="8"/>
                  <a:pt x="1123" y="9"/>
                  <a:pt x="1124" y="10"/>
                </a:cubicBezTo>
                <a:cubicBezTo>
                  <a:pt x="1125" y="11"/>
                  <a:pt x="1126" y="11"/>
                  <a:pt x="1127" y="11"/>
                </a:cubicBezTo>
                <a:close/>
                <a:moveTo>
                  <a:pt x="1166" y="52"/>
                </a:moveTo>
                <a:cubicBezTo>
                  <a:pt x="1165" y="49"/>
                  <a:pt x="1165" y="49"/>
                  <a:pt x="1165" y="49"/>
                </a:cubicBezTo>
                <a:cubicBezTo>
                  <a:pt x="1163" y="51"/>
                  <a:pt x="1161" y="52"/>
                  <a:pt x="1159" y="53"/>
                </a:cubicBezTo>
                <a:cubicBezTo>
                  <a:pt x="1157" y="54"/>
                  <a:pt x="1155" y="55"/>
                  <a:pt x="1153" y="55"/>
                </a:cubicBezTo>
                <a:cubicBezTo>
                  <a:pt x="1150" y="55"/>
                  <a:pt x="1148" y="54"/>
                  <a:pt x="1147" y="51"/>
                </a:cubicBezTo>
                <a:cubicBezTo>
                  <a:pt x="1145" y="49"/>
                  <a:pt x="1145" y="46"/>
                  <a:pt x="1145" y="43"/>
                </a:cubicBezTo>
                <a:cubicBezTo>
                  <a:pt x="1148" y="43"/>
                  <a:pt x="1151" y="42"/>
                  <a:pt x="1155" y="41"/>
                </a:cubicBezTo>
                <a:cubicBezTo>
                  <a:pt x="1158" y="40"/>
                  <a:pt x="1162" y="38"/>
                  <a:pt x="1164" y="36"/>
                </a:cubicBezTo>
                <a:cubicBezTo>
                  <a:pt x="1167" y="33"/>
                  <a:pt x="1168" y="31"/>
                  <a:pt x="1168" y="27"/>
                </a:cubicBezTo>
                <a:cubicBezTo>
                  <a:pt x="1168" y="25"/>
                  <a:pt x="1167" y="23"/>
                  <a:pt x="1166" y="21"/>
                </a:cubicBezTo>
                <a:cubicBezTo>
                  <a:pt x="1164" y="19"/>
                  <a:pt x="1162" y="19"/>
                  <a:pt x="1158" y="19"/>
                </a:cubicBezTo>
                <a:cubicBezTo>
                  <a:pt x="1154" y="19"/>
                  <a:pt x="1151" y="20"/>
                  <a:pt x="1148" y="22"/>
                </a:cubicBezTo>
                <a:cubicBezTo>
                  <a:pt x="1145" y="24"/>
                  <a:pt x="1142" y="28"/>
                  <a:pt x="1140" y="31"/>
                </a:cubicBezTo>
                <a:cubicBezTo>
                  <a:pt x="1138" y="35"/>
                  <a:pt x="1138" y="40"/>
                  <a:pt x="1138" y="44"/>
                </a:cubicBezTo>
                <a:cubicBezTo>
                  <a:pt x="1138" y="47"/>
                  <a:pt x="1138" y="49"/>
                  <a:pt x="1139" y="52"/>
                </a:cubicBezTo>
                <a:cubicBezTo>
                  <a:pt x="1140" y="54"/>
                  <a:pt x="1142" y="56"/>
                  <a:pt x="1144" y="57"/>
                </a:cubicBezTo>
                <a:cubicBezTo>
                  <a:pt x="1146" y="59"/>
                  <a:pt x="1148" y="59"/>
                  <a:pt x="1151" y="59"/>
                </a:cubicBezTo>
                <a:cubicBezTo>
                  <a:pt x="1155" y="59"/>
                  <a:pt x="1158" y="58"/>
                  <a:pt x="1160" y="57"/>
                </a:cubicBezTo>
                <a:cubicBezTo>
                  <a:pt x="1163" y="55"/>
                  <a:pt x="1165" y="54"/>
                  <a:pt x="1166" y="52"/>
                </a:cubicBezTo>
                <a:close/>
                <a:moveTo>
                  <a:pt x="1157" y="22"/>
                </a:moveTo>
                <a:cubicBezTo>
                  <a:pt x="1158" y="22"/>
                  <a:pt x="1159" y="23"/>
                  <a:pt x="1160" y="24"/>
                </a:cubicBezTo>
                <a:cubicBezTo>
                  <a:pt x="1161" y="25"/>
                  <a:pt x="1161" y="26"/>
                  <a:pt x="1161" y="28"/>
                </a:cubicBezTo>
                <a:cubicBezTo>
                  <a:pt x="1161" y="30"/>
                  <a:pt x="1161" y="32"/>
                  <a:pt x="1159" y="34"/>
                </a:cubicBezTo>
                <a:cubicBezTo>
                  <a:pt x="1157" y="35"/>
                  <a:pt x="1155" y="37"/>
                  <a:pt x="1152" y="38"/>
                </a:cubicBezTo>
                <a:cubicBezTo>
                  <a:pt x="1150" y="39"/>
                  <a:pt x="1147" y="39"/>
                  <a:pt x="1145" y="39"/>
                </a:cubicBezTo>
                <a:cubicBezTo>
                  <a:pt x="1145" y="37"/>
                  <a:pt x="1146" y="34"/>
                  <a:pt x="1147" y="32"/>
                </a:cubicBezTo>
                <a:cubicBezTo>
                  <a:pt x="1148" y="29"/>
                  <a:pt x="1149" y="27"/>
                  <a:pt x="1151" y="25"/>
                </a:cubicBezTo>
                <a:cubicBezTo>
                  <a:pt x="1152" y="23"/>
                  <a:pt x="1154" y="22"/>
                  <a:pt x="1157" y="22"/>
                </a:cubicBezTo>
                <a:close/>
                <a:moveTo>
                  <a:pt x="1187" y="28"/>
                </a:moveTo>
                <a:cubicBezTo>
                  <a:pt x="1188" y="19"/>
                  <a:pt x="1188" y="19"/>
                  <a:pt x="1188" y="19"/>
                </a:cubicBezTo>
                <a:cubicBezTo>
                  <a:pt x="1186" y="19"/>
                  <a:pt x="1186" y="19"/>
                  <a:pt x="1186" y="19"/>
                </a:cubicBezTo>
                <a:cubicBezTo>
                  <a:pt x="1178" y="20"/>
                  <a:pt x="1178" y="20"/>
                  <a:pt x="1178" y="20"/>
                </a:cubicBezTo>
                <a:cubicBezTo>
                  <a:pt x="1177" y="23"/>
                  <a:pt x="1177" y="23"/>
                  <a:pt x="1177" y="23"/>
                </a:cubicBezTo>
                <a:cubicBezTo>
                  <a:pt x="1180" y="25"/>
                  <a:pt x="1180" y="25"/>
                  <a:pt x="1180" y="25"/>
                </a:cubicBezTo>
                <a:cubicBezTo>
                  <a:pt x="1176" y="58"/>
                  <a:pt x="1176" y="58"/>
                  <a:pt x="1176" y="58"/>
                </a:cubicBezTo>
                <a:cubicBezTo>
                  <a:pt x="1183" y="58"/>
                  <a:pt x="1183" y="58"/>
                  <a:pt x="1183" y="58"/>
                </a:cubicBezTo>
                <a:cubicBezTo>
                  <a:pt x="1186" y="33"/>
                  <a:pt x="1186" y="33"/>
                  <a:pt x="1186" y="33"/>
                </a:cubicBezTo>
                <a:cubicBezTo>
                  <a:pt x="1188" y="31"/>
                  <a:pt x="1190" y="28"/>
                  <a:pt x="1192" y="26"/>
                </a:cubicBezTo>
                <a:cubicBezTo>
                  <a:pt x="1194" y="25"/>
                  <a:pt x="1196" y="24"/>
                  <a:pt x="1198" y="24"/>
                </a:cubicBezTo>
                <a:cubicBezTo>
                  <a:pt x="1200" y="24"/>
                  <a:pt x="1201" y="24"/>
                  <a:pt x="1202" y="25"/>
                </a:cubicBezTo>
                <a:cubicBezTo>
                  <a:pt x="1202" y="26"/>
                  <a:pt x="1203" y="27"/>
                  <a:pt x="1203" y="29"/>
                </a:cubicBezTo>
                <a:cubicBezTo>
                  <a:pt x="1203" y="31"/>
                  <a:pt x="1202" y="33"/>
                  <a:pt x="1202" y="35"/>
                </a:cubicBezTo>
                <a:cubicBezTo>
                  <a:pt x="1202" y="37"/>
                  <a:pt x="1201" y="39"/>
                  <a:pt x="1201" y="41"/>
                </a:cubicBezTo>
                <a:cubicBezTo>
                  <a:pt x="1201" y="43"/>
                  <a:pt x="1201" y="43"/>
                  <a:pt x="1201" y="43"/>
                </a:cubicBezTo>
                <a:cubicBezTo>
                  <a:pt x="1200" y="46"/>
                  <a:pt x="1200" y="46"/>
                  <a:pt x="1200" y="46"/>
                </a:cubicBezTo>
                <a:cubicBezTo>
                  <a:pt x="1199" y="51"/>
                  <a:pt x="1199" y="54"/>
                  <a:pt x="1199" y="55"/>
                </a:cubicBezTo>
                <a:cubicBezTo>
                  <a:pt x="1199" y="58"/>
                  <a:pt x="1200" y="59"/>
                  <a:pt x="1203" y="59"/>
                </a:cubicBezTo>
                <a:cubicBezTo>
                  <a:pt x="1205" y="59"/>
                  <a:pt x="1206" y="59"/>
                  <a:pt x="1207" y="58"/>
                </a:cubicBezTo>
                <a:cubicBezTo>
                  <a:pt x="1208" y="58"/>
                  <a:pt x="1209" y="57"/>
                  <a:pt x="1210" y="57"/>
                </a:cubicBezTo>
                <a:cubicBezTo>
                  <a:pt x="1210" y="56"/>
                  <a:pt x="1211" y="55"/>
                  <a:pt x="1211" y="55"/>
                </a:cubicBezTo>
                <a:cubicBezTo>
                  <a:pt x="1210" y="53"/>
                  <a:pt x="1210" y="53"/>
                  <a:pt x="1210" y="53"/>
                </a:cubicBezTo>
                <a:cubicBezTo>
                  <a:pt x="1209" y="54"/>
                  <a:pt x="1208" y="55"/>
                  <a:pt x="1207" y="55"/>
                </a:cubicBezTo>
                <a:cubicBezTo>
                  <a:pt x="1206" y="55"/>
                  <a:pt x="1206" y="54"/>
                  <a:pt x="1206" y="53"/>
                </a:cubicBezTo>
                <a:cubicBezTo>
                  <a:pt x="1206" y="51"/>
                  <a:pt x="1206" y="48"/>
                  <a:pt x="1207" y="45"/>
                </a:cubicBezTo>
                <a:cubicBezTo>
                  <a:pt x="1208" y="41"/>
                  <a:pt x="1208" y="41"/>
                  <a:pt x="1208" y="41"/>
                </a:cubicBezTo>
                <a:cubicBezTo>
                  <a:pt x="1208" y="40"/>
                  <a:pt x="1208" y="40"/>
                  <a:pt x="1208" y="40"/>
                </a:cubicBezTo>
                <a:cubicBezTo>
                  <a:pt x="1209" y="34"/>
                  <a:pt x="1210" y="31"/>
                  <a:pt x="1210" y="29"/>
                </a:cubicBezTo>
                <a:cubicBezTo>
                  <a:pt x="1210" y="25"/>
                  <a:pt x="1209" y="23"/>
                  <a:pt x="1207" y="21"/>
                </a:cubicBezTo>
                <a:cubicBezTo>
                  <a:pt x="1206" y="19"/>
                  <a:pt x="1204" y="19"/>
                  <a:pt x="1201" y="19"/>
                </a:cubicBezTo>
                <a:cubicBezTo>
                  <a:pt x="1199" y="19"/>
                  <a:pt x="1196" y="19"/>
                  <a:pt x="1193" y="21"/>
                </a:cubicBezTo>
                <a:cubicBezTo>
                  <a:pt x="1191" y="23"/>
                  <a:pt x="1189" y="25"/>
                  <a:pt x="1187" y="28"/>
                </a:cubicBezTo>
                <a:close/>
                <a:moveTo>
                  <a:pt x="1243" y="27"/>
                </a:moveTo>
                <a:cubicBezTo>
                  <a:pt x="1245" y="27"/>
                  <a:pt x="1245" y="27"/>
                  <a:pt x="1245" y="27"/>
                </a:cubicBezTo>
                <a:cubicBezTo>
                  <a:pt x="1247" y="20"/>
                  <a:pt x="1247" y="20"/>
                  <a:pt x="1247" y="20"/>
                </a:cubicBezTo>
                <a:cubicBezTo>
                  <a:pt x="1246" y="20"/>
                  <a:pt x="1244" y="19"/>
                  <a:pt x="1243" y="19"/>
                </a:cubicBezTo>
                <a:cubicBezTo>
                  <a:pt x="1241" y="19"/>
                  <a:pt x="1240" y="19"/>
                  <a:pt x="1239" y="19"/>
                </a:cubicBezTo>
                <a:cubicBezTo>
                  <a:pt x="1234" y="19"/>
                  <a:pt x="1231" y="20"/>
                  <a:pt x="1228" y="22"/>
                </a:cubicBezTo>
                <a:cubicBezTo>
                  <a:pt x="1224" y="25"/>
                  <a:pt x="1222" y="28"/>
                  <a:pt x="1220" y="32"/>
                </a:cubicBezTo>
                <a:cubicBezTo>
                  <a:pt x="1219" y="36"/>
                  <a:pt x="1218" y="40"/>
                  <a:pt x="1218" y="43"/>
                </a:cubicBezTo>
                <a:cubicBezTo>
                  <a:pt x="1218" y="48"/>
                  <a:pt x="1219" y="52"/>
                  <a:pt x="1221" y="55"/>
                </a:cubicBezTo>
                <a:cubicBezTo>
                  <a:pt x="1224" y="58"/>
                  <a:pt x="1227" y="59"/>
                  <a:pt x="1231" y="59"/>
                </a:cubicBezTo>
                <a:cubicBezTo>
                  <a:pt x="1234" y="59"/>
                  <a:pt x="1236" y="59"/>
                  <a:pt x="1239" y="57"/>
                </a:cubicBezTo>
                <a:cubicBezTo>
                  <a:pt x="1241" y="56"/>
                  <a:pt x="1243" y="54"/>
                  <a:pt x="1244" y="53"/>
                </a:cubicBezTo>
                <a:cubicBezTo>
                  <a:pt x="1242" y="50"/>
                  <a:pt x="1242" y="50"/>
                  <a:pt x="1242" y="50"/>
                </a:cubicBezTo>
                <a:cubicBezTo>
                  <a:pt x="1241" y="52"/>
                  <a:pt x="1239" y="53"/>
                  <a:pt x="1238" y="54"/>
                </a:cubicBezTo>
                <a:cubicBezTo>
                  <a:pt x="1236" y="54"/>
                  <a:pt x="1235" y="55"/>
                  <a:pt x="1233" y="55"/>
                </a:cubicBezTo>
                <a:cubicBezTo>
                  <a:pt x="1230" y="55"/>
                  <a:pt x="1228" y="54"/>
                  <a:pt x="1227" y="52"/>
                </a:cubicBezTo>
                <a:cubicBezTo>
                  <a:pt x="1226" y="50"/>
                  <a:pt x="1225" y="47"/>
                  <a:pt x="1225" y="43"/>
                </a:cubicBezTo>
                <a:cubicBezTo>
                  <a:pt x="1225" y="39"/>
                  <a:pt x="1226" y="35"/>
                  <a:pt x="1227" y="32"/>
                </a:cubicBezTo>
                <a:cubicBezTo>
                  <a:pt x="1228" y="30"/>
                  <a:pt x="1229" y="27"/>
                  <a:pt x="1231" y="26"/>
                </a:cubicBezTo>
                <a:cubicBezTo>
                  <a:pt x="1233" y="24"/>
                  <a:pt x="1235" y="23"/>
                  <a:pt x="1237" y="23"/>
                </a:cubicBezTo>
                <a:cubicBezTo>
                  <a:pt x="1239" y="23"/>
                  <a:pt x="1241" y="24"/>
                  <a:pt x="1243" y="27"/>
                </a:cubicBezTo>
                <a:close/>
                <a:moveTo>
                  <a:pt x="1279" y="52"/>
                </a:moveTo>
                <a:cubicBezTo>
                  <a:pt x="1277" y="49"/>
                  <a:pt x="1277" y="49"/>
                  <a:pt x="1277" y="49"/>
                </a:cubicBezTo>
                <a:cubicBezTo>
                  <a:pt x="1276" y="51"/>
                  <a:pt x="1274" y="52"/>
                  <a:pt x="1272" y="53"/>
                </a:cubicBezTo>
                <a:cubicBezTo>
                  <a:pt x="1270" y="54"/>
                  <a:pt x="1268" y="55"/>
                  <a:pt x="1266" y="55"/>
                </a:cubicBezTo>
                <a:cubicBezTo>
                  <a:pt x="1263" y="55"/>
                  <a:pt x="1261" y="54"/>
                  <a:pt x="1259" y="51"/>
                </a:cubicBezTo>
                <a:cubicBezTo>
                  <a:pt x="1258" y="49"/>
                  <a:pt x="1257" y="46"/>
                  <a:pt x="1258" y="43"/>
                </a:cubicBezTo>
                <a:cubicBezTo>
                  <a:pt x="1260" y="43"/>
                  <a:pt x="1264" y="42"/>
                  <a:pt x="1267" y="41"/>
                </a:cubicBezTo>
                <a:cubicBezTo>
                  <a:pt x="1271" y="40"/>
                  <a:pt x="1274" y="38"/>
                  <a:pt x="1277" y="36"/>
                </a:cubicBezTo>
                <a:cubicBezTo>
                  <a:pt x="1280" y="33"/>
                  <a:pt x="1281" y="31"/>
                  <a:pt x="1281" y="27"/>
                </a:cubicBezTo>
                <a:cubicBezTo>
                  <a:pt x="1281" y="25"/>
                  <a:pt x="1280" y="23"/>
                  <a:pt x="1278" y="21"/>
                </a:cubicBezTo>
                <a:cubicBezTo>
                  <a:pt x="1277" y="19"/>
                  <a:pt x="1274" y="19"/>
                  <a:pt x="1271" y="19"/>
                </a:cubicBezTo>
                <a:cubicBezTo>
                  <a:pt x="1267" y="19"/>
                  <a:pt x="1264" y="20"/>
                  <a:pt x="1260" y="22"/>
                </a:cubicBezTo>
                <a:cubicBezTo>
                  <a:pt x="1257" y="24"/>
                  <a:pt x="1255" y="28"/>
                  <a:pt x="1253" y="31"/>
                </a:cubicBezTo>
                <a:cubicBezTo>
                  <a:pt x="1251" y="35"/>
                  <a:pt x="1250" y="40"/>
                  <a:pt x="1250" y="44"/>
                </a:cubicBezTo>
                <a:cubicBezTo>
                  <a:pt x="1250" y="47"/>
                  <a:pt x="1251" y="49"/>
                  <a:pt x="1252" y="52"/>
                </a:cubicBezTo>
                <a:cubicBezTo>
                  <a:pt x="1253" y="54"/>
                  <a:pt x="1254" y="56"/>
                  <a:pt x="1256" y="57"/>
                </a:cubicBezTo>
                <a:cubicBezTo>
                  <a:pt x="1258" y="59"/>
                  <a:pt x="1261" y="59"/>
                  <a:pt x="1264" y="59"/>
                </a:cubicBezTo>
                <a:cubicBezTo>
                  <a:pt x="1267" y="59"/>
                  <a:pt x="1270" y="58"/>
                  <a:pt x="1273" y="57"/>
                </a:cubicBezTo>
                <a:cubicBezTo>
                  <a:pt x="1276" y="55"/>
                  <a:pt x="1278" y="54"/>
                  <a:pt x="1279" y="52"/>
                </a:cubicBezTo>
                <a:close/>
                <a:moveTo>
                  <a:pt x="1269" y="22"/>
                </a:moveTo>
                <a:cubicBezTo>
                  <a:pt x="1271" y="22"/>
                  <a:pt x="1272" y="23"/>
                  <a:pt x="1273" y="24"/>
                </a:cubicBezTo>
                <a:cubicBezTo>
                  <a:pt x="1274" y="25"/>
                  <a:pt x="1274" y="26"/>
                  <a:pt x="1274" y="28"/>
                </a:cubicBezTo>
                <a:cubicBezTo>
                  <a:pt x="1274" y="30"/>
                  <a:pt x="1273" y="32"/>
                  <a:pt x="1272" y="34"/>
                </a:cubicBezTo>
                <a:cubicBezTo>
                  <a:pt x="1270" y="35"/>
                  <a:pt x="1268" y="37"/>
                  <a:pt x="1265" y="38"/>
                </a:cubicBezTo>
                <a:cubicBezTo>
                  <a:pt x="1263" y="39"/>
                  <a:pt x="1260" y="39"/>
                  <a:pt x="1258" y="39"/>
                </a:cubicBezTo>
                <a:cubicBezTo>
                  <a:pt x="1258" y="37"/>
                  <a:pt x="1259" y="34"/>
                  <a:pt x="1259" y="32"/>
                </a:cubicBezTo>
                <a:cubicBezTo>
                  <a:pt x="1260" y="29"/>
                  <a:pt x="1262" y="27"/>
                  <a:pt x="1263" y="25"/>
                </a:cubicBezTo>
                <a:cubicBezTo>
                  <a:pt x="1265" y="23"/>
                  <a:pt x="1267" y="22"/>
                  <a:pt x="1269" y="22"/>
                </a:cubicBezTo>
                <a:close/>
                <a:moveTo>
                  <a:pt x="1310" y="25"/>
                </a:moveTo>
                <a:cubicBezTo>
                  <a:pt x="1311" y="20"/>
                  <a:pt x="1311" y="20"/>
                  <a:pt x="1311" y="20"/>
                </a:cubicBezTo>
                <a:cubicBezTo>
                  <a:pt x="1311" y="20"/>
                  <a:pt x="1309" y="19"/>
                  <a:pt x="1308" y="19"/>
                </a:cubicBezTo>
                <a:cubicBezTo>
                  <a:pt x="1306" y="19"/>
                  <a:pt x="1304" y="19"/>
                  <a:pt x="1303" y="19"/>
                </a:cubicBezTo>
                <a:cubicBezTo>
                  <a:pt x="1300" y="19"/>
                  <a:pt x="1298" y="19"/>
                  <a:pt x="1296" y="20"/>
                </a:cubicBezTo>
                <a:cubicBezTo>
                  <a:pt x="1293" y="21"/>
                  <a:pt x="1292" y="22"/>
                  <a:pt x="1291" y="24"/>
                </a:cubicBezTo>
                <a:cubicBezTo>
                  <a:pt x="1289" y="26"/>
                  <a:pt x="1289" y="27"/>
                  <a:pt x="1289" y="30"/>
                </a:cubicBezTo>
                <a:cubicBezTo>
                  <a:pt x="1289" y="34"/>
                  <a:pt x="1291" y="38"/>
                  <a:pt x="1296" y="41"/>
                </a:cubicBezTo>
                <a:cubicBezTo>
                  <a:pt x="1298" y="43"/>
                  <a:pt x="1300" y="44"/>
                  <a:pt x="1301" y="45"/>
                </a:cubicBezTo>
                <a:cubicBezTo>
                  <a:pt x="1302" y="46"/>
                  <a:pt x="1303" y="48"/>
                  <a:pt x="1303" y="50"/>
                </a:cubicBezTo>
                <a:cubicBezTo>
                  <a:pt x="1303" y="51"/>
                  <a:pt x="1302" y="53"/>
                  <a:pt x="1301" y="54"/>
                </a:cubicBezTo>
                <a:cubicBezTo>
                  <a:pt x="1299" y="55"/>
                  <a:pt x="1297" y="55"/>
                  <a:pt x="1295" y="55"/>
                </a:cubicBezTo>
                <a:cubicBezTo>
                  <a:pt x="1293" y="55"/>
                  <a:pt x="1292" y="55"/>
                  <a:pt x="1290" y="54"/>
                </a:cubicBezTo>
                <a:cubicBezTo>
                  <a:pt x="1288" y="53"/>
                  <a:pt x="1287" y="53"/>
                  <a:pt x="1286" y="52"/>
                </a:cubicBezTo>
                <a:cubicBezTo>
                  <a:pt x="1285" y="57"/>
                  <a:pt x="1285" y="57"/>
                  <a:pt x="1285" y="57"/>
                </a:cubicBezTo>
                <a:cubicBezTo>
                  <a:pt x="1285" y="58"/>
                  <a:pt x="1287" y="58"/>
                  <a:pt x="1289" y="58"/>
                </a:cubicBezTo>
                <a:cubicBezTo>
                  <a:pt x="1291" y="59"/>
                  <a:pt x="1293" y="59"/>
                  <a:pt x="1295" y="59"/>
                </a:cubicBezTo>
                <a:cubicBezTo>
                  <a:pt x="1299" y="59"/>
                  <a:pt x="1303" y="58"/>
                  <a:pt x="1305" y="56"/>
                </a:cubicBezTo>
                <a:cubicBezTo>
                  <a:pt x="1308" y="54"/>
                  <a:pt x="1309" y="52"/>
                  <a:pt x="1309" y="48"/>
                </a:cubicBezTo>
                <a:cubicBezTo>
                  <a:pt x="1309" y="46"/>
                  <a:pt x="1309" y="45"/>
                  <a:pt x="1308" y="43"/>
                </a:cubicBezTo>
                <a:cubicBezTo>
                  <a:pt x="1307" y="42"/>
                  <a:pt x="1306" y="41"/>
                  <a:pt x="1305" y="40"/>
                </a:cubicBezTo>
                <a:cubicBezTo>
                  <a:pt x="1304" y="39"/>
                  <a:pt x="1303" y="38"/>
                  <a:pt x="1301" y="36"/>
                </a:cubicBezTo>
                <a:cubicBezTo>
                  <a:pt x="1299" y="35"/>
                  <a:pt x="1298" y="34"/>
                  <a:pt x="1297" y="32"/>
                </a:cubicBezTo>
                <a:cubicBezTo>
                  <a:pt x="1296" y="31"/>
                  <a:pt x="1295" y="30"/>
                  <a:pt x="1295" y="28"/>
                </a:cubicBezTo>
                <a:cubicBezTo>
                  <a:pt x="1295" y="26"/>
                  <a:pt x="1296" y="25"/>
                  <a:pt x="1297" y="24"/>
                </a:cubicBezTo>
                <a:cubicBezTo>
                  <a:pt x="1299" y="23"/>
                  <a:pt x="1300" y="23"/>
                  <a:pt x="1303" y="23"/>
                </a:cubicBezTo>
                <a:cubicBezTo>
                  <a:pt x="1304" y="23"/>
                  <a:pt x="1306" y="23"/>
                  <a:pt x="1307" y="24"/>
                </a:cubicBezTo>
                <a:cubicBezTo>
                  <a:pt x="1309" y="24"/>
                  <a:pt x="1310" y="25"/>
                  <a:pt x="1310" y="25"/>
                </a:cubicBezTo>
                <a:close/>
                <a:moveTo>
                  <a:pt x="1047" y="110"/>
                </a:moveTo>
                <a:cubicBezTo>
                  <a:pt x="1052" y="111"/>
                  <a:pt x="1052" y="111"/>
                  <a:pt x="1052" y="111"/>
                </a:cubicBezTo>
                <a:cubicBezTo>
                  <a:pt x="1046" y="156"/>
                  <a:pt x="1046" y="156"/>
                  <a:pt x="1046" y="156"/>
                </a:cubicBezTo>
                <a:cubicBezTo>
                  <a:pt x="1041" y="157"/>
                  <a:pt x="1041" y="157"/>
                  <a:pt x="1041" y="157"/>
                </a:cubicBezTo>
                <a:cubicBezTo>
                  <a:pt x="1041" y="159"/>
                  <a:pt x="1041" y="159"/>
                  <a:pt x="1041" y="159"/>
                </a:cubicBezTo>
                <a:cubicBezTo>
                  <a:pt x="1078" y="159"/>
                  <a:pt x="1078" y="159"/>
                  <a:pt x="1078" y="159"/>
                </a:cubicBezTo>
                <a:cubicBezTo>
                  <a:pt x="1081" y="147"/>
                  <a:pt x="1081" y="147"/>
                  <a:pt x="1081" y="147"/>
                </a:cubicBezTo>
                <a:cubicBezTo>
                  <a:pt x="1077" y="146"/>
                  <a:pt x="1077" y="146"/>
                  <a:pt x="1077" y="146"/>
                </a:cubicBezTo>
                <a:cubicBezTo>
                  <a:pt x="1073" y="155"/>
                  <a:pt x="1073" y="155"/>
                  <a:pt x="1073" y="155"/>
                </a:cubicBezTo>
                <a:cubicBezTo>
                  <a:pt x="1053" y="156"/>
                  <a:pt x="1053" y="156"/>
                  <a:pt x="1053" y="156"/>
                </a:cubicBezTo>
                <a:cubicBezTo>
                  <a:pt x="1056" y="134"/>
                  <a:pt x="1056" y="134"/>
                  <a:pt x="1056" y="134"/>
                </a:cubicBezTo>
                <a:cubicBezTo>
                  <a:pt x="1072" y="135"/>
                  <a:pt x="1072" y="135"/>
                  <a:pt x="1072" y="135"/>
                </a:cubicBezTo>
                <a:cubicBezTo>
                  <a:pt x="1073" y="130"/>
                  <a:pt x="1073" y="130"/>
                  <a:pt x="1073" y="130"/>
                </a:cubicBezTo>
                <a:cubicBezTo>
                  <a:pt x="1057" y="130"/>
                  <a:pt x="1057" y="130"/>
                  <a:pt x="1057" y="130"/>
                </a:cubicBezTo>
                <a:cubicBezTo>
                  <a:pt x="1059" y="110"/>
                  <a:pt x="1059" y="110"/>
                  <a:pt x="1059" y="110"/>
                </a:cubicBezTo>
                <a:cubicBezTo>
                  <a:pt x="1075" y="111"/>
                  <a:pt x="1075" y="111"/>
                  <a:pt x="1075" y="111"/>
                </a:cubicBezTo>
                <a:cubicBezTo>
                  <a:pt x="1076" y="118"/>
                  <a:pt x="1076" y="118"/>
                  <a:pt x="1076" y="118"/>
                </a:cubicBezTo>
                <a:cubicBezTo>
                  <a:pt x="1080" y="118"/>
                  <a:pt x="1080" y="118"/>
                  <a:pt x="1080" y="118"/>
                </a:cubicBezTo>
                <a:cubicBezTo>
                  <a:pt x="1081" y="107"/>
                  <a:pt x="1081" y="107"/>
                  <a:pt x="1081" y="107"/>
                </a:cubicBezTo>
                <a:cubicBezTo>
                  <a:pt x="1048" y="107"/>
                  <a:pt x="1048" y="107"/>
                  <a:pt x="1048" y="107"/>
                </a:cubicBezTo>
                <a:lnTo>
                  <a:pt x="1047" y="110"/>
                </a:lnTo>
                <a:close/>
                <a:moveTo>
                  <a:pt x="1100" y="129"/>
                </a:moveTo>
                <a:cubicBezTo>
                  <a:pt x="1100" y="120"/>
                  <a:pt x="1100" y="120"/>
                  <a:pt x="1100" y="120"/>
                </a:cubicBezTo>
                <a:cubicBezTo>
                  <a:pt x="1099" y="119"/>
                  <a:pt x="1099" y="119"/>
                  <a:pt x="1099" y="119"/>
                </a:cubicBezTo>
                <a:cubicBezTo>
                  <a:pt x="1090" y="121"/>
                  <a:pt x="1090" y="121"/>
                  <a:pt x="1090" y="121"/>
                </a:cubicBezTo>
                <a:cubicBezTo>
                  <a:pt x="1090" y="124"/>
                  <a:pt x="1090" y="124"/>
                  <a:pt x="1090" y="124"/>
                </a:cubicBezTo>
                <a:cubicBezTo>
                  <a:pt x="1093" y="125"/>
                  <a:pt x="1093" y="125"/>
                  <a:pt x="1093" y="125"/>
                </a:cubicBezTo>
                <a:cubicBezTo>
                  <a:pt x="1089" y="159"/>
                  <a:pt x="1089" y="159"/>
                  <a:pt x="1089" y="159"/>
                </a:cubicBezTo>
                <a:cubicBezTo>
                  <a:pt x="1095" y="159"/>
                  <a:pt x="1095" y="159"/>
                  <a:pt x="1095" y="159"/>
                </a:cubicBezTo>
                <a:cubicBezTo>
                  <a:pt x="1099" y="134"/>
                  <a:pt x="1099" y="134"/>
                  <a:pt x="1099" y="134"/>
                </a:cubicBezTo>
                <a:cubicBezTo>
                  <a:pt x="1101" y="131"/>
                  <a:pt x="1103" y="129"/>
                  <a:pt x="1105" y="127"/>
                </a:cubicBezTo>
                <a:cubicBezTo>
                  <a:pt x="1107" y="125"/>
                  <a:pt x="1109" y="124"/>
                  <a:pt x="1111" y="124"/>
                </a:cubicBezTo>
                <a:cubicBezTo>
                  <a:pt x="1113" y="124"/>
                  <a:pt x="1114" y="125"/>
                  <a:pt x="1114" y="126"/>
                </a:cubicBezTo>
                <a:cubicBezTo>
                  <a:pt x="1115" y="127"/>
                  <a:pt x="1115" y="128"/>
                  <a:pt x="1115" y="130"/>
                </a:cubicBezTo>
                <a:cubicBezTo>
                  <a:pt x="1115" y="132"/>
                  <a:pt x="1115" y="134"/>
                  <a:pt x="1115" y="135"/>
                </a:cubicBezTo>
                <a:cubicBezTo>
                  <a:pt x="1115" y="137"/>
                  <a:pt x="1114" y="140"/>
                  <a:pt x="1114" y="142"/>
                </a:cubicBezTo>
                <a:cubicBezTo>
                  <a:pt x="1114" y="144"/>
                  <a:pt x="1114" y="144"/>
                  <a:pt x="1114" y="144"/>
                </a:cubicBezTo>
                <a:cubicBezTo>
                  <a:pt x="1113" y="147"/>
                  <a:pt x="1113" y="147"/>
                  <a:pt x="1113" y="147"/>
                </a:cubicBezTo>
                <a:cubicBezTo>
                  <a:pt x="1112" y="151"/>
                  <a:pt x="1112" y="154"/>
                  <a:pt x="1112" y="156"/>
                </a:cubicBezTo>
                <a:cubicBezTo>
                  <a:pt x="1112" y="159"/>
                  <a:pt x="1113" y="160"/>
                  <a:pt x="1116" y="160"/>
                </a:cubicBezTo>
                <a:cubicBezTo>
                  <a:pt x="1117" y="160"/>
                  <a:pt x="1119" y="160"/>
                  <a:pt x="1120" y="159"/>
                </a:cubicBezTo>
                <a:cubicBezTo>
                  <a:pt x="1121" y="159"/>
                  <a:pt x="1122" y="158"/>
                  <a:pt x="1123" y="157"/>
                </a:cubicBezTo>
                <a:cubicBezTo>
                  <a:pt x="1123" y="157"/>
                  <a:pt x="1124" y="156"/>
                  <a:pt x="1124" y="156"/>
                </a:cubicBezTo>
                <a:cubicBezTo>
                  <a:pt x="1123" y="154"/>
                  <a:pt x="1123" y="154"/>
                  <a:pt x="1123" y="154"/>
                </a:cubicBezTo>
                <a:cubicBezTo>
                  <a:pt x="1122" y="155"/>
                  <a:pt x="1121" y="156"/>
                  <a:pt x="1120" y="156"/>
                </a:cubicBezTo>
                <a:cubicBezTo>
                  <a:pt x="1119" y="156"/>
                  <a:pt x="1119" y="155"/>
                  <a:pt x="1119" y="154"/>
                </a:cubicBezTo>
                <a:cubicBezTo>
                  <a:pt x="1119" y="152"/>
                  <a:pt x="1119" y="149"/>
                  <a:pt x="1120" y="145"/>
                </a:cubicBezTo>
                <a:cubicBezTo>
                  <a:pt x="1121" y="142"/>
                  <a:pt x="1121" y="142"/>
                  <a:pt x="1121" y="142"/>
                </a:cubicBezTo>
                <a:cubicBezTo>
                  <a:pt x="1121" y="140"/>
                  <a:pt x="1121" y="140"/>
                  <a:pt x="1121" y="140"/>
                </a:cubicBezTo>
                <a:cubicBezTo>
                  <a:pt x="1122" y="135"/>
                  <a:pt x="1122" y="132"/>
                  <a:pt x="1122" y="130"/>
                </a:cubicBezTo>
                <a:cubicBezTo>
                  <a:pt x="1122" y="126"/>
                  <a:pt x="1122" y="123"/>
                  <a:pt x="1120" y="122"/>
                </a:cubicBezTo>
                <a:cubicBezTo>
                  <a:pt x="1119" y="120"/>
                  <a:pt x="1117" y="119"/>
                  <a:pt x="1114" y="119"/>
                </a:cubicBezTo>
                <a:cubicBezTo>
                  <a:pt x="1112" y="119"/>
                  <a:pt x="1109" y="120"/>
                  <a:pt x="1106" y="122"/>
                </a:cubicBezTo>
                <a:cubicBezTo>
                  <a:pt x="1104" y="124"/>
                  <a:pt x="1102" y="126"/>
                  <a:pt x="1100" y="129"/>
                </a:cubicBezTo>
                <a:close/>
                <a:moveTo>
                  <a:pt x="1159" y="162"/>
                </a:moveTo>
                <a:cubicBezTo>
                  <a:pt x="1165" y="119"/>
                  <a:pt x="1165" y="119"/>
                  <a:pt x="1165" y="119"/>
                </a:cubicBezTo>
                <a:cubicBezTo>
                  <a:pt x="1160" y="121"/>
                  <a:pt x="1160" y="121"/>
                  <a:pt x="1160" y="121"/>
                </a:cubicBezTo>
                <a:cubicBezTo>
                  <a:pt x="1159" y="121"/>
                  <a:pt x="1158" y="120"/>
                  <a:pt x="1157" y="120"/>
                </a:cubicBezTo>
                <a:cubicBezTo>
                  <a:pt x="1155" y="120"/>
                  <a:pt x="1154" y="119"/>
                  <a:pt x="1153" y="119"/>
                </a:cubicBezTo>
                <a:cubicBezTo>
                  <a:pt x="1148" y="119"/>
                  <a:pt x="1144" y="121"/>
                  <a:pt x="1141" y="123"/>
                </a:cubicBezTo>
                <a:cubicBezTo>
                  <a:pt x="1137" y="126"/>
                  <a:pt x="1135" y="129"/>
                  <a:pt x="1133" y="133"/>
                </a:cubicBezTo>
                <a:cubicBezTo>
                  <a:pt x="1131" y="137"/>
                  <a:pt x="1130" y="141"/>
                  <a:pt x="1130" y="145"/>
                </a:cubicBezTo>
                <a:cubicBezTo>
                  <a:pt x="1130" y="150"/>
                  <a:pt x="1131" y="153"/>
                  <a:pt x="1133" y="156"/>
                </a:cubicBezTo>
                <a:cubicBezTo>
                  <a:pt x="1135" y="159"/>
                  <a:pt x="1138" y="160"/>
                  <a:pt x="1142" y="160"/>
                </a:cubicBezTo>
                <a:cubicBezTo>
                  <a:pt x="1144" y="160"/>
                  <a:pt x="1146" y="159"/>
                  <a:pt x="1148" y="158"/>
                </a:cubicBezTo>
                <a:cubicBezTo>
                  <a:pt x="1150" y="157"/>
                  <a:pt x="1152" y="156"/>
                  <a:pt x="1153" y="155"/>
                </a:cubicBezTo>
                <a:cubicBezTo>
                  <a:pt x="1151" y="164"/>
                  <a:pt x="1151" y="164"/>
                  <a:pt x="1151" y="164"/>
                </a:cubicBezTo>
                <a:cubicBezTo>
                  <a:pt x="1151" y="167"/>
                  <a:pt x="1150" y="169"/>
                  <a:pt x="1149" y="170"/>
                </a:cubicBezTo>
                <a:cubicBezTo>
                  <a:pt x="1147" y="172"/>
                  <a:pt x="1145" y="172"/>
                  <a:pt x="1142" y="172"/>
                </a:cubicBezTo>
                <a:cubicBezTo>
                  <a:pt x="1140" y="172"/>
                  <a:pt x="1139" y="172"/>
                  <a:pt x="1137" y="171"/>
                </a:cubicBezTo>
                <a:cubicBezTo>
                  <a:pt x="1136" y="171"/>
                  <a:pt x="1134" y="170"/>
                  <a:pt x="1133" y="170"/>
                </a:cubicBezTo>
                <a:cubicBezTo>
                  <a:pt x="1132" y="175"/>
                  <a:pt x="1132" y="175"/>
                  <a:pt x="1132" y="175"/>
                </a:cubicBezTo>
                <a:cubicBezTo>
                  <a:pt x="1132" y="176"/>
                  <a:pt x="1134" y="176"/>
                  <a:pt x="1135" y="176"/>
                </a:cubicBezTo>
                <a:cubicBezTo>
                  <a:pt x="1137" y="177"/>
                  <a:pt x="1138" y="177"/>
                  <a:pt x="1140" y="177"/>
                </a:cubicBezTo>
                <a:cubicBezTo>
                  <a:pt x="1142" y="177"/>
                  <a:pt x="1145" y="176"/>
                  <a:pt x="1148" y="175"/>
                </a:cubicBezTo>
                <a:cubicBezTo>
                  <a:pt x="1150" y="174"/>
                  <a:pt x="1153" y="173"/>
                  <a:pt x="1155" y="170"/>
                </a:cubicBezTo>
                <a:cubicBezTo>
                  <a:pt x="1157" y="168"/>
                  <a:pt x="1158" y="165"/>
                  <a:pt x="1159" y="162"/>
                </a:cubicBezTo>
                <a:close/>
                <a:moveTo>
                  <a:pt x="1157" y="125"/>
                </a:moveTo>
                <a:cubicBezTo>
                  <a:pt x="1154" y="150"/>
                  <a:pt x="1154" y="150"/>
                  <a:pt x="1154" y="150"/>
                </a:cubicBezTo>
                <a:cubicBezTo>
                  <a:pt x="1152" y="151"/>
                  <a:pt x="1151" y="153"/>
                  <a:pt x="1149" y="154"/>
                </a:cubicBezTo>
                <a:cubicBezTo>
                  <a:pt x="1148" y="155"/>
                  <a:pt x="1146" y="155"/>
                  <a:pt x="1144" y="155"/>
                </a:cubicBezTo>
                <a:cubicBezTo>
                  <a:pt x="1142" y="155"/>
                  <a:pt x="1140" y="155"/>
                  <a:pt x="1139" y="153"/>
                </a:cubicBezTo>
                <a:cubicBezTo>
                  <a:pt x="1138" y="151"/>
                  <a:pt x="1138" y="148"/>
                  <a:pt x="1138" y="145"/>
                </a:cubicBezTo>
                <a:cubicBezTo>
                  <a:pt x="1138" y="142"/>
                  <a:pt x="1138" y="138"/>
                  <a:pt x="1139" y="135"/>
                </a:cubicBezTo>
                <a:cubicBezTo>
                  <a:pt x="1140" y="132"/>
                  <a:pt x="1142" y="129"/>
                  <a:pt x="1144" y="127"/>
                </a:cubicBezTo>
                <a:cubicBezTo>
                  <a:pt x="1146" y="124"/>
                  <a:pt x="1149" y="123"/>
                  <a:pt x="1152" y="123"/>
                </a:cubicBezTo>
                <a:cubicBezTo>
                  <a:pt x="1154" y="123"/>
                  <a:pt x="1156" y="124"/>
                  <a:pt x="1157" y="125"/>
                </a:cubicBezTo>
                <a:close/>
                <a:moveTo>
                  <a:pt x="1181" y="153"/>
                </a:moveTo>
                <a:cubicBezTo>
                  <a:pt x="1185" y="120"/>
                  <a:pt x="1185" y="120"/>
                  <a:pt x="1185" y="120"/>
                </a:cubicBezTo>
                <a:cubicBezTo>
                  <a:pt x="1184" y="119"/>
                  <a:pt x="1184" y="119"/>
                  <a:pt x="1184" y="119"/>
                </a:cubicBezTo>
                <a:cubicBezTo>
                  <a:pt x="1174" y="121"/>
                  <a:pt x="1174" y="121"/>
                  <a:pt x="1174" y="121"/>
                </a:cubicBezTo>
                <a:cubicBezTo>
                  <a:pt x="1173" y="123"/>
                  <a:pt x="1173" y="123"/>
                  <a:pt x="1173" y="123"/>
                </a:cubicBezTo>
                <a:cubicBezTo>
                  <a:pt x="1178" y="125"/>
                  <a:pt x="1178" y="125"/>
                  <a:pt x="1178" y="125"/>
                </a:cubicBezTo>
                <a:cubicBezTo>
                  <a:pt x="1177" y="132"/>
                  <a:pt x="1176" y="138"/>
                  <a:pt x="1175" y="142"/>
                </a:cubicBezTo>
                <a:cubicBezTo>
                  <a:pt x="1174" y="150"/>
                  <a:pt x="1174" y="154"/>
                  <a:pt x="1173" y="156"/>
                </a:cubicBezTo>
                <a:cubicBezTo>
                  <a:pt x="1173" y="157"/>
                  <a:pt x="1174" y="158"/>
                  <a:pt x="1174" y="159"/>
                </a:cubicBezTo>
                <a:cubicBezTo>
                  <a:pt x="1175" y="160"/>
                  <a:pt x="1176" y="160"/>
                  <a:pt x="1178" y="160"/>
                </a:cubicBezTo>
                <a:cubicBezTo>
                  <a:pt x="1180" y="160"/>
                  <a:pt x="1182" y="159"/>
                  <a:pt x="1183" y="158"/>
                </a:cubicBezTo>
                <a:cubicBezTo>
                  <a:pt x="1184" y="157"/>
                  <a:pt x="1185" y="156"/>
                  <a:pt x="1186" y="155"/>
                </a:cubicBezTo>
                <a:cubicBezTo>
                  <a:pt x="1185" y="154"/>
                  <a:pt x="1185" y="154"/>
                  <a:pt x="1185" y="154"/>
                </a:cubicBezTo>
                <a:cubicBezTo>
                  <a:pt x="1184" y="154"/>
                  <a:pt x="1184" y="155"/>
                  <a:pt x="1183" y="155"/>
                </a:cubicBezTo>
                <a:cubicBezTo>
                  <a:pt x="1183" y="156"/>
                  <a:pt x="1182" y="156"/>
                  <a:pt x="1182" y="156"/>
                </a:cubicBezTo>
                <a:cubicBezTo>
                  <a:pt x="1181" y="156"/>
                  <a:pt x="1181" y="156"/>
                  <a:pt x="1181" y="155"/>
                </a:cubicBezTo>
                <a:cubicBezTo>
                  <a:pt x="1181" y="155"/>
                  <a:pt x="1180" y="155"/>
                  <a:pt x="1180" y="154"/>
                </a:cubicBezTo>
                <a:lnTo>
                  <a:pt x="1181" y="153"/>
                </a:lnTo>
                <a:close/>
                <a:moveTo>
                  <a:pt x="1183" y="112"/>
                </a:moveTo>
                <a:cubicBezTo>
                  <a:pt x="1184" y="112"/>
                  <a:pt x="1185" y="111"/>
                  <a:pt x="1186" y="110"/>
                </a:cubicBezTo>
                <a:cubicBezTo>
                  <a:pt x="1187" y="109"/>
                  <a:pt x="1188" y="108"/>
                  <a:pt x="1188" y="107"/>
                </a:cubicBezTo>
                <a:cubicBezTo>
                  <a:pt x="1188" y="106"/>
                  <a:pt x="1187" y="105"/>
                  <a:pt x="1187" y="104"/>
                </a:cubicBezTo>
                <a:cubicBezTo>
                  <a:pt x="1186" y="103"/>
                  <a:pt x="1185" y="103"/>
                  <a:pt x="1184" y="103"/>
                </a:cubicBezTo>
                <a:cubicBezTo>
                  <a:pt x="1182" y="103"/>
                  <a:pt x="1181" y="103"/>
                  <a:pt x="1180" y="104"/>
                </a:cubicBezTo>
                <a:cubicBezTo>
                  <a:pt x="1180" y="105"/>
                  <a:pt x="1179" y="107"/>
                  <a:pt x="1179" y="108"/>
                </a:cubicBezTo>
                <a:cubicBezTo>
                  <a:pt x="1179" y="109"/>
                  <a:pt x="1179" y="110"/>
                  <a:pt x="1180" y="111"/>
                </a:cubicBezTo>
                <a:cubicBezTo>
                  <a:pt x="1181" y="111"/>
                  <a:pt x="1182" y="112"/>
                  <a:pt x="1183" y="112"/>
                </a:cubicBezTo>
                <a:close/>
                <a:moveTo>
                  <a:pt x="1207" y="129"/>
                </a:moveTo>
                <a:cubicBezTo>
                  <a:pt x="1208" y="120"/>
                  <a:pt x="1208" y="120"/>
                  <a:pt x="1208" y="120"/>
                </a:cubicBezTo>
                <a:cubicBezTo>
                  <a:pt x="1207" y="119"/>
                  <a:pt x="1207" y="119"/>
                  <a:pt x="1207" y="119"/>
                </a:cubicBezTo>
                <a:cubicBezTo>
                  <a:pt x="1198" y="121"/>
                  <a:pt x="1198" y="121"/>
                  <a:pt x="1198" y="121"/>
                </a:cubicBezTo>
                <a:cubicBezTo>
                  <a:pt x="1198" y="124"/>
                  <a:pt x="1198" y="124"/>
                  <a:pt x="1198" y="124"/>
                </a:cubicBezTo>
                <a:cubicBezTo>
                  <a:pt x="1201" y="125"/>
                  <a:pt x="1201" y="125"/>
                  <a:pt x="1201" y="125"/>
                </a:cubicBezTo>
                <a:cubicBezTo>
                  <a:pt x="1196" y="159"/>
                  <a:pt x="1196" y="159"/>
                  <a:pt x="1196" y="159"/>
                </a:cubicBezTo>
                <a:cubicBezTo>
                  <a:pt x="1203" y="159"/>
                  <a:pt x="1203" y="159"/>
                  <a:pt x="1203" y="159"/>
                </a:cubicBezTo>
                <a:cubicBezTo>
                  <a:pt x="1207" y="134"/>
                  <a:pt x="1207" y="134"/>
                  <a:pt x="1207" y="134"/>
                </a:cubicBezTo>
                <a:cubicBezTo>
                  <a:pt x="1208" y="131"/>
                  <a:pt x="1210" y="129"/>
                  <a:pt x="1213" y="127"/>
                </a:cubicBezTo>
                <a:cubicBezTo>
                  <a:pt x="1215" y="125"/>
                  <a:pt x="1217" y="124"/>
                  <a:pt x="1219" y="124"/>
                </a:cubicBezTo>
                <a:cubicBezTo>
                  <a:pt x="1220" y="124"/>
                  <a:pt x="1221" y="125"/>
                  <a:pt x="1222" y="126"/>
                </a:cubicBezTo>
                <a:cubicBezTo>
                  <a:pt x="1223" y="127"/>
                  <a:pt x="1223" y="128"/>
                  <a:pt x="1223" y="130"/>
                </a:cubicBezTo>
                <a:cubicBezTo>
                  <a:pt x="1223" y="132"/>
                  <a:pt x="1223" y="134"/>
                  <a:pt x="1223" y="135"/>
                </a:cubicBezTo>
                <a:cubicBezTo>
                  <a:pt x="1222" y="137"/>
                  <a:pt x="1222" y="140"/>
                  <a:pt x="1222" y="142"/>
                </a:cubicBezTo>
                <a:cubicBezTo>
                  <a:pt x="1221" y="144"/>
                  <a:pt x="1221" y="144"/>
                  <a:pt x="1221" y="144"/>
                </a:cubicBezTo>
                <a:cubicBezTo>
                  <a:pt x="1221" y="147"/>
                  <a:pt x="1221" y="147"/>
                  <a:pt x="1221" y="147"/>
                </a:cubicBezTo>
                <a:cubicBezTo>
                  <a:pt x="1220" y="151"/>
                  <a:pt x="1219" y="154"/>
                  <a:pt x="1219" y="156"/>
                </a:cubicBezTo>
                <a:cubicBezTo>
                  <a:pt x="1219" y="159"/>
                  <a:pt x="1221" y="160"/>
                  <a:pt x="1224" y="160"/>
                </a:cubicBezTo>
                <a:cubicBezTo>
                  <a:pt x="1225" y="160"/>
                  <a:pt x="1226" y="160"/>
                  <a:pt x="1227" y="159"/>
                </a:cubicBezTo>
                <a:cubicBezTo>
                  <a:pt x="1228" y="159"/>
                  <a:pt x="1229" y="158"/>
                  <a:pt x="1230" y="157"/>
                </a:cubicBezTo>
                <a:cubicBezTo>
                  <a:pt x="1231" y="157"/>
                  <a:pt x="1231" y="156"/>
                  <a:pt x="1232" y="156"/>
                </a:cubicBezTo>
                <a:cubicBezTo>
                  <a:pt x="1231" y="154"/>
                  <a:pt x="1231" y="154"/>
                  <a:pt x="1231" y="154"/>
                </a:cubicBezTo>
                <a:cubicBezTo>
                  <a:pt x="1229" y="155"/>
                  <a:pt x="1228" y="156"/>
                  <a:pt x="1227" y="156"/>
                </a:cubicBezTo>
                <a:cubicBezTo>
                  <a:pt x="1227" y="156"/>
                  <a:pt x="1227" y="155"/>
                  <a:pt x="1227" y="154"/>
                </a:cubicBezTo>
                <a:cubicBezTo>
                  <a:pt x="1227" y="152"/>
                  <a:pt x="1227" y="149"/>
                  <a:pt x="1228" y="145"/>
                </a:cubicBezTo>
                <a:cubicBezTo>
                  <a:pt x="1228" y="142"/>
                  <a:pt x="1228" y="142"/>
                  <a:pt x="1228" y="142"/>
                </a:cubicBezTo>
                <a:cubicBezTo>
                  <a:pt x="1229" y="140"/>
                  <a:pt x="1229" y="140"/>
                  <a:pt x="1229" y="140"/>
                </a:cubicBezTo>
                <a:cubicBezTo>
                  <a:pt x="1230" y="135"/>
                  <a:pt x="1230" y="132"/>
                  <a:pt x="1230" y="130"/>
                </a:cubicBezTo>
                <a:cubicBezTo>
                  <a:pt x="1230" y="126"/>
                  <a:pt x="1229" y="123"/>
                  <a:pt x="1228" y="122"/>
                </a:cubicBezTo>
                <a:cubicBezTo>
                  <a:pt x="1227" y="120"/>
                  <a:pt x="1225" y="119"/>
                  <a:pt x="1222" y="119"/>
                </a:cubicBezTo>
                <a:cubicBezTo>
                  <a:pt x="1219" y="119"/>
                  <a:pt x="1217" y="120"/>
                  <a:pt x="1214" y="122"/>
                </a:cubicBezTo>
                <a:cubicBezTo>
                  <a:pt x="1211" y="124"/>
                  <a:pt x="1209" y="126"/>
                  <a:pt x="1207" y="129"/>
                </a:cubicBezTo>
                <a:close/>
                <a:moveTo>
                  <a:pt x="1267" y="153"/>
                </a:moveTo>
                <a:cubicBezTo>
                  <a:pt x="1266" y="150"/>
                  <a:pt x="1266" y="150"/>
                  <a:pt x="1266" y="150"/>
                </a:cubicBezTo>
                <a:cubicBezTo>
                  <a:pt x="1264" y="152"/>
                  <a:pt x="1262" y="153"/>
                  <a:pt x="1260" y="154"/>
                </a:cubicBezTo>
                <a:cubicBezTo>
                  <a:pt x="1258" y="155"/>
                  <a:pt x="1256" y="156"/>
                  <a:pt x="1254" y="156"/>
                </a:cubicBezTo>
                <a:cubicBezTo>
                  <a:pt x="1251" y="156"/>
                  <a:pt x="1249" y="154"/>
                  <a:pt x="1248" y="152"/>
                </a:cubicBezTo>
                <a:cubicBezTo>
                  <a:pt x="1246" y="150"/>
                  <a:pt x="1246" y="147"/>
                  <a:pt x="1246" y="143"/>
                </a:cubicBezTo>
                <a:cubicBezTo>
                  <a:pt x="1249" y="143"/>
                  <a:pt x="1252" y="143"/>
                  <a:pt x="1256" y="142"/>
                </a:cubicBezTo>
                <a:cubicBezTo>
                  <a:pt x="1259" y="140"/>
                  <a:pt x="1263" y="139"/>
                  <a:pt x="1265" y="136"/>
                </a:cubicBezTo>
                <a:cubicBezTo>
                  <a:pt x="1268" y="134"/>
                  <a:pt x="1269" y="131"/>
                  <a:pt x="1269" y="128"/>
                </a:cubicBezTo>
                <a:cubicBezTo>
                  <a:pt x="1269" y="125"/>
                  <a:pt x="1268" y="123"/>
                  <a:pt x="1267" y="122"/>
                </a:cubicBezTo>
                <a:cubicBezTo>
                  <a:pt x="1265" y="120"/>
                  <a:pt x="1263" y="119"/>
                  <a:pt x="1259" y="119"/>
                </a:cubicBezTo>
                <a:cubicBezTo>
                  <a:pt x="1255" y="119"/>
                  <a:pt x="1252" y="121"/>
                  <a:pt x="1249" y="123"/>
                </a:cubicBezTo>
                <a:cubicBezTo>
                  <a:pt x="1246" y="125"/>
                  <a:pt x="1243" y="128"/>
                  <a:pt x="1241" y="132"/>
                </a:cubicBezTo>
                <a:cubicBezTo>
                  <a:pt x="1240" y="136"/>
                  <a:pt x="1239" y="140"/>
                  <a:pt x="1239" y="145"/>
                </a:cubicBezTo>
                <a:cubicBezTo>
                  <a:pt x="1239" y="147"/>
                  <a:pt x="1239" y="150"/>
                  <a:pt x="1240" y="152"/>
                </a:cubicBezTo>
                <a:cubicBezTo>
                  <a:pt x="1241" y="155"/>
                  <a:pt x="1243" y="156"/>
                  <a:pt x="1245" y="158"/>
                </a:cubicBezTo>
                <a:cubicBezTo>
                  <a:pt x="1247" y="159"/>
                  <a:pt x="1249" y="160"/>
                  <a:pt x="1253" y="160"/>
                </a:cubicBezTo>
                <a:cubicBezTo>
                  <a:pt x="1256" y="160"/>
                  <a:pt x="1259" y="159"/>
                  <a:pt x="1261" y="158"/>
                </a:cubicBezTo>
                <a:cubicBezTo>
                  <a:pt x="1264" y="156"/>
                  <a:pt x="1266" y="154"/>
                  <a:pt x="1267" y="153"/>
                </a:cubicBezTo>
                <a:close/>
                <a:moveTo>
                  <a:pt x="1258" y="123"/>
                </a:moveTo>
                <a:cubicBezTo>
                  <a:pt x="1259" y="123"/>
                  <a:pt x="1260" y="124"/>
                  <a:pt x="1261" y="125"/>
                </a:cubicBezTo>
                <a:cubicBezTo>
                  <a:pt x="1262" y="125"/>
                  <a:pt x="1263" y="127"/>
                  <a:pt x="1263" y="129"/>
                </a:cubicBezTo>
                <a:cubicBezTo>
                  <a:pt x="1263" y="131"/>
                  <a:pt x="1262" y="133"/>
                  <a:pt x="1260" y="135"/>
                </a:cubicBezTo>
                <a:cubicBezTo>
                  <a:pt x="1258" y="136"/>
                  <a:pt x="1256" y="138"/>
                  <a:pt x="1253" y="139"/>
                </a:cubicBezTo>
                <a:cubicBezTo>
                  <a:pt x="1251" y="139"/>
                  <a:pt x="1248" y="140"/>
                  <a:pt x="1246" y="140"/>
                </a:cubicBezTo>
                <a:cubicBezTo>
                  <a:pt x="1246" y="138"/>
                  <a:pt x="1247" y="135"/>
                  <a:pt x="1248" y="132"/>
                </a:cubicBezTo>
                <a:cubicBezTo>
                  <a:pt x="1249" y="130"/>
                  <a:pt x="1250" y="127"/>
                  <a:pt x="1252" y="126"/>
                </a:cubicBezTo>
                <a:cubicBezTo>
                  <a:pt x="1254" y="124"/>
                  <a:pt x="1255" y="123"/>
                  <a:pt x="1258" y="123"/>
                </a:cubicBezTo>
                <a:close/>
                <a:moveTo>
                  <a:pt x="1303" y="153"/>
                </a:moveTo>
                <a:cubicBezTo>
                  <a:pt x="1302" y="150"/>
                  <a:pt x="1302" y="150"/>
                  <a:pt x="1302" y="150"/>
                </a:cubicBezTo>
                <a:cubicBezTo>
                  <a:pt x="1300" y="152"/>
                  <a:pt x="1298" y="153"/>
                  <a:pt x="1296" y="154"/>
                </a:cubicBezTo>
                <a:cubicBezTo>
                  <a:pt x="1294" y="155"/>
                  <a:pt x="1292" y="156"/>
                  <a:pt x="1290" y="156"/>
                </a:cubicBezTo>
                <a:cubicBezTo>
                  <a:pt x="1287" y="156"/>
                  <a:pt x="1285" y="154"/>
                  <a:pt x="1284" y="152"/>
                </a:cubicBezTo>
                <a:cubicBezTo>
                  <a:pt x="1282" y="150"/>
                  <a:pt x="1282" y="147"/>
                  <a:pt x="1282" y="143"/>
                </a:cubicBezTo>
                <a:cubicBezTo>
                  <a:pt x="1285" y="143"/>
                  <a:pt x="1288" y="143"/>
                  <a:pt x="1292" y="142"/>
                </a:cubicBezTo>
                <a:cubicBezTo>
                  <a:pt x="1295" y="140"/>
                  <a:pt x="1299" y="139"/>
                  <a:pt x="1301" y="136"/>
                </a:cubicBezTo>
                <a:cubicBezTo>
                  <a:pt x="1304" y="134"/>
                  <a:pt x="1305" y="131"/>
                  <a:pt x="1305" y="128"/>
                </a:cubicBezTo>
                <a:cubicBezTo>
                  <a:pt x="1305" y="125"/>
                  <a:pt x="1304" y="123"/>
                  <a:pt x="1303" y="122"/>
                </a:cubicBezTo>
                <a:cubicBezTo>
                  <a:pt x="1301" y="120"/>
                  <a:pt x="1299" y="119"/>
                  <a:pt x="1295" y="119"/>
                </a:cubicBezTo>
                <a:cubicBezTo>
                  <a:pt x="1291" y="119"/>
                  <a:pt x="1288" y="121"/>
                  <a:pt x="1285" y="123"/>
                </a:cubicBezTo>
                <a:cubicBezTo>
                  <a:pt x="1282" y="125"/>
                  <a:pt x="1279" y="128"/>
                  <a:pt x="1277" y="132"/>
                </a:cubicBezTo>
                <a:cubicBezTo>
                  <a:pt x="1275" y="136"/>
                  <a:pt x="1275" y="140"/>
                  <a:pt x="1275" y="145"/>
                </a:cubicBezTo>
                <a:cubicBezTo>
                  <a:pt x="1275" y="147"/>
                  <a:pt x="1275" y="150"/>
                  <a:pt x="1276" y="152"/>
                </a:cubicBezTo>
                <a:cubicBezTo>
                  <a:pt x="1277" y="155"/>
                  <a:pt x="1279" y="156"/>
                  <a:pt x="1281" y="158"/>
                </a:cubicBezTo>
                <a:cubicBezTo>
                  <a:pt x="1283" y="159"/>
                  <a:pt x="1285" y="160"/>
                  <a:pt x="1288" y="160"/>
                </a:cubicBezTo>
                <a:cubicBezTo>
                  <a:pt x="1292" y="160"/>
                  <a:pt x="1295" y="159"/>
                  <a:pt x="1297" y="158"/>
                </a:cubicBezTo>
                <a:cubicBezTo>
                  <a:pt x="1300" y="156"/>
                  <a:pt x="1302" y="154"/>
                  <a:pt x="1303" y="153"/>
                </a:cubicBezTo>
                <a:close/>
                <a:moveTo>
                  <a:pt x="1294" y="123"/>
                </a:moveTo>
                <a:cubicBezTo>
                  <a:pt x="1295" y="123"/>
                  <a:pt x="1296" y="124"/>
                  <a:pt x="1297" y="125"/>
                </a:cubicBezTo>
                <a:cubicBezTo>
                  <a:pt x="1298" y="125"/>
                  <a:pt x="1298" y="127"/>
                  <a:pt x="1298" y="129"/>
                </a:cubicBezTo>
                <a:cubicBezTo>
                  <a:pt x="1298" y="131"/>
                  <a:pt x="1298" y="133"/>
                  <a:pt x="1296" y="135"/>
                </a:cubicBezTo>
                <a:cubicBezTo>
                  <a:pt x="1294" y="136"/>
                  <a:pt x="1292" y="138"/>
                  <a:pt x="1289" y="139"/>
                </a:cubicBezTo>
                <a:cubicBezTo>
                  <a:pt x="1287" y="139"/>
                  <a:pt x="1284" y="140"/>
                  <a:pt x="1282" y="140"/>
                </a:cubicBezTo>
                <a:cubicBezTo>
                  <a:pt x="1282" y="138"/>
                  <a:pt x="1283" y="135"/>
                  <a:pt x="1284" y="132"/>
                </a:cubicBezTo>
                <a:cubicBezTo>
                  <a:pt x="1285" y="130"/>
                  <a:pt x="1286" y="127"/>
                  <a:pt x="1288" y="126"/>
                </a:cubicBezTo>
                <a:cubicBezTo>
                  <a:pt x="1289" y="124"/>
                  <a:pt x="1291" y="123"/>
                  <a:pt x="1294" y="123"/>
                </a:cubicBezTo>
                <a:close/>
                <a:moveTo>
                  <a:pt x="1322" y="129"/>
                </a:moveTo>
                <a:cubicBezTo>
                  <a:pt x="1323" y="127"/>
                  <a:pt x="1323" y="127"/>
                  <a:pt x="1323" y="127"/>
                </a:cubicBezTo>
                <a:cubicBezTo>
                  <a:pt x="1323" y="120"/>
                  <a:pt x="1323" y="120"/>
                  <a:pt x="1323" y="120"/>
                </a:cubicBezTo>
                <a:cubicBezTo>
                  <a:pt x="1322" y="119"/>
                  <a:pt x="1322" y="119"/>
                  <a:pt x="1322" y="119"/>
                </a:cubicBezTo>
                <a:cubicBezTo>
                  <a:pt x="1314" y="121"/>
                  <a:pt x="1314" y="121"/>
                  <a:pt x="1314" y="121"/>
                </a:cubicBezTo>
                <a:cubicBezTo>
                  <a:pt x="1313" y="124"/>
                  <a:pt x="1313" y="124"/>
                  <a:pt x="1313" y="124"/>
                </a:cubicBezTo>
                <a:cubicBezTo>
                  <a:pt x="1317" y="125"/>
                  <a:pt x="1317" y="125"/>
                  <a:pt x="1317" y="125"/>
                </a:cubicBezTo>
                <a:cubicBezTo>
                  <a:pt x="1312" y="159"/>
                  <a:pt x="1312" y="159"/>
                  <a:pt x="1312" y="159"/>
                </a:cubicBezTo>
                <a:cubicBezTo>
                  <a:pt x="1319" y="159"/>
                  <a:pt x="1319" y="159"/>
                  <a:pt x="1319" y="159"/>
                </a:cubicBezTo>
                <a:cubicBezTo>
                  <a:pt x="1322" y="134"/>
                  <a:pt x="1322" y="134"/>
                  <a:pt x="1322" y="134"/>
                </a:cubicBezTo>
                <a:cubicBezTo>
                  <a:pt x="1323" y="132"/>
                  <a:pt x="1325" y="130"/>
                  <a:pt x="1327" y="129"/>
                </a:cubicBezTo>
                <a:cubicBezTo>
                  <a:pt x="1329" y="127"/>
                  <a:pt x="1331" y="127"/>
                  <a:pt x="1333" y="127"/>
                </a:cubicBezTo>
                <a:cubicBezTo>
                  <a:pt x="1334" y="127"/>
                  <a:pt x="1335" y="127"/>
                  <a:pt x="1336" y="127"/>
                </a:cubicBezTo>
                <a:cubicBezTo>
                  <a:pt x="1338" y="120"/>
                  <a:pt x="1338" y="120"/>
                  <a:pt x="1338" y="120"/>
                </a:cubicBezTo>
                <a:cubicBezTo>
                  <a:pt x="1337" y="120"/>
                  <a:pt x="1336" y="119"/>
                  <a:pt x="1335" y="119"/>
                </a:cubicBezTo>
                <a:cubicBezTo>
                  <a:pt x="1333" y="119"/>
                  <a:pt x="1331" y="120"/>
                  <a:pt x="1330" y="121"/>
                </a:cubicBezTo>
                <a:cubicBezTo>
                  <a:pt x="1328" y="122"/>
                  <a:pt x="1326" y="123"/>
                  <a:pt x="1325" y="125"/>
                </a:cubicBezTo>
                <a:cubicBezTo>
                  <a:pt x="1324" y="126"/>
                  <a:pt x="1323" y="128"/>
                  <a:pt x="1322" y="129"/>
                </a:cubicBezTo>
                <a:close/>
                <a:moveTo>
                  <a:pt x="1349" y="153"/>
                </a:moveTo>
                <a:cubicBezTo>
                  <a:pt x="1354" y="120"/>
                  <a:pt x="1354" y="120"/>
                  <a:pt x="1354" y="120"/>
                </a:cubicBezTo>
                <a:cubicBezTo>
                  <a:pt x="1352" y="119"/>
                  <a:pt x="1352" y="119"/>
                  <a:pt x="1352" y="119"/>
                </a:cubicBezTo>
                <a:cubicBezTo>
                  <a:pt x="1342" y="121"/>
                  <a:pt x="1342" y="121"/>
                  <a:pt x="1342" y="121"/>
                </a:cubicBezTo>
                <a:cubicBezTo>
                  <a:pt x="1342" y="123"/>
                  <a:pt x="1342" y="123"/>
                  <a:pt x="1342" y="123"/>
                </a:cubicBezTo>
                <a:cubicBezTo>
                  <a:pt x="1346" y="125"/>
                  <a:pt x="1346" y="125"/>
                  <a:pt x="1346" y="125"/>
                </a:cubicBezTo>
                <a:cubicBezTo>
                  <a:pt x="1345" y="132"/>
                  <a:pt x="1345" y="138"/>
                  <a:pt x="1344" y="142"/>
                </a:cubicBezTo>
                <a:cubicBezTo>
                  <a:pt x="1343" y="150"/>
                  <a:pt x="1342" y="154"/>
                  <a:pt x="1342" y="156"/>
                </a:cubicBezTo>
                <a:cubicBezTo>
                  <a:pt x="1342" y="157"/>
                  <a:pt x="1342" y="158"/>
                  <a:pt x="1343" y="159"/>
                </a:cubicBezTo>
                <a:cubicBezTo>
                  <a:pt x="1344" y="160"/>
                  <a:pt x="1345" y="160"/>
                  <a:pt x="1347" y="160"/>
                </a:cubicBezTo>
                <a:cubicBezTo>
                  <a:pt x="1349" y="160"/>
                  <a:pt x="1350" y="159"/>
                  <a:pt x="1352" y="158"/>
                </a:cubicBezTo>
                <a:cubicBezTo>
                  <a:pt x="1353" y="157"/>
                  <a:pt x="1354" y="156"/>
                  <a:pt x="1355" y="155"/>
                </a:cubicBezTo>
                <a:cubicBezTo>
                  <a:pt x="1354" y="154"/>
                  <a:pt x="1354" y="154"/>
                  <a:pt x="1354" y="154"/>
                </a:cubicBezTo>
                <a:cubicBezTo>
                  <a:pt x="1353" y="154"/>
                  <a:pt x="1352" y="155"/>
                  <a:pt x="1352" y="155"/>
                </a:cubicBezTo>
                <a:cubicBezTo>
                  <a:pt x="1351" y="156"/>
                  <a:pt x="1351" y="156"/>
                  <a:pt x="1350" y="156"/>
                </a:cubicBezTo>
                <a:cubicBezTo>
                  <a:pt x="1350" y="156"/>
                  <a:pt x="1350" y="156"/>
                  <a:pt x="1349" y="155"/>
                </a:cubicBezTo>
                <a:cubicBezTo>
                  <a:pt x="1349" y="155"/>
                  <a:pt x="1349" y="155"/>
                  <a:pt x="1349" y="154"/>
                </a:cubicBezTo>
                <a:lnTo>
                  <a:pt x="1349" y="153"/>
                </a:lnTo>
                <a:close/>
                <a:moveTo>
                  <a:pt x="1351" y="112"/>
                </a:moveTo>
                <a:cubicBezTo>
                  <a:pt x="1353" y="112"/>
                  <a:pt x="1354" y="111"/>
                  <a:pt x="1355" y="110"/>
                </a:cubicBezTo>
                <a:cubicBezTo>
                  <a:pt x="1356" y="109"/>
                  <a:pt x="1356" y="108"/>
                  <a:pt x="1356" y="107"/>
                </a:cubicBezTo>
                <a:cubicBezTo>
                  <a:pt x="1356" y="106"/>
                  <a:pt x="1356" y="105"/>
                  <a:pt x="1355" y="104"/>
                </a:cubicBezTo>
                <a:cubicBezTo>
                  <a:pt x="1354" y="103"/>
                  <a:pt x="1353" y="103"/>
                  <a:pt x="1352" y="103"/>
                </a:cubicBezTo>
                <a:cubicBezTo>
                  <a:pt x="1351" y="103"/>
                  <a:pt x="1350" y="103"/>
                  <a:pt x="1349" y="104"/>
                </a:cubicBezTo>
                <a:cubicBezTo>
                  <a:pt x="1348" y="105"/>
                  <a:pt x="1348" y="107"/>
                  <a:pt x="1348" y="108"/>
                </a:cubicBezTo>
                <a:cubicBezTo>
                  <a:pt x="1348" y="109"/>
                  <a:pt x="1348" y="110"/>
                  <a:pt x="1349" y="111"/>
                </a:cubicBezTo>
                <a:cubicBezTo>
                  <a:pt x="1350" y="111"/>
                  <a:pt x="1350" y="112"/>
                  <a:pt x="1351" y="112"/>
                </a:cubicBezTo>
                <a:close/>
                <a:moveTo>
                  <a:pt x="1374" y="129"/>
                </a:moveTo>
                <a:cubicBezTo>
                  <a:pt x="1375" y="120"/>
                  <a:pt x="1375" y="120"/>
                  <a:pt x="1375" y="120"/>
                </a:cubicBezTo>
                <a:cubicBezTo>
                  <a:pt x="1374" y="119"/>
                  <a:pt x="1374" y="119"/>
                  <a:pt x="1374" y="119"/>
                </a:cubicBezTo>
                <a:cubicBezTo>
                  <a:pt x="1365" y="121"/>
                  <a:pt x="1365" y="121"/>
                  <a:pt x="1365" y="121"/>
                </a:cubicBezTo>
                <a:cubicBezTo>
                  <a:pt x="1365" y="124"/>
                  <a:pt x="1365" y="124"/>
                  <a:pt x="1365" y="124"/>
                </a:cubicBezTo>
                <a:cubicBezTo>
                  <a:pt x="1368" y="125"/>
                  <a:pt x="1368" y="125"/>
                  <a:pt x="1368" y="125"/>
                </a:cubicBezTo>
                <a:cubicBezTo>
                  <a:pt x="1364" y="159"/>
                  <a:pt x="1364" y="159"/>
                  <a:pt x="1364" y="159"/>
                </a:cubicBezTo>
                <a:cubicBezTo>
                  <a:pt x="1370" y="159"/>
                  <a:pt x="1370" y="159"/>
                  <a:pt x="1370" y="159"/>
                </a:cubicBezTo>
                <a:cubicBezTo>
                  <a:pt x="1374" y="134"/>
                  <a:pt x="1374" y="134"/>
                  <a:pt x="1374" y="134"/>
                </a:cubicBezTo>
                <a:cubicBezTo>
                  <a:pt x="1375" y="131"/>
                  <a:pt x="1377" y="129"/>
                  <a:pt x="1380" y="127"/>
                </a:cubicBezTo>
                <a:cubicBezTo>
                  <a:pt x="1382" y="125"/>
                  <a:pt x="1384" y="124"/>
                  <a:pt x="1386" y="124"/>
                </a:cubicBezTo>
                <a:cubicBezTo>
                  <a:pt x="1388" y="124"/>
                  <a:pt x="1389" y="125"/>
                  <a:pt x="1389" y="126"/>
                </a:cubicBezTo>
                <a:cubicBezTo>
                  <a:pt x="1390" y="127"/>
                  <a:pt x="1390" y="128"/>
                  <a:pt x="1390" y="130"/>
                </a:cubicBezTo>
                <a:cubicBezTo>
                  <a:pt x="1390" y="132"/>
                  <a:pt x="1390" y="134"/>
                  <a:pt x="1390" y="135"/>
                </a:cubicBezTo>
                <a:cubicBezTo>
                  <a:pt x="1390" y="137"/>
                  <a:pt x="1389" y="140"/>
                  <a:pt x="1389" y="142"/>
                </a:cubicBezTo>
                <a:cubicBezTo>
                  <a:pt x="1388" y="144"/>
                  <a:pt x="1388" y="144"/>
                  <a:pt x="1388" y="144"/>
                </a:cubicBezTo>
                <a:cubicBezTo>
                  <a:pt x="1388" y="147"/>
                  <a:pt x="1388" y="147"/>
                  <a:pt x="1388" y="147"/>
                </a:cubicBezTo>
                <a:cubicBezTo>
                  <a:pt x="1387" y="151"/>
                  <a:pt x="1387" y="154"/>
                  <a:pt x="1387" y="156"/>
                </a:cubicBezTo>
                <a:cubicBezTo>
                  <a:pt x="1387" y="159"/>
                  <a:pt x="1388" y="160"/>
                  <a:pt x="1391" y="160"/>
                </a:cubicBezTo>
                <a:cubicBezTo>
                  <a:pt x="1392" y="160"/>
                  <a:pt x="1394" y="160"/>
                  <a:pt x="1395" y="159"/>
                </a:cubicBezTo>
                <a:cubicBezTo>
                  <a:pt x="1396" y="159"/>
                  <a:pt x="1397" y="158"/>
                  <a:pt x="1397" y="157"/>
                </a:cubicBezTo>
                <a:cubicBezTo>
                  <a:pt x="1398" y="157"/>
                  <a:pt x="1399" y="156"/>
                  <a:pt x="1399" y="156"/>
                </a:cubicBezTo>
                <a:cubicBezTo>
                  <a:pt x="1398" y="154"/>
                  <a:pt x="1398" y="154"/>
                  <a:pt x="1398" y="154"/>
                </a:cubicBezTo>
                <a:cubicBezTo>
                  <a:pt x="1397" y="155"/>
                  <a:pt x="1396" y="156"/>
                  <a:pt x="1395" y="156"/>
                </a:cubicBezTo>
                <a:cubicBezTo>
                  <a:pt x="1394" y="156"/>
                  <a:pt x="1394" y="155"/>
                  <a:pt x="1394" y="154"/>
                </a:cubicBezTo>
                <a:cubicBezTo>
                  <a:pt x="1394" y="152"/>
                  <a:pt x="1394" y="149"/>
                  <a:pt x="1395" y="145"/>
                </a:cubicBezTo>
                <a:cubicBezTo>
                  <a:pt x="1395" y="142"/>
                  <a:pt x="1395" y="142"/>
                  <a:pt x="1395" y="142"/>
                </a:cubicBezTo>
                <a:cubicBezTo>
                  <a:pt x="1396" y="140"/>
                  <a:pt x="1396" y="140"/>
                  <a:pt x="1396" y="140"/>
                </a:cubicBezTo>
                <a:cubicBezTo>
                  <a:pt x="1397" y="135"/>
                  <a:pt x="1397" y="132"/>
                  <a:pt x="1397" y="130"/>
                </a:cubicBezTo>
                <a:cubicBezTo>
                  <a:pt x="1397" y="126"/>
                  <a:pt x="1397" y="123"/>
                  <a:pt x="1395" y="122"/>
                </a:cubicBezTo>
                <a:cubicBezTo>
                  <a:pt x="1394" y="120"/>
                  <a:pt x="1392" y="119"/>
                  <a:pt x="1389" y="119"/>
                </a:cubicBezTo>
                <a:cubicBezTo>
                  <a:pt x="1386" y="119"/>
                  <a:pt x="1384" y="120"/>
                  <a:pt x="1381" y="122"/>
                </a:cubicBezTo>
                <a:cubicBezTo>
                  <a:pt x="1379" y="124"/>
                  <a:pt x="1376" y="126"/>
                  <a:pt x="1374" y="129"/>
                </a:cubicBezTo>
                <a:close/>
                <a:moveTo>
                  <a:pt x="1433" y="162"/>
                </a:moveTo>
                <a:cubicBezTo>
                  <a:pt x="1440" y="119"/>
                  <a:pt x="1440" y="119"/>
                  <a:pt x="1440" y="119"/>
                </a:cubicBezTo>
                <a:cubicBezTo>
                  <a:pt x="1435" y="121"/>
                  <a:pt x="1435" y="121"/>
                  <a:pt x="1435" y="121"/>
                </a:cubicBezTo>
                <a:cubicBezTo>
                  <a:pt x="1434" y="121"/>
                  <a:pt x="1433" y="120"/>
                  <a:pt x="1432" y="120"/>
                </a:cubicBezTo>
                <a:cubicBezTo>
                  <a:pt x="1430" y="120"/>
                  <a:pt x="1429" y="119"/>
                  <a:pt x="1428" y="119"/>
                </a:cubicBezTo>
                <a:cubicBezTo>
                  <a:pt x="1423" y="119"/>
                  <a:pt x="1419" y="121"/>
                  <a:pt x="1416" y="123"/>
                </a:cubicBezTo>
                <a:cubicBezTo>
                  <a:pt x="1412" y="126"/>
                  <a:pt x="1410" y="129"/>
                  <a:pt x="1408" y="133"/>
                </a:cubicBezTo>
                <a:cubicBezTo>
                  <a:pt x="1406" y="137"/>
                  <a:pt x="1405" y="141"/>
                  <a:pt x="1405" y="145"/>
                </a:cubicBezTo>
                <a:cubicBezTo>
                  <a:pt x="1405" y="150"/>
                  <a:pt x="1406" y="153"/>
                  <a:pt x="1408" y="156"/>
                </a:cubicBezTo>
                <a:cubicBezTo>
                  <a:pt x="1410" y="159"/>
                  <a:pt x="1413" y="160"/>
                  <a:pt x="1417" y="160"/>
                </a:cubicBezTo>
                <a:cubicBezTo>
                  <a:pt x="1419" y="160"/>
                  <a:pt x="1421" y="159"/>
                  <a:pt x="1423" y="158"/>
                </a:cubicBezTo>
                <a:cubicBezTo>
                  <a:pt x="1425" y="157"/>
                  <a:pt x="1426" y="156"/>
                  <a:pt x="1428" y="155"/>
                </a:cubicBezTo>
                <a:cubicBezTo>
                  <a:pt x="1426" y="164"/>
                  <a:pt x="1426" y="164"/>
                  <a:pt x="1426" y="164"/>
                </a:cubicBezTo>
                <a:cubicBezTo>
                  <a:pt x="1426" y="167"/>
                  <a:pt x="1425" y="169"/>
                  <a:pt x="1424" y="170"/>
                </a:cubicBezTo>
                <a:cubicBezTo>
                  <a:pt x="1422" y="172"/>
                  <a:pt x="1420" y="172"/>
                  <a:pt x="1417" y="172"/>
                </a:cubicBezTo>
                <a:cubicBezTo>
                  <a:pt x="1415" y="172"/>
                  <a:pt x="1414" y="172"/>
                  <a:pt x="1412" y="171"/>
                </a:cubicBezTo>
                <a:cubicBezTo>
                  <a:pt x="1410" y="171"/>
                  <a:pt x="1409" y="170"/>
                  <a:pt x="1408" y="170"/>
                </a:cubicBezTo>
                <a:cubicBezTo>
                  <a:pt x="1406" y="175"/>
                  <a:pt x="1406" y="175"/>
                  <a:pt x="1406" y="175"/>
                </a:cubicBezTo>
                <a:cubicBezTo>
                  <a:pt x="1407" y="176"/>
                  <a:pt x="1408" y="176"/>
                  <a:pt x="1410" y="176"/>
                </a:cubicBezTo>
                <a:cubicBezTo>
                  <a:pt x="1411" y="177"/>
                  <a:pt x="1413" y="177"/>
                  <a:pt x="1414" y="177"/>
                </a:cubicBezTo>
                <a:cubicBezTo>
                  <a:pt x="1417" y="177"/>
                  <a:pt x="1420" y="176"/>
                  <a:pt x="1423" y="175"/>
                </a:cubicBezTo>
                <a:cubicBezTo>
                  <a:pt x="1425" y="174"/>
                  <a:pt x="1428" y="173"/>
                  <a:pt x="1430" y="170"/>
                </a:cubicBezTo>
                <a:cubicBezTo>
                  <a:pt x="1432" y="168"/>
                  <a:pt x="1433" y="165"/>
                  <a:pt x="1433" y="162"/>
                </a:cubicBezTo>
                <a:close/>
                <a:moveTo>
                  <a:pt x="1432" y="125"/>
                </a:moveTo>
                <a:cubicBezTo>
                  <a:pt x="1428" y="150"/>
                  <a:pt x="1428" y="150"/>
                  <a:pt x="1428" y="150"/>
                </a:cubicBezTo>
                <a:cubicBezTo>
                  <a:pt x="1427" y="151"/>
                  <a:pt x="1426" y="153"/>
                  <a:pt x="1424" y="154"/>
                </a:cubicBezTo>
                <a:cubicBezTo>
                  <a:pt x="1423" y="155"/>
                  <a:pt x="1421" y="155"/>
                  <a:pt x="1419" y="155"/>
                </a:cubicBezTo>
                <a:cubicBezTo>
                  <a:pt x="1417" y="155"/>
                  <a:pt x="1415" y="155"/>
                  <a:pt x="1414" y="153"/>
                </a:cubicBezTo>
                <a:cubicBezTo>
                  <a:pt x="1413" y="151"/>
                  <a:pt x="1412" y="148"/>
                  <a:pt x="1412" y="145"/>
                </a:cubicBezTo>
                <a:cubicBezTo>
                  <a:pt x="1412" y="142"/>
                  <a:pt x="1413" y="138"/>
                  <a:pt x="1414" y="135"/>
                </a:cubicBezTo>
                <a:cubicBezTo>
                  <a:pt x="1415" y="132"/>
                  <a:pt x="1417" y="129"/>
                  <a:pt x="1419" y="127"/>
                </a:cubicBezTo>
                <a:cubicBezTo>
                  <a:pt x="1421" y="124"/>
                  <a:pt x="1424" y="123"/>
                  <a:pt x="1427" y="123"/>
                </a:cubicBezTo>
                <a:cubicBezTo>
                  <a:pt x="1429" y="123"/>
                  <a:pt x="1431" y="124"/>
                  <a:pt x="1432" y="125"/>
                </a:cubicBezTo>
                <a:close/>
                <a:moveTo>
                  <a:pt x="1076" y="242"/>
                </a:moveTo>
                <a:cubicBezTo>
                  <a:pt x="1072" y="249"/>
                  <a:pt x="1072" y="249"/>
                  <a:pt x="1072" y="249"/>
                </a:cubicBezTo>
                <a:cubicBezTo>
                  <a:pt x="1072" y="242"/>
                  <a:pt x="1072" y="242"/>
                  <a:pt x="1072" y="242"/>
                </a:cubicBezTo>
                <a:cubicBezTo>
                  <a:pt x="1066" y="208"/>
                  <a:pt x="1066" y="208"/>
                  <a:pt x="1066" y="208"/>
                </a:cubicBezTo>
                <a:cubicBezTo>
                  <a:pt x="1050" y="208"/>
                  <a:pt x="1050" y="208"/>
                  <a:pt x="1050" y="208"/>
                </a:cubicBezTo>
                <a:cubicBezTo>
                  <a:pt x="1049" y="211"/>
                  <a:pt x="1049" y="211"/>
                  <a:pt x="1049" y="211"/>
                </a:cubicBezTo>
                <a:cubicBezTo>
                  <a:pt x="1056" y="212"/>
                  <a:pt x="1056" y="212"/>
                  <a:pt x="1056" y="212"/>
                </a:cubicBezTo>
                <a:cubicBezTo>
                  <a:pt x="1045" y="256"/>
                  <a:pt x="1045" y="256"/>
                  <a:pt x="1045" y="256"/>
                </a:cubicBezTo>
                <a:cubicBezTo>
                  <a:pt x="1039" y="257"/>
                  <a:pt x="1039" y="257"/>
                  <a:pt x="1039" y="257"/>
                </a:cubicBezTo>
                <a:cubicBezTo>
                  <a:pt x="1039" y="260"/>
                  <a:pt x="1039" y="260"/>
                  <a:pt x="1039" y="260"/>
                </a:cubicBezTo>
                <a:cubicBezTo>
                  <a:pt x="1057" y="260"/>
                  <a:pt x="1057" y="260"/>
                  <a:pt x="1057" y="260"/>
                </a:cubicBezTo>
                <a:cubicBezTo>
                  <a:pt x="1057" y="257"/>
                  <a:pt x="1057" y="257"/>
                  <a:pt x="1057" y="257"/>
                </a:cubicBezTo>
                <a:cubicBezTo>
                  <a:pt x="1050" y="256"/>
                  <a:pt x="1050" y="256"/>
                  <a:pt x="1050" y="256"/>
                </a:cubicBezTo>
                <a:cubicBezTo>
                  <a:pt x="1057" y="225"/>
                  <a:pt x="1057" y="225"/>
                  <a:pt x="1057" y="225"/>
                </a:cubicBezTo>
                <a:cubicBezTo>
                  <a:pt x="1060" y="211"/>
                  <a:pt x="1060" y="211"/>
                  <a:pt x="1060" y="211"/>
                </a:cubicBezTo>
                <a:cubicBezTo>
                  <a:pt x="1062" y="225"/>
                  <a:pt x="1062" y="225"/>
                  <a:pt x="1062" y="225"/>
                </a:cubicBezTo>
                <a:cubicBezTo>
                  <a:pt x="1068" y="261"/>
                  <a:pt x="1068" y="261"/>
                  <a:pt x="1068" y="261"/>
                </a:cubicBezTo>
                <a:cubicBezTo>
                  <a:pt x="1072" y="260"/>
                  <a:pt x="1072" y="260"/>
                  <a:pt x="1072" y="260"/>
                </a:cubicBezTo>
                <a:cubicBezTo>
                  <a:pt x="1088" y="224"/>
                  <a:pt x="1088" y="224"/>
                  <a:pt x="1088" y="224"/>
                </a:cubicBezTo>
                <a:cubicBezTo>
                  <a:pt x="1094" y="211"/>
                  <a:pt x="1094" y="211"/>
                  <a:pt x="1094" y="211"/>
                </a:cubicBezTo>
                <a:cubicBezTo>
                  <a:pt x="1093" y="225"/>
                  <a:pt x="1093" y="225"/>
                  <a:pt x="1093" y="225"/>
                </a:cubicBezTo>
                <a:cubicBezTo>
                  <a:pt x="1091" y="256"/>
                  <a:pt x="1091" y="256"/>
                  <a:pt x="1091" y="256"/>
                </a:cubicBezTo>
                <a:cubicBezTo>
                  <a:pt x="1085" y="257"/>
                  <a:pt x="1085" y="257"/>
                  <a:pt x="1085" y="257"/>
                </a:cubicBezTo>
                <a:cubicBezTo>
                  <a:pt x="1084" y="260"/>
                  <a:pt x="1084" y="260"/>
                  <a:pt x="1084" y="260"/>
                </a:cubicBezTo>
                <a:cubicBezTo>
                  <a:pt x="1104" y="260"/>
                  <a:pt x="1104" y="260"/>
                  <a:pt x="1104" y="260"/>
                </a:cubicBezTo>
                <a:cubicBezTo>
                  <a:pt x="1104" y="257"/>
                  <a:pt x="1104" y="257"/>
                  <a:pt x="1104" y="257"/>
                </a:cubicBezTo>
                <a:cubicBezTo>
                  <a:pt x="1098" y="256"/>
                  <a:pt x="1098" y="256"/>
                  <a:pt x="1098" y="256"/>
                </a:cubicBezTo>
                <a:cubicBezTo>
                  <a:pt x="1099" y="212"/>
                  <a:pt x="1099" y="212"/>
                  <a:pt x="1099" y="212"/>
                </a:cubicBezTo>
                <a:cubicBezTo>
                  <a:pt x="1106" y="211"/>
                  <a:pt x="1106" y="211"/>
                  <a:pt x="1106" y="211"/>
                </a:cubicBezTo>
                <a:cubicBezTo>
                  <a:pt x="1106" y="208"/>
                  <a:pt x="1106" y="208"/>
                  <a:pt x="1106" y="208"/>
                </a:cubicBezTo>
                <a:cubicBezTo>
                  <a:pt x="1091" y="208"/>
                  <a:pt x="1091" y="208"/>
                  <a:pt x="1091" y="208"/>
                </a:cubicBezTo>
                <a:cubicBezTo>
                  <a:pt x="1090" y="211"/>
                  <a:pt x="1087" y="217"/>
                  <a:pt x="1083" y="225"/>
                </a:cubicBezTo>
                <a:cubicBezTo>
                  <a:pt x="1079" y="233"/>
                  <a:pt x="1077" y="239"/>
                  <a:pt x="1076" y="242"/>
                </a:cubicBezTo>
                <a:close/>
                <a:moveTo>
                  <a:pt x="1138" y="253"/>
                </a:moveTo>
                <a:cubicBezTo>
                  <a:pt x="1136" y="251"/>
                  <a:pt x="1136" y="251"/>
                  <a:pt x="1136" y="251"/>
                </a:cubicBezTo>
                <a:cubicBezTo>
                  <a:pt x="1134" y="253"/>
                  <a:pt x="1133" y="254"/>
                  <a:pt x="1131" y="255"/>
                </a:cubicBezTo>
                <a:cubicBezTo>
                  <a:pt x="1129" y="256"/>
                  <a:pt x="1126" y="256"/>
                  <a:pt x="1124" y="256"/>
                </a:cubicBezTo>
                <a:cubicBezTo>
                  <a:pt x="1121" y="256"/>
                  <a:pt x="1119" y="255"/>
                  <a:pt x="1118" y="253"/>
                </a:cubicBezTo>
                <a:cubicBezTo>
                  <a:pt x="1117" y="250"/>
                  <a:pt x="1116" y="247"/>
                  <a:pt x="1116" y="244"/>
                </a:cubicBezTo>
                <a:cubicBezTo>
                  <a:pt x="1119" y="244"/>
                  <a:pt x="1123" y="244"/>
                  <a:pt x="1126" y="242"/>
                </a:cubicBezTo>
                <a:cubicBezTo>
                  <a:pt x="1130" y="241"/>
                  <a:pt x="1133" y="240"/>
                  <a:pt x="1136" y="237"/>
                </a:cubicBezTo>
                <a:cubicBezTo>
                  <a:pt x="1138" y="235"/>
                  <a:pt x="1140" y="232"/>
                  <a:pt x="1140" y="229"/>
                </a:cubicBezTo>
                <a:cubicBezTo>
                  <a:pt x="1140" y="226"/>
                  <a:pt x="1139" y="224"/>
                  <a:pt x="1137" y="223"/>
                </a:cubicBezTo>
                <a:cubicBezTo>
                  <a:pt x="1135" y="221"/>
                  <a:pt x="1133" y="220"/>
                  <a:pt x="1130" y="220"/>
                </a:cubicBezTo>
                <a:cubicBezTo>
                  <a:pt x="1126" y="220"/>
                  <a:pt x="1122" y="221"/>
                  <a:pt x="1119" y="224"/>
                </a:cubicBezTo>
                <a:cubicBezTo>
                  <a:pt x="1116" y="226"/>
                  <a:pt x="1114" y="229"/>
                  <a:pt x="1112" y="233"/>
                </a:cubicBezTo>
                <a:cubicBezTo>
                  <a:pt x="1110" y="237"/>
                  <a:pt x="1109" y="241"/>
                  <a:pt x="1109" y="246"/>
                </a:cubicBezTo>
                <a:cubicBezTo>
                  <a:pt x="1109" y="248"/>
                  <a:pt x="1110" y="251"/>
                  <a:pt x="1111" y="253"/>
                </a:cubicBezTo>
                <a:cubicBezTo>
                  <a:pt x="1111" y="255"/>
                  <a:pt x="1113" y="257"/>
                  <a:pt x="1115" y="259"/>
                </a:cubicBezTo>
                <a:cubicBezTo>
                  <a:pt x="1117" y="260"/>
                  <a:pt x="1120" y="261"/>
                  <a:pt x="1123" y="261"/>
                </a:cubicBezTo>
                <a:cubicBezTo>
                  <a:pt x="1126" y="261"/>
                  <a:pt x="1129" y="260"/>
                  <a:pt x="1132" y="258"/>
                </a:cubicBezTo>
                <a:cubicBezTo>
                  <a:pt x="1135" y="257"/>
                  <a:pt x="1136" y="255"/>
                  <a:pt x="1138" y="253"/>
                </a:cubicBezTo>
                <a:close/>
                <a:moveTo>
                  <a:pt x="1128" y="224"/>
                </a:moveTo>
                <a:cubicBezTo>
                  <a:pt x="1130" y="224"/>
                  <a:pt x="1131" y="224"/>
                  <a:pt x="1132" y="225"/>
                </a:cubicBezTo>
                <a:cubicBezTo>
                  <a:pt x="1132" y="226"/>
                  <a:pt x="1133" y="228"/>
                  <a:pt x="1133" y="229"/>
                </a:cubicBezTo>
                <a:cubicBezTo>
                  <a:pt x="1133" y="232"/>
                  <a:pt x="1132" y="234"/>
                  <a:pt x="1130" y="235"/>
                </a:cubicBezTo>
                <a:cubicBezTo>
                  <a:pt x="1129" y="237"/>
                  <a:pt x="1126" y="238"/>
                  <a:pt x="1124" y="239"/>
                </a:cubicBezTo>
                <a:cubicBezTo>
                  <a:pt x="1121" y="240"/>
                  <a:pt x="1119" y="241"/>
                  <a:pt x="1116" y="241"/>
                </a:cubicBezTo>
                <a:cubicBezTo>
                  <a:pt x="1117" y="238"/>
                  <a:pt x="1117" y="236"/>
                  <a:pt x="1118" y="233"/>
                </a:cubicBezTo>
                <a:cubicBezTo>
                  <a:pt x="1119" y="230"/>
                  <a:pt x="1121" y="228"/>
                  <a:pt x="1122" y="226"/>
                </a:cubicBezTo>
                <a:cubicBezTo>
                  <a:pt x="1124" y="225"/>
                  <a:pt x="1126" y="224"/>
                  <a:pt x="1128" y="224"/>
                </a:cubicBezTo>
                <a:close/>
                <a:moveTo>
                  <a:pt x="1175" y="254"/>
                </a:moveTo>
                <a:cubicBezTo>
                  <a:pt x="1182" y="204"/>
                  <a:pt x="1182" y="204"/>
                  <a:pt x="1182" y="204"/>
                </a:cubicBezTo>
                <a:cubicBezTo>
                  <a:pt x="1181" y="204"/>
                  <a:pt x="1181" y="204"/>
                  <a:pt x="1181" y="204"/>
                </a:cubicBezTo>
                <a:cubicBezTo>
                  <a:pt x="1171" y="205"/>
                  <a:pt x="1171" y="205"/>
                  <a:pt x="1171" y="205"/>
                </a:cubicBezTo>
                <a:cubicBezTo>
                  <a:pt x="1170" y="207"/>
                  <a:pt x="1170" y="207"/>
                  <a:pt x="1170" y="207"/>
                </a:cubicBezTo>
                <a:cubicBezTo>
                  <a:pt x="1175" y="208"/>
                  <a:pt x="1175" y="208"/>
                  <a:pt x="1175" y="208"/>
                </a:cubicBezTo>
                <a:cubicBezTo>
                  <a:pt x="1173" y="221"/>
                  <a:pt x="1173" y="221"/>
                  <a:pt x="1173" y="221"/>
                </a:cubicBezTo>
                <a:cubicBezTo>
                  <a:pt x="1171" y="220"/>
                  <a:pt x="1169" y="220"/>
                  <a:pt x="1168" y="220"/>
                </a:cubicBezTo>
                <a:cubicBezTo>
                  <a:pt x="1163" y="220"/>
                  <a:pt x="1159" y="222"/>
                  <a:pt x="1156" y="224"/>
                </a:cubicBezTo>
                <a:cubicBezTo>
                  <a:pt x="1152" y="227"/>
                  <a:pt x="1150" y="230"/>
                  <a:pt x="1148" y="234"/>
                </a:cubicBezTo>
                <a:cubicBezTo>
                  <a:pt x="1146" y="238"/>
                  <a:pt x="1145" y="242"/>
                  <a:pt x="1145" y="246"/>
                </a:cubicBezTo>
                <a:cubicBezTo>
                  <a:pt x="1145" y="250"/>
                  <a:pt x="1146" y="254"/>
                  <a:pt x="1148" y="257"/>
                </a:cubicBezTo>
                <a:cubicBezTo>
                  <a:pt x="1150" y="259"/>
                  <a:pt x="1153" y="261"/>
                  <a:pt x="1157" y="261"/>
                </a:cubicBezTo>
                <a:cubicBezTo>
                  <a:pt x="1159" y="261"/>
                  <a:pt x="1162" y="260"/>
                  <a:pt x="1163" y="259"/>
                </a:cubicBezTo>
                <a:cubicBezTo>
                  <a:pt x="1165" y="258"/>
                  <a:pt x="1167" y="256"/>
                  <a:pt x="1168" y="255"/>
                </a:cubicBezTo>
                <a:cubicBezTo>
                  <a:pt x="1168" y="256"/>
                  <a:pt x="1168" y="256"/>
                  <a:pt x="1168" y="256"/>
                </a:cubicBezTo>
                <a:cubicBezTo>
                  <a:pt x="1168" y="259"/>
                  <a:pt x="1170" y="261"/>
                  <a:pt x="1173" y="261"/>
                </a:cubicBezTo>
                <a:cubicBezTo>
                  <a:pt x="1174" y="261"/>
                  <a:pt x="1176" y="260"/>
                  <a:pt x="1177" y="259"/>
                </a:cubicBezTo>
                <a:cubicBezTo>
                  <a:pt x="1178" y="258"/>
                  <a:pt x="1179" y="257"/>
                  <a:pt x="1180" y="256"/>
                </a:cubicBezTo>
                <a:cubicBezTo>
                  <a:pt x="1179" y="255"/>
                  <a:pt x="1179" y="255"/>
                  <a:pt x="1179" y="255"/>
                </a:cubicBezTo>
                <a:cubicBezTo>
                  <a:pt x="1178" y="256"/>
                  <a:pt x="1177" y="256"/>
                  <a:pt x="1176" y="256"/>
                </a:cubicBezTo>
                <a:cubicBezTo>
                  <a:pt x="1175" y="256"/>
                  <a:pt x="1175" y="256"/>
                  <a:pt x="1175" y="255"/>
                </a:cubicBezTo>
                <a:cubicBezTo>
                  <a:pt x="1175" y="254"/>
                  <a:pt x="1175" y="254"/>
                  <a:pt x="1175" y="254"/>
                </a:cubicBezTo>
                <a:close/>
                <a:moveTo>
                  <a:pt x="1172" y="225"/>
                </a:moveTo>
                <a:cubicBezTo>
                  <a:pt x="1169" y="250"/>
                  <a:pt x="1169" y="250"/>
                  <a:pt x="1169" y="250"/>
                </a:cubicBezTo>
                <a:cubicBezTo>
                  <a:pt x="1168" y="252"/>
                  <a:pt x="1166" y="253"/>
                  <a:pt x="1164" y="254"/>
                </a:cubicBezTo>
                <a:cubicBezTo>
                  <a:pt x="1163" y="256"/>
                  <a:pt x="1161" y="256"/>
                  <a:pt x="1159" y="256"/>
                </a:cubicBezTo>
                <a:cubicBezTo>
                  <a:pt x="1157" y="256"/>
                  <a:pt x="1155" y="255"/>
                  <a:pt x="1154" y="253"/>
                </a:cubicBezTo>
                <a:cubicBezTo>
                  <a:pt x="1153" y="252"/>
                  <a:pt x="1153" y="249"/>
                  <a:pt x="1153" y="246"/>
                </a:cubicBezTo>
                <a:cubicBezTo>
                  <a:pt x="1153" y="242"/>
                  <a:pt x="1153" y="239"/>
                  <a:pt x="1154" y="236"/>
                </a:cubicBezTo>
                <a:cubicBezTo>
                  <a:pt x="1155" y="232"/>
                  <a:pt x="1157" y="230"/>
                  <a:pt x="1159" y="227"/>
                </a:cubicBezTo>
                <a:cubicBezTo>
                  <a:pt x="1161" y="225"/>
                  <a:pt x="1164" y="224"/>
                  <a:pt x="1167" y="224"/>
                </a:cubicBezTo>
                <a:cubicBezTo>
                  <a:pt x="1169" y="224"/>
                  <a:pt x="1171" y="224"/>
                  <a:pt x="1172" y="225"/>
                </a:cubicBezTo>
                <a:close/>
                <a:moveTo>
                  <a:pt x="1198" y="254"/>
                </a:moveTo>
                <a:cubicBezTo>
                  <a:pt x="1202" y="221"/>
                  <a:pt x="1202" y="221"/>
                  <a:pt x="1202" y="221"/>
                </a:cubicBezTo>
                <a:cubicBezTo>
                  <a:pt x="1201" y="220"/>
                  <a:pt x="1201" y="220"/>
                  <a:pt x="1201" y="220"/>
                </a:cubicBezTo>
                <a:cubicBezTo>
                  <a:pt x="1191" y="222"/>
                  <a:pt x="1191" y="222"/>
                  <a:pt x="1191" y="222"/>
                </a:cubicBezTo>
                <a:cubicBezTo>
                  <a:pt x="1190" y="224"/>
                  <a:pt x="1190" y="224"/>
                  <a:pt x="1190" y="224"/>
                </a:cubicBezTo>
                <a:cubicBezTo>
                  <a:pt x="1195" y="226"/>
                  <a:pt x="1195" y="226"/>
                  <a:pt x="1195" y="226"/>
                </a:cubicBezTo>
                <a:cubicBezTo>
                  <a:pt x="1194" y="233"/>
                  <a:pt x="1193" y="239"/>
                  <a:pt x="1192" y="243"/>
                </a:cubicBezTo>
                <a:cubicBezTo>
                  <a:pt x="1191" y="251"/>
                  <a:pt x="1191" y="255"/>
                  <a:pt x="1191" y="256"/>
                </a:cubicBezTo>
                <a:cubicBezTo>
                  <a:pt x="1190" y="258"/>
                  <a:pt x="1191" y="259"/>
                  <a:pt x="1192" y="260"/>
                </a:cubicBezTo>
                <a:cubicBezTo>
                  <a:pt x="1192" y="260"/>
                  <a:pt x="1194" y="261"/>
                  <a:pt x="1195" y="261"/>
                </a:cubicBezTo>
                <a:cubicBezTo>
                  <a:pt x="1197" y="261"/>
                  <a:pt x="1199" y="260"/>
                  <a:pt x="1200" y="259"/>
                </a:cubicBezTo>
                <a:cubicBezTo>
                  <a:pt x="1202" y="258"/>
                  <a:pt x="1203" y="257"/>
                  <a:pt x="1203" y="256"/>
                </a:cubicBezTo>
                <a:cubicBezTo>
                  <a:pt x="1202" y="254"/>
                  <a:pt x="1202" y="254"/>
                  <a:pt x="1202" y="254"/>
                </a:cubicBezTo>
                <a:cubicBezTo>
                  <a:pt x="1202" y="255"/>
                  <a:pt x="1201" y="256"/>
                  <a:pt x="1200" y="256"/>
                </a:cubicBezTo>
                <a:cubicBezTo>
                  <a:pt x="1200" y="256"/>
                  <a:pt x="1199" y="256"/>
                  <a:pt x="1199" y="256"/>
                </a:cubicBezTo>
                <a:cubicBezTo>
                  <a:pt x="1198" y="256"/>
                  <a:pt x="1198" y="256"/>
                  <a:pt x="1198" y="256"/>
                </a:cubicBezTo>
                <a:cubicBezTo>
                  <a:pt x="1198" y="256"/>
                  <a:pt x="1198" y="255"/>
                  <a:pt x="1198" y="255"/>
                </a:cubicBezTo>
                <a:lnTo>
                  <a:pt x="1198" y="254"/>
                </a:lnTo>
                <a:close/>
                <a:moveTo>
                  <a:pt x="1200" y="213"/>
                </a:moveTo>
                <a:cubicBezTo>
                  <a:pt x="1201" y="213"/>
                  <a:pt x="1202" y="212"/>
                  <a:pt x="1203" y="211"/>
                </a:cubicBezTo>
                <a:cubicBezTo>
                  <a:pt x="1204" y="210"/>
                  <a:pt x="1205" y="209"/>
                  <a:pt x="1205" y="207"/>
                </a:cubicBezTo>
                <a:cubicBezTo>
                  <a:pt x="1205" y="206"/>
                  <a:pt x="1204" y="206"/>
                  <a:pt x="1204" y="205"/>
                </a:cubicBezTo>
                <a:cubicBezTo>
                  <a:pt x="1203" y="204"/>
                  <a:pt x="1202" y="204"/>
                  <a:pt x="1201" y="204"/>
                </a:cubicBezTo>
                <a:cubicBezTo>
                  <a:pt x="1200" y="204"/>
                  <a:pt x="1198" y="204"/>
                  <a:pt x="1198" y="205"/>
                </a:cubicBezTo>
                <a:cubicBezTo>
                  <a:pt x="1197" y="206"/>
                  <a:pt x="1196" y="207"/>
                  <a:pt x="1196" y="209"/>
                </a:cubicBezTo>
                <a:cubicBezTo>
                  <a:pt x="1196" y="210"/>
                  <a:pt x="1197" y="211"/>
                  <a:pt x="1197" y="212"/>
                </a:cubicBezTo>
                <a:cubicBezTo>
                  <a:pt x="1198" y="212"/>
                  <a:pt x="1199" y="213"/>
                  <a:pt x="1200" y="213"/>
                </a:cubicBezTo>
                <a:close/>
                <a:moveTo>
                  <a:pt x="1237" y="228"/>
                </a:moveTo>
                <a:cubicBezTo>
                  <a:pt x="1238" y="229"/>
                  <a:pt x="1238" y="229"/>
                  <a:pt x="1238" y="229"/>
                </a:cubicBezTo>
                <a:cubicBezTo>
                  <a:pt x="1240" y="222"/>
                  <a:pt x="1240" y="222"/>
                  <a:pt x="1240" y="222"/>
                </a:cubicBezTo>
                <a:cubicBezTo>
                  <a:pt x="1239" y="221"/>
                  <a:pt x="1238" y="221"/>
                  <a:pt x="1237" y="221"/>
                </a:cubicBezTo>
                <a:cubicBezTo>
                  <a:pt x="1235" y="220"/>
                  <a:pt x="1234" y="220"/>
                  <a:pt x="1232" y="220"/>
                </a:cubicBezTo>
                <a:cubicBezTo>
                  <a:pt x="1228" y="220"/>
                  <a:pt x="1224" y="221"/>
                  <a:pt x="1221" y="224"/>
                </a:cubicBezTo>
                <a:cubicBezTo>
                  <a:pt x="1218" y="227"/>
                  <a:pt x="1216" y="230"/>
                  <a:pt x="1214" y="234"/>
                </a:cubicBezTo>
                <a:cubicBezTo>
                  <a:pt x="1213" y="237"/>
                  <a:pt x="1212" y="241"/>
                  <a:pt x="1212" y="245"/>
                </a:cubicBezTo>
                <a:cubicBezTo>
                  <a:pt x="1212" y="250"/>
                  <a:pt x="1213" y="254"/>
                  <a:pt x="1215" y="257"/>
                </a:cubicBezTo>
                <a:cubicBezTo>
                  <a:pt x="1217" y="259"/>
                  <a:pt x="1220" y="261"/>
                  <a:pt x="1224" y="261"/>
                </a:cubicBezTo>
                <a:cubicBezTo>
                  <a:pt x="1227" y="261"/>
                  <a:pt x="1230" y="260"/>
                  <a:pt x="1232" y="259"/>
                </a:cubicBezTo>
                <a:cubicBezTo>
                  <a:pt x="1235" y="257"/>
                  <a:pt x="1236" y="256"/>
                  <a:pt x="1238" y="254"/>
                </a:cubicBezTo>
                <a:cubicBezTo>
                  <a:pt x="1236" y="252"/>
                  <a:pt x="1236" y="252"/>
                  <a:pt x="1236" y="252"/>
                </a:cubicBezTo>
                <a:cubicBezTo>
                  <a:pt x="1235" y="253"/>
                  <a:pt x="1233" y="254"/>
                  <a:pt x="1232" y="255"/>
                </a:cubicBezTo>
                <a:cubicBezTo>
                  <a:pt x="1230" y="256"/>
                  <a:pt x="1229" y="256"/>
                  <a:pt x="1227" y="256"/>
                </a:cubicBezTo>
                <a:cubicBezTo>
                  <a:pt x="1224" y="256"/>
                  <a:pt x="1222" y="255"/>
                  <a:pt x="1221" y="253"/>
                </a:cubicBezTo>
                <a:cubicBezTo>
                  <a:pt x="1220" y="251"/>
                  <a:pt x="1219" y="248"/>
                  <a:pt x="1219" y="244"/>
                </a:cubicBezTo>
                <a:cubicBezTo>
                  <a:pt x="1219" y="240"/>
                  <a:pt x="1219" y="237"/>
                  <a:pt x="1221" y="234"/>
                </a:cubicBezTo>
                <a:cubicBezTo>
                  <a:pt x="1222" y="231"/>
                  <a:pt x="1223" y="229"/>
                  <a:pt x="1225" y="227"/>
                </a:cubicBezTo>
                <a:cubicBezTo>
                  <a:pt x="1227" y="225"/>
                  <a:pt x="1229" y="225"/>
                  <a:pt x="1231" y="225"/>
                </a:cubicBezTo>
                <a:cubicBezTo>
                  <a:pt x="1232" y="225"/>
                  <a:pt x="1235" y="226"/>
                  <a:pt x="1237" y="228"/>
                </a:cubicBezTo>
                <a:close/>
                <a:moveTo>
                  <a:pt x="1255" y="254"/>
                </a:moveTo>
                <a:cubicBezTo>
                  <a:pt x="1260" y="221"/>
                  <a:pt x="1260" y="221"/>
                  <a:pt x="1260" y="221"/>
                </a:cubicBezTo>
                <a:cubicBezTo>
                  <a:pt x="1259" y="220"/>
                  <a:pt x="1259" y="220"/>
                  <a:pt x="1259" y="220"/>
                </a:cubicBezTo>
                <a:cubicBezTo>
                  <a:pt x="1249" y="222"/>
                  <a:pt x="1249" y="222"/>
                  <a:pt x="1249" y="222"/>
                </a:cubicBezTo>
                <a:cubicBezTo>
                  <a:pt x="1248" y="224"/>
                  <a:pt x="1248" y="224"/>
                  <a:pt x="1248" y="224"/>
                </a:cubicBezTo>
                <a:cubicBezTo>
                  <a:pt x="1253" y="226"/>
                  <a:pt x="1253" y="226"/>
                  <a:pt x="1253" y="226"/>
                </a:cubicBezTo>
                <a:cubicBezTo>
                  <a:pt x="1252" y="233"/>
                  <a:pt x="1251" y="239"/>
                  <a:pt x="1250" y="243"/>
                </a:cubicBezTo>
                <a:cubicBezTo>
                  <a:pt x="1249" y="251"/>
                  <a:pt x="1248" y="255"/>
                  <a:pt x="1248" y="256"/>
                </a:cubicBezTo>
                <a:cubicBezTo>
                  <a:pt x="1248" y="258"/>
                  <a:pt x="1249" y="259"/>
                  <a:pt x="1249" y="260"/>
                </a:cubicBezTo>
                <a:cubicBezTo>
                  <a:pt x="1250" y="260"/>
                  <a:pt x="1251" y="261"/>
                  <a:pt x="1253" y="261"/>
                </a:cubicBezTo>
                <a:cubicBezTo>
                  <a:pt x="1255" y="261"/>
                  <a:pt x="1256" y="260"/>
                  <a:pt x="1258" y="259"/>
                </a:cubicBezTo>
                <a:cubicBezTo>
                  <a:pt x="1259" y="258"/>
                  <a:pt x="1260" y="257"/>
                  <a:pt x="1261" y="256"/>
                </a:cubicBezTo>
                <a:cubicBezTo>
                  <a:pt x="1260" y="254"/>
                  <a:pt x="1260" y="254"/>
                  <a:pt x="1260" y="254"/>
                </a:cubicBezTo>
                <a:cubicBezTo>
                  <a:pt x="1259" y="255"/>
                  <a:pt x="1259" y="256"/>
                  <a:pt x="1258" y="256"/>
                </a:cubicBezTo>
                <a:cubicBezTo>
                  <a:pt x="1258" y="256"/>
                  <a:pt x="1257" y="256"/>
                  <a:pt x="1256" y="256"/>
                </a:cubicBezTo>
                <a:cubicBezTo>
                  <a:pt x="1256" y="256"/>
                  <a:pt x="1256" y="256"/>
                  <a:pt x="1256" y="256"/>
                </a:cubicBezTo>
                <a:cubicBezTo>
                  <a:pt x="1255" y="256"/>
                  <a:pt x="1255" y="255"/>
                  <a:pt x="1255" y="255"/>
                </a:cubicBezTo>
                <a:lnTo>
                  <a:pt x="1255" y="254"/>
                </a:lnTo>
                <a:close/>
                <a:moveTo>
                  <a:pt x="1258" y="213"/>
                </a:moveTo>
                <a:cubicBezTo>
                  <a:pt x="1259" y="213"/>
                  <a:pt x="1260" y="212"/>
                  <a:pt x="1261" y="211"/>
                </a:cubicBezTo>
                <a:cubicBezTo>
                  <a:pt x="1262" y="210"/>
                  <a:pt x="1262" y="209"/>
                  <a:pt x="1262" y="207"/>
                </a:cubicBezTo>
                <a:cubicBezTo>
                  <a:pt x="1262" y="206"/>
                  <a:pt x="1262" y="206"/>
                  <a:pt x="1261" y="205"/>
                </a:cubicBezTo>
                <a:cubicBezTo>
                  <a:pt x="1261" y="204"/>
                  <a:pt x="1260" y="204"/>
                  <a:pt x="1259" y="204"/>
                </a:cubicBezTo>
                <a:cubicBezTo>
                  <a:pt x="1257" y="204"/>
                  <a:pt x="1256" y="204"/>
                  <a:pt x="1255" y="205"/>
                </a:cubicBezTo>
                <a:cubicBezTo>
                  <a:pt x="1254" y="206"/>
                  <a:pt x="1254" y="207"/>
                  <a:pt x="1254" y="209"/>
                </a:cubicBezTo>
                <a:cubicBezTo>
                  <a:pt x="1254" y="210"/>
                  <a:pt x="1254" y="211"/>
                  <a:pt x="1255" y="212"/>
                </a:cubicBezTo>
                <a:cubicBezTo>
                  <a:pt x="1256" y="212"/>
                  <a:pt x="1257" y="213"/>
                  <a:pt x="1258" y="213"/>
                </a:cubicBezTo>
                <a:close/>
                <a:moveTo>
                  <a:pt x="1282" y="229"/>
                </a:moveTo>
                <a:cubicBezTo>
                  <a:pt x="1283" y="221"/>
                  <a:pt x="1283" y="221"/>
                  <a:pt x="1283" y="221"/>
                </a:cubicBezTo>
                <a:cubicBezTo>
                  <a:pt x="1281" y="220"/>
                  <a:pt x="1281" y="220"/>
                  <a:pt x="1281" y="220"/>
                </a:cubicBezTo>
                <a:cubicBezTo>
                  <a:pt x="1273" y="222"/>
                  <a:pt x="1273" y="222"/>
                  <a:pt x="1273" y="222"/>
                </a:cubicBezTo>
                <a:cubicBezTo>
                  <a:pt x="1272" y="224"/>
                  <a:pt x="1272" y="224"/>
                  <a:pt x="1272" y="224"/>
                </a:cubicBezTo>
                <a:cubicBezTo>
                  <a:pt x="1275" y="226"/>
                  <a:pt x="1275" y="226"/>
                  <a:pt x="1275" y="226"/>
                </a:cubicBezTo>
                <a:cubicBezTo>
                  <a:pt x="1271" y="260"/>
                  <a:pt x="1271" y="260"/>
                  <a:pt x="1271" y="260"/>
                </a:cubicBezTo>
                <a:cubicBezTo>
                  <a:pt x="1278" y="260"/>
                  <a:pt x="1278" y="260"/>
                  <a:pt x="1278" y="260"/>
                </a:cubicBezTo>
                <a:cubicBezTo>
                  <a:pt x="1281" y="235"/>
                  <a:pt x="1281" y="235"/>
                  <a:pt x="1281" y="235"/>
                </a:cubicBezTo>
                <a:cubicBezTo>
                  <a:pt x="1283" y="232"/>
                  <a:pt x="1285" y="230"/>
                  <a:pt x="1287" y="228"/>
                </a:cubicBezTo>
                <a:cubicBezTo>
                  <a:pt x="1289" y="226"/>
                  <a:pt x="1291" y="225"/>
                  <a:pt x="1293" y="225"/>
                </a:cubicBezTo>
                <a:cubicBezTo>
                  <a:pt x="1295" y="225"/>
                  <a:pt x="1296" y="226"/>
                  <a:pt x="1297" y="226"/>
                </a:cubicBezTo>
                <a:cubicBezTo>
                  <a:pt x="1297" y="227"/>
                  <a:pt x="1298" y="229"/>
                  <a:pt x="1298" y="231"/>
                </a:cubicBezTo>
                <a:cubicBezTo>
                  <a:pt x="1298" y="233"/>
                  <a:pt x="1297" y="234"/>
                  <a:pt x="1297" y="236"/>
                </a:cubicBezTo>
                <a:cubicBezTo>
                  <a:pt x="1297" y="238"/>
                  <a:pt x="1297" y="240"/>
                  <a:pt x="1296" y="243"/>
                </a:cubicBezTo>
                <a:cubicBezTo>
                  <a:pt x="1296" y="245"/>
                  <a:pt x="1296" y="245"/>
                  <a:pt x="1296" y="245"/>
                </a:cubicBezTo>
                <a:cubicBezTo>
                  <a:pt x="1295" y="248"/>
                  <a:pt x="1295" y="248"/>
                  <a:pt x="1295" y="248"/>
                </a:cubicBezTo>
                <a:cubicBezTo>
                  <a:pt x="1294" y="252"/>
                  <a:pt x="1294" y="255"/>
                  <a:pt x="1294" y="256"/>
                </a:cubicBezTo>
                <a:cubicBezTo>
                  <a:pt x="1294" y="259"/>
                  <a:pt x="1295" y="261"/>
                  <a:pt x="1298" y="261"/>
                </a:cubicBezTo>
                <a:cubicBezTo>
                  <a:pt x="1300" y="261"/>
                  <a:pt x="1301" y="260"/>
                  <a:pt x="1302" y="260"/>
                </a:cubicBezTo>
                <a:cubicBezTo>
                  <a:pt x="1303" y="259"/>
                  <a:pt x="1304" y="259"/>
                  <a:pt x="1305" y="258"/>
                </a:cubicBezTo>
                <a:cubicBezTo>
                  <a:pt x="1305" y="258"/>
                  <a:pt x="1306" y="257"/>
                  <a:pt x="1306" y="257"/>
                </a:cubicBezTo>
                <a:cubicBezTo>
                  <a:pt x="1305" y="255"/>
                  <a:pt x="1305" y="255"/>
                  <a:pt x="1305" y="255"/>
                </a:cubicBezTo>
                <a:cubicBezTo>
                  <a:pt x="1304" y="256"/>
                  <a:pt x="1303" y="256"/>
                  <a:pt x="1302" y="256"/>
                </a:cubicBezTo>
                <a:cubicBezTo>
                  <a:pt x="1301" y="256"/>
                  <a:pt x="1301" y="256"/>
                  <a:pt x="1301" y="255"/>
                </a:cubicBezTo>
                <a:cubicBezTo>
                  <a:pt x="1301" y="253"/>
                  <a:pt x="1301" y="250"/>
                  <a:pt x="1302" y="246"/>
                </a:cubicBezTo>
                <a:cubicBezTo>
                  <a:pt x="1303" y="243"/>
                  <a:pt x="1303" y="243"/>
                  <a:pt x="1303" y="243"/>
                </a:cubicBezTo>
                <a:cubicBezTo>
                  <a:pt x="1303" y="241"/>
                  <a:pt x="1303" y="241"/>
                  <a:pt x="1303" y="241"/>
                </a:cubicBezTo>
                <a:cubicBezTo>
                  <a:pt x="1304" y="236"/>
                  <a:pt x="1305" y="232"/>
                  <a:pt x="1305" y="230"/>
                </a:cubicBezTo>
                <a:cubicBezTo>
                  <a:pt x="1305" y="227"/>
                  <a:pt x="1304" y="224"/>
                  <a:pt x="1302" y="223"/>
                </a:cubicBezTo>
                <a:cubicBezTo>
                  <a:pt x="1301" y="221"/>
                  <a:pt x="1299" y="220"/>
                  <a:pt x="1296" y="220"/>
                </a:cubicBezTo>
                <a:cubicBezTo>
                  <a:pt x="1294" y="220"/>
                  <a:pt x="1291" y="221"/>
                  <a:pt x="1289" y="223"/>
                </a:cubicBezTo>
                <a:cubicBezTo>
                  <a:pt x="1286" y="224"/>
                  <a:pt x="1284" y="227"/>
                  <a:pt x="1282" y="229"/>
                </a:cubicBezTo>
                <a:close/>
                <a:moveTo>
                  <a:pt x="1342" y="253"/>
                </a:moveTo>
                <a:cubicBezTo>
                  <a:pt x="1340" y="251"/>
                  <a:pt x="1340" y="251"/>
                  <a:pt x="1340" y="251"/>
                </a:cubicBezTo>
                <a:cubicBezTo>
                  <a:pt x="1339" y="253"/>
                  <a:pt x="1337" y="254"/>
                  <a:pt x="1335" y="255"/>
                </a:cubicBezTo>
                <a:cubicBezTo>
                  <a:pt x="1333" y="256"/>
                  <a:pt x="1331" y="256"/>
                  <a:pt x="1329" y="256"/>
                </a:cubicBezTo>
                <a:cubicBezTo>
                  <a:pt x="1326" y="256"/>
                  <a:pt x="1323" y="255"/>
                  <a:pt x="1322" y="253"/>
                </a:cubicBezTo>
                <a:cubicBezTo>
                  <a:pt x="1321" y="250"/>
                  <a:pt x="1320" y="247"/>
                  <a:pt x="1320" y="244"/>
                </a:cubicBezTo>
                <a:cubicBezTo>
                  <a:pt x="1323" y="244"/>
                  <a:pt x="1327" y="244"/>
                  <a:pt x="1330" y="242"/>
                </a:cubicBezTo>
                <a:cubicBezTo>
                  <a:pt x="1334" y="241"/>
                  <a:pt x="1337" y="240"/>
                  <a:pt x="1340" y="237"/>
                </a:cubicBezTo>
                <a:cubicBezTo>
                  <a:pt x="1342" y="235"/>
                  <a:pt x="1344" y="232"/>
                  <a:pt x="1344" y="229"/>
                </a:cubicBezTo>
                <a:cubicBezTo>
                  <a:pt x="1344" y="226"/>
                  <a:pt x="1343" y="224"/>
                  <a:pt x="1341" y="223"/>
                </a:cubicBezTo>
                <a:cubicBezTo>
                  <a:pt x="1340" y="221"/>
                  <a:pt x="1337" y="220"/>
                  <a:pt x="1334" y="220"/>
                </a:cubicBezTo>
                <a:cubicBezTo>
                  <a:pt x="1330" y="220"/>
                  <a:pt x="1326" y="221"/>
                  <a:pt x="1323" y="224"/>
                </a:cubicBezTo>
                <a:cubicBezTo>
                  <a:pt x="1320" y="226"/>
                  <a:pt x="1318" y="229"/>
                  <a:pt x="1316" y="233"/>
                </a:cubicBezTo>
                <a:cubicBezTo>
                  <a:pt x="1314" y="237"/>
                  <a:pt x="1313" y="241"/>
                  <a:pt x="1313" y="246"/>
                </a:cubicBezTo>
                <a:cubicBezTo>
                  <a:pt x="1313" y="248"/>
                  <a:pt x="1314" y="251"/>
                  <a:pt x="1315" y="253"/>
                </a:cubicBezTo>
                <a:cubicBezTo>
                  <a:pt x="1316" y="255"/>
                  <a:pt x="1317" y="257"/>
                  <a:pt x="1319" y="259"/>
                </a:cubicBezTo>
                <a:cubicBezTo>
                  <a:pt x="1321" y="260"/>
                  <a:pt x="1324" y="261"/>
                  <a:pt x="1327" y="261"/>
                </a:cubicBezTo>
                <a:cubicBezTo>
                  <a:pt x="1330" y="261"/>
                  <a:pt x="1333" y="260"/>
                  <a:pt x="1336" y="258"/>
                </a:cubicBezTo>
                <a:cubicBezTo>
                  <a:pt x="1339" y="257"/>
                  <a:pt x="1341" y="255"/>
                  <a:pt x="1342" y="253"/>
                </a:cubicBezTo>
                <a:close/>
                <a:moveTo>
                  <a:pt x="1332" y="224"/>
                </a:moveTo>
                <a:cubicBezTo>
                  <a:pt x="1334" y="224"/>
                  <a:pt x="1335" y="224"/>
                  <a:pt x="1336" y="225"/>
                </a:cubicBezTo>
                <a:cubicBezTo>
                  <a:pt x="1337" y="226"/>
                  <a:pt x="1337" y="228"/>
                  <a:pt x="1337" y="229"/>
                </a:cubicBezTo>
                <a:cubicBezTo>
                  <a:pt x="1337" y="232"/>
                  <a:pt x="1336" y="234"/>
                  <a:pt x="1334" y="235"/>
                </a:cubicBezTo>
                <a:cubicBezTo>
                  <a:pt x="1333" y="237"/>
                  <a:pt x="1331" y="238"/>
                  <a:pt x="1328" y="239"/>
                </a:cubicBezTo>
                <a:cubicBezTo>
                  <a:pt x="1325" y="240"/>
                  <a:pt x="1323" y="241"/>
                  <a:pt x="1321" y="241"/>
                </a:cubicBezTo>
                <a:cubicBezTo>
                  <a:pt x="1321" y="238"/>
                  <a:pt x="1321" y="236"/>
                  <a:pt x="1322" y="233"/>
                </a:cubicBezTo>
                <a:cubicBezTo>
                  <a:pt x="1323" y="230"/>
                  <a:pt x="1325" y="228"/>
                  <a:pt x="1326" y="226"/>
                </a:cubicBezTo>
                <a:cubicBezTo>
                  <a:pt x="1328" y="225"/>
                  <a:pt x="1330" y="224"/>
                  <a:pt x="1332" y="224"/>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89" name="Google Shape;189;p93"/>
          <p:cNvSpPr txBox="1">
            <a:spLocks noGrp="1"/>
          </p:cNvSpPr>
          <p:nvPr>
            <p:ph type="title"/>
          </p:nvPr>
        </p:nvSpPr>
        <p:spPr>
          <a:xfrm>
            <a:off x="495300" y="1097724"/>
            <a:ext cx="7200900" cy="697312"/>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0" name="Google Shape;190;p93"/>
          <p:cNvSpPr txBox="1">
            <a:spLocks noGrp="1"/>
          </p:cNvSpPr>
          <p:nvPr>
            <p:ph type="body" idx="1"/>
          </p:nvPr>
        </p:nvSpPr>
        <p:spPr>
          <a:xfrm>
            <a:off x="495300" y="2265076"/>
            <a:ext cx="1960563" cy="2332642"/>
          </a:xfrm>
          <a:prstGeom prst="rect">
            <a:avLst/>
          </a:prstGeom>
          <a:noFill/>
          <a:ln>
            <a:noFill/>
          </a:ln>
        </p:spPr>
        <p:txBody>
          <a:bodyPr spcFirstLastPara="1" wrap="square" lIns="0" tIns="0" rIns="0" bIns="0" anchor="t" anchorCtr="0">
            <a:noAutofit/>
          </a:bodyPr>
          <a:lstStyle>
            <a:lvl1pPr marL="457200" lvl="0" indent="-228600" algn="l">
              <a:lnSpc>
                <a:spcPct val="120000"/>
              </a:lnSpc>
              <a:spcBef>
                <a:spcPts val="600"/>
              </a:spcBef>
              <a:spcAft>
                <a:spcPts val="0"/>
              </a:spcAft>
              <a:buClr>
                <a:schemeClr val="dk2"/>
              </a:buClr>
              <a:buSzPts val="1400"/>
              <a:buNone/>
              <a:defRPr>
                <a:solidFill>
                  <a:schemeClr val="dk2"/>
                </a:solidFill>
              </a:defRPr>
            </a:lvl1pPr>
            <a:lvl2pPr marL="914400" lvl="1" indent="-304800" algn="l">
              <a:lnSpc>
                <a:spcPct val="100000"/>
              </a:lnSpc>
              <a:spcBef>
                <a:spcPts val="300"/>
              </a:spcBef>
              <a:spcAft>
                <a:spcPts val="0"/>
              </a:spcAft>
              <a:buClr>
                <a:schemeClr val="dk2"/>
              </a:buClr>
              <a:buSzPts val="1200"/>
              <a:buFont typeface="Arial"/>
              <a:buChar char="•"/>
              <a:defRPr>
                <a:solidFill>
                  <a:schemeClr val="dk2"/>
                </a:solidFill>
              </a:defRPr>
            </a:lvl2pPr>
            <a:lvl3pPr marL="1371600" lvl="2" indent="-342900" algn="l">
              <a:lnSpc>
                <a:spcPct val="110000"/>
              </a:lnSpc>
              <a:spcBef>
                <a:spcPts val="600"/>
              </a:spcBef>
              <a:spcAft>
                <a:spcPts val="0"/>
              </a:spcAft>
              <a:buClr>
                <a:schemeClr val="dk1"/>
              </a:buClr>
              <a:buSzPts val="1800"/>
              <a:buChar char="•"/>
              <a:defRPr/>
            </a:lvl3pPr>
            <a:lvl4pPr marL="1828800" lvl="3" indent="-342900" algn="l">
              <a:lnSpc>
                <a:spcPct val="110000"/>
              </a:lnSpc>
              <a:spcBef>
                <a:spcPts val="600"/>
              </a:spcBef>
              <a:spcAft>
                <a:spcPts val="0"/>
              </a:spcAft>
              <a:buClr>
                <a:schemeClr val="dk1"/>
              </a:buClr>
              <a:buSzPts val="1800"/>
              <a:buChar char="–"/>
              <a:defRPr/>
            </a:lvl4pPr>
            <a:lvl5pPr marL="2286000" lvl="4" indent="-342900" algn="l">
              <a:lnSpc>
                <a:spcPct val="110000"/>
              </a:lnSpc>
              <a:spcBef>
                <a:spcPts val="600"/>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Chart_Table and Text">
  <p:cSld name="Chart_Table and Text">
    <p:spTree>
      <p:nvGrpSpPr>
        <p:cNvPr id="1" name="Shape 191"/>
        <p:cNvGrpSpPr/>
        <p:nvPr/>
      </p:nvGrpSpPr>
      <p:grpSpPr>
        <a:xfrm>
          <a:off x="0" y="0"/>
          <a:ext cx="0" cy="0"/>
          <a:chOff x="0" y="0"/>
          <a:chExt cx="0" cy="0"/>
        </a:xfrm>
      </p:grpSpPr>
      <p:sp>
        <p:nvSpPr>
          <p:cNvPr id="192" name="Google Shape;192;p94"/>
          <p:cNvSpPr txBox="1">
            <a:spLocks noGrp="1"/>
          </p:cNvSpPr>
          <p:nvPr>
            <p:ph type="title"/>
          </p:nvPr>
        </p:nvSpPr>
        <p:spPr>
          <a:xfrm>
            <a:off x="497205" y="327660"/>
            <a:ext cx="7201864" cy="644007"/>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3" name="Google Shape;193;p94"/>
          <p:cNvSpPr txBox="1">
            <a:spLocks noGrp="1"/>
          </p:cNvSpPr>
          <p:nvPr>
            <p:ph type="body" idx="1"/>
          </p:nvPr>
        </p:nvSpPr>
        <p:spPr>
          <a:xfrm>
            <a:off x="495300" y="1112838"/>
            <a:ext cx="3611880" cy="3496439"/>
          </a:xfrm>
          <a:prstGeom prst="rect">
            <a:avLst/>
          </a:prstGeom>
          <a:noFill/>
          <a:ln>
            <a:noFill/>
          </a:ln>
        </p:spPr>
        <p:txBody>
          <a:bodyPr spcFirstLastPara="1" wrap="square" lIns="0" tIns="0" rIns="0" bIns="0" anchor="t" anchorCtr="0">
            <a:noAutofit/>
          </a:bodyPr>
          <a:lstStyle>
            <a:lvl1pPr marL="457200" lvl="0" indent="-304800" algn="l">
              <a:lnSpc>
                <a:spcPct val="100000"/>
              </a:lnSpc>
              <a:spcBef>
                <a:spcPts val="300"/>
              </a:spcBef>
              <a:spcAft>
                <a:spcPts val="0"/>
              </a:spcAft>
              <a:buClr>
                <a:schemeClr val="dk1"/>
              </a:buClr>
              <a:buSzPts val="1200"/>
              <a:buChar char="•"/>
              <a:defRPr sz="1200"/>
            </a:lvl1pPr>
            <a:lvl2pPr marL="914400" lvl="1" indent="-298450" algn="l">
              <a:lnSpc>
                <a:spcPct val="100000"/>
              </a:lnSpc>
              <a:spcBef>
                <a:spcPts val="300"/>
              </a:spcBef>
              <a:spcAft>
                <a:spcPts val="0"/>
              </a:spcAft>
              <a:buClr>
                <a:schemeClr val="dk1"/>
              </a:buClr>
              <a:buSzPts val="1100"/>
              <a:buChar char="–"/>
              <a:defRPr sz="1100"/>
            </a:lvl2pPr>
            <a:lvl3pPr marL="1371600" lvl="2" indent="-292100" algn="l">
              <a:lnSpc>
                <a:spcPct val="100000"/>
              </a:lnSpc>
              <a:spcBef>
                <a:spcPts val="300"/>
              </a:spcBef>
              <a:spcAft>
                <a:spcPts val="0"/>
              </a:spcAft>
              <a:buClr>
                <a:schemeClr val="dk1"/>
              </a:buClr>
              <a:buSzPts val="1000"/>
              <a:buChar char="•"/>
              <a:defRPr sz="1000"/>
            </a:lvl3pPr>
            <a:lvl4pPr marL="1828800" lvl="3" indent="-285750" algn="l">
              <a:lnSpc>
                <a:spcPct val="100000"/>
              </a:lnSpc>
              <a:spcBef>
                <a:spcPts val="300"/>
              </a:spcBef>
              <a:spcAft>
                <a:spcPts val="0"/>
              </a:spcAft>
              <a:buClr>
                <a:schemeClr val="dk1"/>
              </a:buClr>
              <a:buSzPts val="900"/>
              <a:buChar char="–"/>
              <a:defRPr sz="900"/>
            </a:lvl4pPr>
            <a:lvl5pPr marL="2286000" lvl="4" indent="-279400" algn="l">
              <a:lnSpc>
                <a:spcPct val="100000"/>
              </a:lnSpc>
              <a:spcBef>
                <a:spcPts val="300"/>
              </a:spcBef>
              <a:spcAft>
                <a:spcPts val="0"/>
              </a:spcAft>
              <a:buClr>
                <a:schemeClr val="dk1"/>
              </a:buClr>
              <a:buSzPts val="800"/>
              <a:buChar char="•"/>
              <a:defRPr sz="800"/>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94" name="Google Shape;194;p94"/>
          <p:cNvSpPr txBox="1">
            <a:spLocks noGrp="1"/>
          </p:cNvSpPr>
          <p:nvPr>
            <p:ph type="sldNum" idx="12"/>
          </p:nvPr>
        </p:nvSpPr>
        <p:spPr>
          <a:xfrm>
            <a:off x="8111490" y="4831087"/>
            <a:ext cx="300989" cy="146194"/>
          </a:xfrm>
          <a:prstGeom prst="rect">
            <a:avLst/>
          </a:prstGeom>
          <a:noFill/>
          <a:ln>
            <a:noFill/>
          </a:ln>
        </p:spPr>
        <p:txBody>
          <a:bodyPr spcFirstLastPara="1" wrap="square" lIns="0" tIns="0" rIns="0" bIns="0" anchor="ctr" anchorCtr="0">
            <a:sp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95" name="Google Shape;195;p94"/>
          <p:cNvSpPr txBox="1">
            <a:spLocks noGrp="1"/>
          </p:cNvSpPr>
          <p:nvPr>
            <p:ph type="body" idx="2"/>
          </p:nvPr>
        </p:nvSpPr>
        <p:spPr>
          <a:xfrm>
            <a:off x="4445295" y="1112838"/>
            <a:ext cx="3611880" cy="3496439"/>
          </a:xfrm>
          <a:prstGeom prst="rect">
            <a:avLst/>
          </a:prstGeom>
          <a:noFill/>
          <a:ln>
            <a:noFill/>
          </a:ln>
        </p:spPr>
        <p:txBody>
          <a:bodyPr spcFirstLastPara="1" wrap="square" lIns="0" tIns="0" rIns="0" bIns="0" anchor="t" anchorCtr="0">
            <a:noAutofit/>
          </a:bodyPr>
          <a:lstStyle>
            <a:lvl1pPr marL="457200" lvl="0" indent="-304800" algn="l">
              <a:lnSpc>
                <a:spcPct val="100000"/>
              </a:lnSpc>
              <a:spcBef>
                <a:spcPts val="300"/>
              </a:spcBef>
              <a:spcAft>
                <a:spcPts val="0"/>
              </a:spcAft>
              <a:buClr>
                <a:schemeClr val="dk1"/>
              </a:buClr>
              <a:buSzPts val="1200"/>
              <a:buChar char="•"/>
              <a:defRPr sz="1200"/>
            </a:lvl1pPr>
            <a:lvl2pPr marL="914400" lvl="1" indent="-298450" algn="l">
              <a:lnSpc>
                <a:spcPct val="100000"/>
              </a:lnSpc>
              <a:spcBef>
                <a:spcPts val="300"/>
              </a:spcBef>
              <a:spcAft>
                <a:spcPts val="0"/>
              </a:spcAft>
              <a:buClr>
                <a:schemeClr val="dk1"/>
              </a:buClr>
              <a:buSzPts val="1100"/>
              <a:buChar char="–"/>
              <a:defRPr sz="1100"/>
            </a:lvl2pPr>
            <a:lvl3pPr marL="1371600" lvl="2" indent="-292100" algn="l">
              <a:lnSpc>
                <a:spcPct val="100000"/>
              </a:lnSpc>
              <a:spcBef>
                <a:spcPts val="300"/>
              </a:spcBef>
              <a:spcAft>
                <a:spcPts val="0"/>
              </a:spcAft>
              <a:buClr>
                <a:schemeClr val="dk1"/>
              </a:buClr>
              <a:buSzPts val="1000"/>
              <a:buChar char="•"/>
              <a:defRPr sz="1000"/>
            </a:lvl3pPr>
            <a:lvl4pPr marL="1828800" lvl="3" indent="-285750" algn="l">
              <a:lnSpc>
                <a:spcPct val="100000"/>
              </a:lnSpc>
              <a:spcBef>
                <a:spcPts val="300"/>
              </a:spcBef>
              <a:spcAft>
                <a:spcPts val="0"/>
              </a:spcAft>
              <a:buClr>
                <a:schemeClr val="dk1"/>
              </a:buClr>
              <a:buSzPts val="900"/>
              <a:buChar char="–"/>
              <a:defRPr sz="900"/>
            </a:lvl4pPr>
            <a:lvl5pPr marL="2286000" lvl="4" indent="-279400" algn="l">
              <a:lnSpc>
                <a:spcPct val="100000"/>
              </a:lnSpc>
              <a:spcBef>
                <a:spcPts val="300"/>
              </a:spcBef>
              <a:spcAft>
                <a:spcPts val="0"/>
              </a:spcAft>
              <a:buClr>
                <a:schemeClr val="dk1"/>
              </a:buClr>
              <a:buSzPts val="800"/>
              <a:buChar char="•"/>
              <a:defRPr sz="800"/>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matchingName="Title Only w/picture">
  <p:cSld name="Title Only w/picture">
    <p:spTree>
      <p:nvGrpSpPr>
        <p:cNvPr id="1" name="Shape 196"/>
        <p:cNvGrpSpPr/>
        <p:nvPr/>
      </p:nvGrpSpPr>
      <p:grpSpPr>
        <a:xfrm>
          <a:off x="0" y="0"/>
          <a:ext cx="0" cy="0"/>
          <a:chOff x="0" y="0"/>
          <a:chExt cx="0" cy="0"/>
        </a:xfrm>
      </p:grpSpPr>
      <p:sp>
        <p:nvSpPr>
          <p:cNvPr id="197" name="Google Shape;197;p95"/>
          <p:cNvSpPr>
            <a:spLocks noGrp="1"/>
          </p:cNvSpPr>
          <p:nvPr>
            <p:ph type="pic" idx="2"/>
          </p:nvPr>
        </p:nvSpPr>
        <p:spPr>
          <a:xfrm>
            <a:off x="8695944" y="0"/>
            <a:ext cx="448056" cy="5143500"/>
          </a:xfrm>
          <a:prstGeom prst="rect">
            <a:avLst/>
          </a:prstGeom>
          <a:solidFill>
            <a:schemeClr val="lt2"/>
          </a:solidFill>
          <a:ln>
            <a:noFill/>
          </a:ln>
        </p:spPr>
      </p:sp>
      <p:sp>
        <p:nvSpPr>
          <p:cNvPr id="198" name="Google Shape;198;p95"/>
          <p:cNvSpPr txBox="1">
            <a:spLocks noGrp="1"/>
          </p:cNvSpPr>
          <p:nvPr>
            <p:ph type="title"/>
          </p:nvPr>
        </p:nvSpPr>
        <p:spPr>
          <a:xfrm>
            <a:off x="497205" y="327660"/>
            <a:ext cx="7201864" cy="644007"/>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9" name="Google Shape;199;p95"/>
          <p:cNvSpPr txBox="1">
            <a:spLocks noGrp="1"/>
          </p:cNvSpPr>
          <p:nvPr>
            <p:ph type="sldNum" idx="12"/>
          </p:nvPr>
        </p:nvSpPr>
        <p:spPr>
          <a:xfrm>
            <a:off x="8111490" y="4831087"/>
            <a:ext cx="300989" cy="146194"/>
          </a:xfrm>
          <a:prstGeom prst="rect">
            <a:avLst/>
          </a:prstGeom>
          <a:noFill/>
          <a:ln>
            <a:noFill/>
          </a:ln>
        </p:spPr>
        <p:txBody>
          <a:bodyPr spcFirstLastPara="1" wrap="square" lIns="0" tIns="0" rIns="0" bIns="0" anchor="ctr" anchorCtr="0">
            <a:sp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Title Slide - Deep Purple">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42927F7C-53AC-400F-8DAD-235A2AF61FB8}"/>
              </a:ext>
            </a:extLst>
          </p:cNvPr>
          <p:cNvSpPr>
            <a:spLocks noGrp="1"/>
          </p:cNvSpPr>
          <p:nvPr>
            <p:ph type="pic" sz="quarter" idx="11"/>
          </p:nvPr>
        </p:nvSpPr>
        <p:spPr>
          <a:xfrm>
            <a:off x="0" y="0"/>
            <a:ext cx="9144000" cy="4710113"/>
          </a:xfrm>
          <a:solidFill>
            <a:schemeClr val="bg2">
              <a:lumMod val="90000"/>
            </a:schemeClr>
          </a:solidFill>
        </p:spPr>
        <p:txBody>
          <a:bodyPr/>
          <a:lstStyle/>
          <a:p>
            <a:r>
              <a:rPr lang="en-US"/>
              <a:t>Click icon to add picture</a:t>
            </a:r>
          </a:p>
        </p:txBody>
      </p:sp>
      <p:sp>
        <p:nvSpPr>
          <p:cNvPr id="13" name="Text Placeholder 12">
            <a:extLst>
              <a:ext uri="{FF2B5EF4-FFF2-40B4-BE49-F238E27FC236}">
                <a16:creationId xmlns:a16="http://schemas.microsoft.com/office/drawing/2014/main" id="{D2D74F39-96DB-4808-8693-9F55A9D7DB98}"/>
              </a:ext>
            </a:extLst>
          </p:cNvPr>
          <p:cNvSpPr>
            <a:spLocks noGrp="1"/>
          </p:cNvSpPr>
          <p:nvPr>
            <p:ph type="body" sz="quarter" idx="10"/>
          </p:nvPr>
        </p:nvSpPr>
        <p:spPr>
          <a:xfrm>
            <a:off x="0" y="1172308"/>
            <a:ext cx="5802922" cy="3971191"/>
          </a:xfrm>
          <a:solidFill>
            <a:schemeClr val="tx2"/>
          </a:solidFill>
        </p:spPr>
        <p:txBody>
          <a:bodyPr lIns="502920" tIns="274320" rIns="457200" bIns="457200"/>
          <a:lstStyle>
            <a:lvl1pPr marL="0" indent="0">
              <a:lnSpc>
                <a:spcPct val="100000"/>
              </a:lnSpc>
              <a:buNone/>
              <a:defRPr sz="3000">
                <a:solidFill>
                  <a:schemeClr val="bg1"/>
                </a:solidFill>
                <a:latin typeface="+mj-lt"/>
              </a:defRPr>
            </a:lvl1pPr>
            <a:lvl2pPr marL="0" indent="0">
              <a:spcBef>
                <a:spcPts val="900"/>
              </a:spcBef>
              <a:buNone/>
              <a:defRPr sz="1500">
                <a:solidFill>
                  <a:srgbClr val="7899F2"/>
                </a:solidFill>
                <a:latin typeface="+mj-lt"/>
              </a:defRPr>
            </a:lvl2pPr>
            <a:lvl3pPr marL="457200" indent="0">
              <a:buNone/>
              <a:defRPr>
                <a:solidFill>
                  <a:schemeClr val="bg1"/>
                </a:solidFill>
                <a:latin typeface="+mj-lt"/>
              </a:defRPr>
            </a:lvl3pPr>
            <a:lvl4pPr marL="692150" indent="0">
              <a:buNone/>
              <a:defRPr>
                <a:solidFill>
                  <a:schemeClr val="bg1"/>
                </a:solidFill>
                <a:latin typeface="+mj-lt"/>
              </a:defRPr>
            </a:lvl4pPr>
            <a:lvl5pPr marL="914400" indent="0">
              <a:buNone/>
              <a:defRPr>
                <a:solidFill>
                  <a:schemeClr val="bg1"/>
                </a:solidFill>
                <a:latin typeface="+mj-lt"/>
              </a:defRPr>
            </a:lvl5pPr>
          </a:lstStyle>
          <a:p>
            <a:pPr lvl="0"/>
            <a:r>
              <a:rPr lang="en-US"/>
              <a:t>Click to edit Master text styles</a:t>
            </a:r>
          </a:p>
          <a:p>
            <a:pPr lvl="1"/>
            <a:r>
              <a:rPr lang="en-US"/>
              <a:t>Second level</a:t>
            </a:r>
          </a:p>
        </p:txBody>
      </p:sp>
      <p:sp>
        <p:nvSpPr>
          <p:cNvPr id="3" name="Subtitle 2"/>
          <p:cNvSpPr>
            <a:spLocks noGrp="1"/>
          </p:cNvSpPr>
          <p:nvPr>
            <p:ph type="subTitle" idx="1"/>
          </p:nvPr>
        </p:nvSpPr>
        <p:spPr>
          <a:xfrm>
            <a:off x="525780" y="3566160"/>
            <a:ext cx="4846320" cy="156646"/>
          </a:xfrm>
        </p:spPr>
        <p:txBody>
          <a:bodyPr anchor="b" anchorCtr="0">
            <a:spAutoFit/>
          </a:bodyPr>
          <a:lstStyle>
            <a:lvl1pPr marL="0" indent="0" algn="l">
              <a:buNone/>
              <a:defRPr sz="1000" i="1">
                <a:solidFill>
                  <a:schemeClr val="bg1"/>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9" name="Freeform 5">
            <a:extLst>
              <a:ext uri="{FF2B5EF4-FFF2-40B4-BE49-F238E27FC236}">
                <a16:creationId xmlns:a16="http://schemas.microsoft.com/office/drawing/2014/main" id="{6EF64205-A64B-4137-BA41-5E5CFE0F359E}"/>
              </a:ext>
            </a:extLst>
          </p:cNvPr>
          <p:cNvSpPr>
            <a:spLocks noEditPoints="1"/>
          </p:cNvSpPr>
          <p:nvPr userDrawn="1"/>
        </p:nvSpPr>
        <p:spPr bwMode="auto">
          <a:xfrm>
            <a:off x="482706" y="433838"/>
            <a:ext cx="2192207" cy="410518"/>
          </a:xfrm>
          <a:custGeom>
            <a:avLst/>
            <a:gdLst>
              <a:gd name="T0" fmla="*/ 225 w 1440"/>
              <a:gd name="T1" fmla="*/ 110 h 267"/>
              <a:gd name="T2" fmla="*/ 317 w 1440"/>
              <a:gd name="T3" fmla="*/ 7 h 267"/>
              <a:gd name="T4" fmla="*/ 475 w 1440"/>
              <a:gd name="T5" fmla="*/ 19 h 267"/>
              <a:gd name="T6" fmla="*/ 830 w 1440"/>
              <a:gd name="T7" fmla="*/ 7 h 267"/>
              <a:gd name="T8" fmla="*/ 130 w 1440"/>
              <a:gd name="T9" fmla="*/ 210 h 267"/>
              <a:gd name="T10" fmla="*/ 437 w 1440"/>
              <a:gd name="T11" fmla="*/ 209 h 267"/>
              <a:gd name="T12" fmla="*/ 493 w 1440"/>
              <a:gd name="T13" fmla="*/ 198 h 267"/>
              <a:gd name="T14" fmla="*/ 866 w 1440"/>
              <a:gd name="T15" fmla="*/ 171 h 267"/>
              <a:gd name="T16" fmla="*/ 737 w 1440"/>
              <a:gd name="T17" fmla="*/ 261 h 267"/>
              <a:gd name="T18" fmla="*/ 958 w 1440"/>
              <a:gd name="T19" fmla="*/ 172 h 267"/>
              <a:gd name="T20" fmla="*/ 906 w 1440"/>
              <a:gd name="T21" fmla="*/ 254 h 267"/>
              <a:gd name="T22" fmla="*/ 309 w 1440"/>
              <a:gd name="T23" fmla="*/ 260 h 267"/>
              <a:gd name="T24" fmla="*/ 1053 w 1440"/>
              <a:gd name="T25" fmla="*/ 31 h 267"/>
              <a:gd name="T26" fmla="*/ 1075 w 1440"/>
              <a:gd name="T27" fmla="*/ 44 h 267"/>
              <a:gd name="T28" fmla="*/ 1091 w 1440"/>
              <a:gd name="T29" fmla="*/ 22 h 267"/>
              <a:gd name="T30" fmla="*/ 1107 w 1440"/>
              <a:gd name="T31" fmla="*/ 27 h 267"/>
              <a:gd name="T32" fmla="*/ 1125 w 1440"/>
              <a:gd name="T33" fmla="*/ 55 h 267"/>
              <a:gd name="T34" fmla="*/ 1159 w 1440"/>
              <a:gd name="T35" fmla="*/ 53 h 267"/>
              <a:gd name="T36" fmla="*/ 1160 w 1440"/>
              <a:gd name="T37" fmla="*/ 57 h 267"/>
              <a:gd name="T38" fmla="*/ 1177 w 1440"/>
              <a:gd name="T39" fmla="*/ 23 h 267"/>
              <a:gd name="T40" fmla="*/ 1207 w 1440"/>
              <a:gd name="T41" fmla="*/ 58 h 267"/>
              <a:gd name="T42" fmla="*/ 1245 w 1440"/>
              <a:gd name="T43" fmla="*/ 27 h 267"/>
              <a:gd name="T44" fmla="*/ 1225 w 1440"/>
              <a:gd name="T45" fmla="*/ 43 h 267"/>
              <a:gd name="T46" fmla="*/ 1271 w 1440"/>
              <a:gd name="T47" fmla="*/ 19 h 267"/>
              <a:gd name="T48" fmla="*/ 1259 w 1440"/>
              <a:gd name="T49" fmla="*/ 32 h 267"/>
              <a:gd name="T50" fmla="*/ 1290 w 1440"/>
              <a:gd name="T51" fmla="*/ 54 h 267"/>
              <a:gd name="T52" fmla="*/ 1310 w 1440"/>
              <a:gd name="T53" fmla="*/ 25 h 267"/>
              <a:gd name="T54" fmla="*/ 1059 w 1440"/>
              <a:gd name="T55" fmla="*/ 110 h 267"/>
              <a:gd name="T56" fmla="*/ 1099 w 1440"/>
              <a:gd name="T57" fmla="*/ 134 h 267"/>
              <a:gd name="T58" fmla="*/ 1120 w 1440"/>
              <a:gd name="T59" fmla="*/ 156 h 267"/>
              <a:gd name="T60" fmla="*/ 1141 w 1440"/>
              <a:gd name="T61" fmla="*/ 123 h 267"/>
              <a:gd name="T62" fmla="*/ 1148 w 1440"/>
              <a:gd name="T63" fmla="*/ 175 h 267"/>
              <a:gd name="T64" fmla="*/ 1184 w 1440"/>
              <a:gd name="T65" fmla="*/ 119 h 267"/>
              <a:gd name="T66" fmla="*/ 1181 w 1440"/>
              <a:gd name="T67" fmla="*/ 153 h 267"/>
              <a:gd name="T68" fmla="*/ 1201 w 1440"/>
              <a:gd name="T69" fmla="*/ 125 h 267"/>
              <a:gd name="T70" fmla="*/ 1230 w 1440"/>
              <a:gd name="T71" fmla="*/ 157 h 267"/>
              <a:gd name="T72" fmla="*/ 1260 w 1440"/>
              <a:gd name="T73" fmla="*/ 154 h 267"/>
              <a:gd name="T74" fmla="*/ 1261 w 1440"/>
              <a:gd name="T75" fmla="*/ 158 h 267"/>
              <a:gd name="T76" fmla="*/ 1284 w 1440"/>
              <a:gd name="T77" fmla="*/ 152 h 267"/>
              <a:gd name="T78" fmla="*/ 1294 w 1440"/>
              <a:gd name="T79" fmla="*/ 123 h 267"/>
              <a:gd name="T80" fmla="*/ 1317 w 1440"/>
              <a:gd name="T81" fmla="*/ 125 h 267"/>
              <a:gd name="T82" fmla="*/ 1342 w 1440"/>
              <a:gd name="T83" fmla="*/ 121 h 267"/>
              <a:gd name="T84" fmla="*/ 1351 w 1440"/>
              <a:gd name="T85" fmla="*/ 112 h 267"/>
              <a:gd name="T86" fmla="*/ 1364 w 1440"/>
              <a:gd name="T87" fmla="*/ 159 h 267"/>
              <a:gd name="T88" fmla="*/ 1399 w 1440"/>
              <a:gd name="T89" fmla="*/ 156 h 267"/>
              <a:gd name="T90" fmla="*/ 1432 w 1440"/>
              <a:gd name="T91" fmla="*/ 120 h 267"/>
              <a:gd name="T92" fmla="*/ 1410 w 1440"/>
              <a:gd name="T93" fmla="*/ 176 h 267"/>
              <a:gd name="T94" fmla="*/ 1076 w 1440"/>
              <a:gd name="T95" fmla="*/ 242 h 267"/>
              <a:gd name="T96" fmla="*/ 1062 w 1440"/>
              <a:gd name="T97" fmla="*/ 225 h 267"/>
              <a:gd name="T98" fmla="*/ 1091 w 1440"/>
              <a:gd name="T99" fmla="*/ 208 h 267"/>
              <a:gd name="T100" fmla="*/ 1112 w 1440"/>
              <a:gd name="T101" fmla="*/ 233 h 267"/>
              <a:gd name="T102" fmla="*/ 1128 w 1440"/>
              <a:gd name="T103" fmla="*/ 224 h 267"/>
              <a:gd name="T104" fmla="*/ 1168 w 1440"/>
              <a:gd name="T105" fmla="*/ 255 h 267"/>
              <a:gd name="T106" fmla="*/ 1154 w 1440"/>
              <a:gd name="T107" fmla="*/ 236 h 267"/>
              <a:gd name="T108" fmla="*/ 1203 w 1440"/>
              <a:gd name="T109" fmla="*/ 256 h 267"/>
              <a:gd name="T110" fmla="*/ 1200 w 1440"/>
              <a:gd name="T111" fmla="*/ 213 h 267"/>
              <a:gd name="T112" fmla="*/ 1227 w 1440"/>
              <a:gd name="T113" fmla="*/ 256 h 267"/>
              <a:gd name="T114" fmla="*/ 1249 w 1440"/>
              <a:gd name="T115" fmla="*/ 260 h 267"/>
              <a:gd name="T116" fmla="*/ 1255 w 1440"/>
              <a:gd name="T117" fmla="*/ 205 h 267"/>
              <a:gd name="T118" fmla="*/ 1297 w 1440"/>
              <a:gd name="T119" fmla="*/ 226 h 267"/>
              <a:gd name="T120" fmla="*/ 1303 w 1440"/>
              <a:gd name="T121" fmla="*/ 243 h 267"/>
              <a:gd name="T122" fmla="*/ 1344 w 1440"/>
              <a:gd name="T123" fmla="*/ 229 h 267"/>
              <a:gd name="T124" fmla="*/ 1328 w 1440"/>
              <a:gd name="T125" fmla="*/ 239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40" h="267">
                <a:moveTo>
                  <a:pt x="17" y="110"/>
                </a:moveTo>
                <a:cubicBezTo>
                  <a:pt x="3" y="110"/>
                  <a:pt x="3" y="110"/>
                  <a:pt x="3" y="110"/>
                </a:cubicBezTo>
                <a:cubicBezTo>
                  <a:pt x="3" y="1"/>
                  <a:pt x="3" y="1"/>
                  <a:pt x="3" y="1"/>
                </a:cubicBezTo>
                <a:cubicBezTo>
                  <a:pt x="81" y="83"/>
                  <a:pt x="81" y="83"/>
                  <a:pt x="81" y="83"/>
                </a:cubicBezTo>
                <a:cubicBezTo>
                  <a:pt x="81" y="7"/>
                  <a:pt x="81" y="7"/>
                  <a:pt x="81" y="7"/>
                </a:cubicBezTo>
                <a:cubicBezTo>
                  <a:pt x="95" y="7"/>
                  <a:pt x="95" y="7"/>
                  <a:pt x="95" y="7"/>
                </a:cubicBezTo>
                <a:cubicBezTo>
                  <a:pt x="95" y="117"/>
                  <a:pt x="95" y="117"/>
                  <a:pt x="95" y="117"/>
                </a:cubicBezTo>
                <a:cubicBezTo>
                  <a:pt x="17" y="35"/>
                  <a:pt x="17" y="35"/>
                  <a:pt x="17" y="35"/>
                </a:cubicBezTo>
                <a:lnTo>
                  <a:pt x="17" y="110"/>
                </a:lnTo>
                <a:close/>
                <a:moveTo>
                  <a:pt x="130" y="110"/>
                </a:moveTo>
                <a:cubicBezTo>
                  <a:pt x="145" y="110"/>
                  <a:pt x="145" y="110"/>
                  <a:pt x="145" y="110"/>
                </a:cubicBezTo>
                <a:cubicBezTo>
                  <a:pt x="178" y="33"/>
                  <a:pt x="178" y="33"/>
                  <a:pt x="178" y="33"/>
                </a:cubicBezTo>
                <a:cubicBezTo>
                  <a:pt x="210" y="109"/>
                  <a:pt x="210" y="109"/>
                  <a:pt x="210" y="109"/>
                </a:cubicBezTo>
                <a:cubicBezTo>
                  <a:pt x="210" y="110"/>
                  <a:pt x="210" y="110"/>
                  <a:pt x="210" y="110"/>
                </a:cubicBezTo>
                <a:cubicBezTo>
                  <a:pt x="225" y="110"/>
                  <a:pt x="225" y="110"/>
                  <a:pt x="225" y="110"/>
                </a:cubicBezTo>
                <a:cubicBezTo>
                  <a:pt x="178" y="0"/>
                  <a:pt x="178" y="0"/>
                  <a:pt x="178" y="0"/>
                </a:cubicBezTo>
                <a:lnTo>
                  <a:pt x="130" y="110"/>
                </a:lnTo>
                <a:close/>
                <a:moveTo>
                  <a:pt x="700" y="110"/>
                </a:moveTo>
                <a:cubicBezTo>
                  <a:pt x="715" y="110"/>
                  <a:pt x="715" y="110"/>
                  <a:pt x="715" y="110"/>
                </a:cubicBezTo>
                <a:cubicBezTo>
                  <a:pt x="748" y="33"/>
                  <a:pt x="748" y="33"/>
                  <a:pt x="748" y="33"/>
                </a:cubicBezTo>
                <a:cubicBezTo>
                  <a:pt x="780" y="109"/>
                  <a:pt x="780" y="109"/>
                  <a:pt x="780" y="109"/>
                </a:cubicBezTo>
                <a:cubicBezTo>
                  <a:pt x="780" y="110"/>
                  <a:pt x="780" y="110"/>
                  <a:pt x="780" y="110"/>
                </a:cubicBezTo>
                <a:cubicBezTo>
                  <a:pt x="795" y="110"/>
                  <a:pt x="795" y="110"/>
                  <a:pt x="795" y="110"/>
                </a:cubicBezTo>
                <a:cubicBezTo>
                  <a:pt x="748" y="0"/>
                  <a:pt x="748" y="0"/>
                  <a:pt x="748" y="0"/>
                </a:cubicBezTo>
                <a:lnTo>
                  <a:pt x="700" y="110"/>
                </a:lnTo>
                <a:close/>
                <a:moveTo>
                  <a:pt x="273" y="110"/>
                </a:moveTo>
                <a:cubicBezTo>
                  <a:pt x="286" y="110"/>
                  <a:pt x="286" y="110"/>
                  <a:pt x="286" y="110"/>
                </a:cubicBezTo>
                <a:cubicBezTo>
                  <a:pt x="286" y="20"/>
                  <a:pt x="286" y="20"/>
                  <a:pt x="286" y="20"/>
                </a:cubicBezTo>
                <a:cubicBezTo>
                  <a:pt x="317" y="20"/>
                  <a:pt x="317" y="20"/>
                  <a:pt x="317" y="20"/>
                </a:cubicBezTo>
                <a:cubicBezTo>
                  <a:pt x="317" y="7"/>
                  <a:pt x="317" y="7"/>
                  <a:pt x="317" y="7"/>
                </a:cubicBezTo>
                <a:cubicBezTo>
                  <a:pt x="242" y="7"/>
                  <a:pt x="242" y="7"/>
                  <a:pt x="242" y="7"/>
                </a:cubicBezTo>
                <a:cubicBezTo>
                  <a:pt x="242" y="20"/>
                  <a:pt x="242" y="20"/>
                  <a:pt x="242" y="20"/>
                </a:cubicBezTo>
                <a:cubicBezTo>
                  <a:pt x="273" y="20"/>
                  <a:pt x="273" y="20"/>
                  <a:pt x="273" y="20"/>
                </a:cubicBezTo>
                <a:lnTo>
                  <a:pt x="273" y="110"/>
                </a:lnTo>
                <a:close/>
                <a:moveTo>
                  <a:pt x="374" y="7"/>
                </a:moveTo>
                <a:cubicBezTo>
                  <a:pt x="360" y="7"/>
                  <a:pt x="360" y="7"/>
                  <a:pt x="360" y="7"/>
                </a:cubicBezTo>
                <a:cubicBezTo>
                  <a:pt x="360" y="110"/>
                  <a:pt x="360" y="110"/>
                  <a:pt x="360" y="110"/>
                </a:cubicBezTo>
                <a:cubicBezTo>
                  <a:pt x="374" y="110"/>
                  <a:pt x="374" y="110"/>
                  <a:pt x="374" y="110"/>
                </a:cubicBezTo>
                <a:lnTo>
                  <a:pt x="374" y="7"/>
                </a:lnTo>
                <a:close/>
                <a:moveTo>
                  <a:pt x="475" y="112"/>
                </a:moveTo>
                <a:cubicBezTo>
                  <a:pt x="445" y="112"/>
                  <a:pt x="421" y="88"/>
                  <a:pt x="421" y="59"/>
                </a:cubicBezTo>
                <a:cubicBezTo>
                  <a:pt x="421" y="29"/>
                  <a:pt x="445" y="5"/>
                  <a:pt x="475" y="5"/>
                </a:cubicBezTo>
                <a:cubicBezTo>
                  <a:pt x="505" y="5"/>
                  <a:pt x="528" y="29"/>
                  <a:pt x="528" y="59"/>
                </a:cubicBezTo>
                <a:cubicBezTo>
                  <a:pt x="528" y="88"/>
                  <a:pt x="505" y="112"/>
                  <a:pt x="475" y="112"/>
                </a:cubicBezTo>
                <a:close/>
                <a:moveTo>
                  <a:pt x="475" y="19"/>
                </a:moveTo>
                <a:cubicBezTo>
                  <a:pt x="453" y="19"/>
                  <a:pt x="435" y="37"/>
                  <a:pt x="435" y="59"/>
                </a:cubicBezTo>
                <a:cubicBezTo>
                  <a:pt x="435" y="81"/>
                  <a:pt x="453" y="99"/>
                  <a:pt x="475" y="99"/>
                </a:cubicBezTo>
                <a:cubicBezTo>
                  <a:pt x="497" y="99"/>
                  <a:pt x="514" y="81"/>
                  <a:pt x="514" y="59"/>
                </a:cubicBezTo>
                <a:cubicBezTo>
                  <a:pt x="514" y="37"/>
                  <a:pt x="497" y="19"/>
                  <a:pt x="475" y="19"/>
                </a:cubicBezTo>
                <a:close/>
                <a:moveTo>
                  <a:pt x="586" y="35"/>
                </a:moveTo>
                <a:cubicBezTo>
                  <a:pt x="664" y="117"/>
                  <a:pt x="664" y="117"/>
                  <a:pt x="664" y="117"/>
                </a:cubicBezTo>
                <a:cubicBezTo>
                  <a:pt x="664" y="7"/>
                  <a:pt x="664" y="7"/>
                  <a:pt x="664" y="7"/>
                </a:cubicBezTo>
                <a:cubicBezTo>
                  <a:pt x="650" y="7"/>
                  <a:pt x="650" y="7"/>
                  <a:pt x="650" y="7"/>
                </a:cubicBezTo>
                <a:cubicBezTo>
                  <a:pt x="650" y="83"/>
                  <a:pt x="650" y="83"/>
                  <a:pt x="650" y="83"/>
                </a:cubicBezTo>
                <a:cubicBezTo>
                  <a:pt x="572" y="1"/>
                  <a:pt x="572" y="1"/>
                  <a:pt x="572" y="1"/>
                </a:cubicBezTo>
                <a:cubicBezTo>
                  <a:pt x="572" y="110"/>
                  <a:pt x="572" y="110"/>
                  <a:pt x="572" y="110"/>
                </a:cubicBezTo>
                <a:cubicBezTo>
                  <a:pt x="586" y="110"/>
                  <a:pt x="586" y="110"/>
                  <a:pt x="586" y="110"/>
                </a:cubicBezTo>
                <a:lnTo>
                  <a:pt x="586" y="35"/>
                </a:lnTo>
                <a:close/>
                <a:moveTo>
                  <a:pt x="843" y="7"/>
                </a:moveTo>
                <a:cubicBezTo>
                  <a:pt x="830" y="7"/>
                  <a:pt x="830" y="7"/>
                  <a:pt x="830" y="7"/>
                </a:cubicBezTo>
                <a:cubicBezTo>
                  <a:pt x="830" y="110"/>
                  <a:pt x="830" y="110"/>
                  <a:pt x="830" y="110"/>
                </a:cubicBezTo>
                <a:cubicBezTo>
                  <a:pt x="885" y="110"/>
                  <a:pt x="885" y="110"/>
                  <a:pt x="885" y="110"/>
                </a:cubicBezTo>
                <a:cubicBezTo>
                  <a:pt x="885" y="97"/>
                  <a:pt x="885" y="97"/>
                  <a:pt x="885" y="97"/>
                </a:cubicBezTo>
                <a:cubicBezTo>
                  <a:pt x="843" y="97"/>
                  <a:pt x="843" y="97"/>
                  <a:pt x="843" y="97"/>
                </a:cubicBezTo>
                <a:lnTo>
                  <a:pt x="843" y="7"/>
                </a:lnTo>
                <a:close/>
                <a:moveTo>
                  <a:pt x="169" y="156"/>
                </a:moveTo>
                <a:cubicBezTo>
                  <a:pt x="139" y="156"/>
                  <a:pt x="116" y="179"/>
                  <a:pt x="116" y="209"/>
                </a:cubicBezTo>
                <a:cubicBezTo>
                  <a:pt x="116" y="240"/>
                  <a:pt x="139" y="262"/>
                  <a:pt x="169" y="262"/>
                </a:cubicBezTo>
                <a:cubicBezTo>
                  <a:pt x="175" y="262"/>
                  <a:pt x="188" y="261"/>
                  <a:pt x="200" y="252"/>
                </a:cubicBezTo>
                <a:cubicBezTo>
                  <a:pt x="200" y="252"/>
                  <a:pt x="200" y="252"/>
                  <a:pt x="200" y="252"/>
                </a:cubicBezTo>
                <a:cubicBezTo>
                  <a:pt x="200" y="234"/>
                  <a:pt x="200" y="234"/>
                  <a:pt x="200" y="234"/>
                </a:cubicBezTo>
                <a:cubicBezTo>
                  <a:pt x="198" y="236"/>
                  <a:pt x="198" y="236"/>
                  <a:pt x="198" y="236"/>
                </a:cubicBezTo>
                <a:cubicBezTo>
                  <a:pt x="196" y="239"/>
                  <a:pt x="192" y="242"/>
                  <a:pt x="187" y="245"/>
                </a:cubicBezTo>
                <a:cubicBezTo>
                  <a:pt x="181" y="247"/>
                  <a:pt x="175" y="249"/>
                  <a:pt x="169" y="249"/>
                </a:cubicBezTo>
                <a:cubicBezTo>
                  <a:pt x="142" y="249"/>
                  <a:pt x="130" y="226"/>
                  <a:pt x="130" y="210"/>
                </a:cubicBezTo>
                <a:cubicBezTo>
                  <a:pt x="130" y="187"/>
                  <a:pt x="147" y="169"/>
                  <a:pt x="169" y="169"/>
                </a:cubicBezTo>
                <a:cubicBezTo>
                  <a:pt x="174" y="169"/>
                  <a:pt x="180" y="170"/>
                  <a:pt x="185" y="173"/>
                </a:cubicBezTo>
                <a:cubicBezTo>
                  <a:pt x="190" y="175"/>
                  <a:pt x="194" y="178"/>
                  <a:pt x="198" y="182"/>
                </a:cubicBezTo>
                <a:cubicBezTo>
                  <a:pt x="200" y="184"/>
                  <a:pt x="200" y="184"/>
                  <a:pt x="200" y="184"/>
                </a:cubicBezTo>
                <a:cubicBezTo>
                  <a:pt x="200" y="166"/>
                  <a:pt x="200" y="166"/>
                  <a:pt x="200" y="166"/>
                </a:cubicBezTo>
                <a:cubicBezTo>
                  <a:pt x="200" y="166"/>
                  <a:pt x="200" y="166"/>
                  <a:pt x="200" y="166"/>
                </a:cubicBezTo>
                <a:cubicBezTo>
                  <a:pt x="191" y="159"/>
                  <a:pt x="181" y="156"/>
                  <a:pt x="169" y="156"/>
                </a:cubicBezTo>
                <a:close/>
                <a:moveTo>
                  <a:pt x="437" y="209"/>
                </a:moveTo>
                <a:cubicBezTo>
                  <a:pt x="437" y="225"/>
                  <a:pt x="431" y="238"/>
                  <a:pt x="419" y="249"/>
                </a:cubicBezTo>
                <a:cubicBezTo>
                  <a:pt x="409" y="257"/>
                  <a:pt x="399" y="261"/>
                  <a:pt x="382" y="261"/>
                </a:cubicBezTo>
                <a:cubicBezTo>
                  <a:pt x="360" y="261"/>
                  <a:pt x="360" y="261"/>
                  <a:pt x="360" y="261"/>
                </a:cubicBezTo>
                <a:cubicBezTo>
                  <a:pt x="360" y="157"/>
                  <a:pt x="360" y="157"/>
                  <a:pt x="360" y="157"/>
                </a:cubicBezTo>
                <a:cubicBezTo>
                  <a:pt x="382" y="157"/>
                  <a:pt x="382" y="157"/>
                  <a:pt x="382" y="157"/>
                </a:cubicBezTo>
                <a:cubicBezTo>
                  <a:pt x="393" y="157"/>
                  <a:pt x="407" y="159"/>
                  <a:pt x="420" y="170"/>
                </a:cubicBezTo>
                <a:cubicBezTo>
                  <a:pt x="426" y="175"/>
                  <a:pt x="437" y="187"/>
                  <a:pt x="437" y="209"/>
                </a:cubicBezTo>
                <a:close/>
                <a:moveTo>
                  <a:pt x="423" y="209"/>
                </a:moveTo>
                <a:cubicBezTo>
                  <a:pt x="423" y="186"/>
                  <a:pt x="407" y="171"/>
                  <a:pt x="382" y="171"/>
                </a:cubicBezTo>
                <a:cubicBezTo>
                  <a:pt x="374" y="171"/>
                  <a:pt x="374" y="171"/>
                  <a:pt x="374" y="171"/>
                </a:cubicBezTo>
                <a:cubicBezTo>
                  <a:pt x="374" y="247"/>
                  <a:pt x="374" y="247"/>
                  <a:pt x="374" y="247"/>
                </a:cubicBezTo>
                <a:cubicBezTo>
                  <a:pt x="382" y="247"/>
                  <a:pt x="382" y="247"/>
                  <a:pt x="382" y="247"/>
                </a:cubicBezTo>
                <a:cubicBezTo>
                  <a:pt x="390" y="247"/>
                  <a:pt x="401" y="246"/>
                  <a:pt x="410" y="239"/>
                </a:cubicBezTo>
                <a:cubicBezTo>
                  <a:pt x="416" y="234"/>
                  <a:pt x="423" y="224"/>
                  <a:pt x="423" y="209"/>
                </a:cubicBezTo>
                <a:close/>
                <a:moveTo>
                  <a:pt x="479" y="261"/>
                </a:moveTo>
                <a:cubicBezTo>
                  <a:pt x="541" y="261"/>
                  <a:pt x="541" y="261"/>
                  <a:pt x="541" y="261"/>
                </a:cubicBezTo>
                <a:cubicBezTo>
                  <a:pt x="541" y="247"/>
                  <a:pt x="541" y="247"/>
                  <a:pt x="541" y="247"/>
                </a:cubicBezTo>
                <a:cubicBezTo>
                  <a:pt x="493" y="247"/>
                  <a:pt x="493" y="247"/>
                  <a:pt x="493" y="247"/>
                </a:cubicBezTo>
                <a:cubicBezTo>
                  <a:pt x="493" y="211"/>
                  <a:pt x="493" y="211"/>
                  <a:pt x="493" y="211"/>
                </a:cubicBezTo>
                <a:cubicBezTo>
                  <a:pt x="535" y="211"/>
                  <a:pt x="535" y="211"/>
                  <a:pt x="535" y="211"/>
                </a:cubicBezTo>
                <a:cubicBezTo>
                  <a:pt x="535" y="198"/>
                  <a:pt x="535" y="198"/>
                  <a:pt x="535" y="198"/>
                </a:cubicBezTo>
                <a:cubicBezTo>
                  <a:pt x="493" y="198"/>
                  <a:pt x="493" y="198"/>
                  <a:pt x="493" y="198"/>
                </a:cubicBezTo>
                <a:cubicBezTo>
                  <a:pt x="493" y="171"/>
                  <a:pt x="493" y="171"/>
                  <a:pt x="493" y="171"/>
                </a:cubicBezTo>
                <a:cubicBezTo>
                  <a:pt x="541" y="171"/>
                  <a:pt x="541" y="171"/>
                  <a:pt x="541" y="171"/>
                </a:cubicBezTo>
                <a:cubicBezTo>
                  <a:pt x="541" y="157"/>
                  <a:pt x="541" y="157"/>
                  <a:pt x="541" y="157"/>
                </a:cubicBezTo>
                <a:cubicBezTo>
                  <a:pt x="479" y="157"/>
                  <a:pt x="479" y="157"/>
                  <a:pt x="479" y="157"/>
                </a:cubicBezTo>
                <a:lnTo>
                  <a:pt x="479" y="261"/>
                </a:lnTo>
                <a:close/>
                <a:moveTo>
                  <a:pt x="805" y="261"/>
                </a:moveTo>
                <a:cubicBezTo>
                  <a:pt x="866" y="261"/>
                  <a:pt x="866" y="261"/>
                  <a:pt x="866" y="261"/>
                </a:cubicBezTo>
                <a:cubicBezTo>
                  <a:pt x="866" y="247"/>
                  <a:pt x="866" y="247"/>
                  <a:pt x="866" y="247"/>
                </a:cubicBezTo>
                <a:cubicBezTo>
                  <a:pt x="819" y="247"/>
                  <a:pt x="819" y="247"/>
                  <a:pt x="819" y="247"/>
                </a:cubicBezTo>
                <a:cubicBezTo>
                  <a:pt x="819" y="211"/>
                  <a:pt x="819" y="211"/>
                  <a:pt x="819" y="211"/>
                </a:cubicBezTo>
                <a:cubicBezTo>
                  <a:pt x="860" y="211"/>
                  <a:pt x="860" y="211"/>
                  <a:pt x="860" y="211"/>
                </a:cubicBezTo>
                <a:cubicBezTo>
                  <a:pt x="860" y="198"/>
                  <a:pt x="860" y="198"/>
                  <a:pt x="860" y="198"/>
                </a:cubicBezTo>
                <a:cubicBezTo>
                  <a:pt x="819" y="198"/>
                  <a:pt x="819" y="198"/>
                  <a:pt x="819" y="198"/>
                </a:cubicBezTo>
                <a:cubicBezTo>
                  <a:pt x="819" y="171"/>
                  <a:pt x="819" y="171"/>
                  <a:pt x="819" y="171"/>
                </a:cubicBezTo>
                <a:cubicBezTo>
                  <a:pt x="866" y="171"/>
                  <a:pt x="866" y="171"/>
                  <a:pt x="866" y="171"/>
                </a:cubicBezTo>
                <a:cubicBezTo>
                  <a:pt x="866" y="157"/>
                  <a:pt x="866" y="157"/>
                  <a:pt x="866" y="157"/>
                </a:cubicBezTo>
                <a:cubicBezTo>
                  <a:pt x="805" y="157"/>
                  <a:pt x="805" y="157"/>
                  <a:pt x="805" y="157"/>
                </a:cubicBezTo>
                <a:lnTo>
                  <a:pt x="805" y="261"/>
                </a:lnTo>
                <a:close/>
                <a:moveTo>
                  <a:pt x="634" y="235"/>
                </a:moveTo>
                <a:cubicBezTo>
                  <a:pt x="595" y="149"/>
                  <a:pt x="595" y="149"/>
                  <a:pt x="595" y="149"/>
                </a:cubicBezTo>
                <a:cubicBezTo>
                  <a:pt x="578" y="261"/>
                  <a:pt x="578" y="261"/>
                  <a:pt x="578" y="261"/>
                </a:cubicBezTo>
                <a:cubicBezTo>
                  <a:pt x="592" y="261"/>
                  <a:pt x="592" y="261"/>
                  <a:pt x="592" y="261"/>
                </a:cubicBezTo>
                <a:cubicBezTo>
                  <a:pt x="601" y="194"/>
                  <a:pt x="601" y="194"/>
                  <a:pt x="601" y="194"/>
                </a:cubicBezTo>
                <a:cubicBezTo>
                  <a:pt x="634" y="267"/>
                  <a:pt x="634" y="267"/>
                  <a:pt x="634" y="267"/>
                </a:cubicBezTo>
                <a:cubicBezTo>
                  <a:pt x="668" y="194"/>
                  <a:pt x="668" y="194"/>
                  <a:pt x="668" y="194"/>
                </a:cubicBezTo>
                <a:cubicBezTo>
                  <a:pt x="677" y="261"/>
                  <a:pt x="677" y="261"/>
                  <a:pt x="677" y="261"/>
                </a:cubicBezTo>
                <a:cubicBezTo>
                  <a:pt x="691" y="261"/>
                  <a:pt x="691" y="261"/>
                  <a:pt x="691" y="261"/>
                </a:cubicBezTo>
                <a:cubicBezTo>
                  <a:pt x="674" y="148"/>
                  <a:pt x="674" y="148"/>
                  <a:pt x="674" y="148"/>
                </a:cubicBezTo>
                <a:lnTo>
                  <a:pt x="634" y="235"/>
                </a:lnTo>
                <a:close/>
                <a:moveTo>
                  <a:pt x="737" y="261"/>
                </a:moveTo>
                <a:cubicBezTo>
                  <a:pt x="751" y="261"/>
                  <a:pt x="751" y="261"/>
                  <a:pt x="751" y="261"/>
                </a:cubicBezTo>
                <a:cubicBezTo>
                  <a:pt x="751" y="157"/>
                  <a:pt x="751" y="157"/>
                  <a:pt x="751" y="157"/>
                </a:cubicBezTo>
                <a:cubicBezTo>
                  <a:pt x="737" y="157"/>
                  <a:pt x="737" y="157"/>
                  <a:pt x="737" y="157"/>
                </a:cubicBezTo>
                <a:lnTo>
                  <a:pt x="737" y="261"/>
                </a:lnTo>
                <a:close/>
                <a:moveTo>
                  <a:pt x="955" y="211"/>
                </a:moveTo>
                <a:cubicBezTo>
                  <a:pt x="950" y="207"/>
                  <a:pt x="945" y="204"/>
                  <a:pt x="939" y="201"/>
                </a:cubicBezTo>
                <a:cubicBezTo>
                  <a:pt x="929" y="197"/>
                  <a:pt x="929" y="197"/>
                  <a:pt x="929" y="197"/>
                </a:cubicBezTo>
                <a:cubicBezTo>
                  <a:pt x="925" y="195"/>
                  <a:pt x="922" y="194"/>
                  <a:pt x="919" y="191"/>
                </a:cubicBezTo>
                <a:cubicBezTo>
                  <a:pt x="916" y="189"/>
                  <a:pt x="916" y="187"/>
                  <a:pt x="916" y="183"/>
                </a:cubicBezTo>
                <a:cubicBezTo>
                  <a:pt x="916" y="175"/>
                  <a:pt x="922" y="169"/>
                  <a:pt x="931" y="169"/>
                </a:cubicBezTo>
                <a:cubicBezTo>
                  <a:pt x="936" y="169"/>
                  <a:pt x="940" y="171"/>
                  <a:pt x="942" y="172"/>
                </a:cubicBezTo>
                <a:cubicBezTo>
                  <a:pt x="944" y="174"/>
                  <a:pt x="946" y="177"/>
                  <a:pt x="947" y="179"/>
                </a:cubicBezTo>
                <a:cubicBezTo>
                  <a:pt x="948" y="181"/>
                  <a:pt x="948" y="181"/>
                  <a:pt x="948" y="181"/>
                </a:cubicBezTo>
                <a:cubicBezTo>
                  <a:pt x="959" y="173"/>
                  <a:pt x="959" y="173"/>
                  <a:pt x="959" y="173"/>
                </a:cubicBezTo>
                <a:cubicBezTo>
                  <a:pt x="958" y="172"/>
                  <a:pt x="958" y="172"/>
                  <a:pt x="958" y="172"/>
                </a:cubicBezTo>
                <a:cubicBezTo>
                  <a:pt x="956" y="167"/>
                  <a:pt x="952" y="163"/>
                  <a:pt x="948" y="161"/>
                </a:cubicBezTo>
                <a:cubicBezTo>
                  <a:pt x="943" y="157"/>
                  <a:pt x="938" y="156"/>
                  <a:pt x="931" y="156"/>
                </a:cubicBezTo>
                <a:cubicBezTo>
                  <a:pt x="914" y="156"/>
                  <a:pt x="902" y="167"/>
                  <a:pt x="902" y="183"/>
                </a:cubicBezTo>
                <a:cubicBezTo>
                  <a:pt x="902" y="190"/>
                  <a:pt x="904" y="195"/>
                  <a:pt x="909" y="200"/>
                </a:cubicBezTo>
                <a:cubicBezTo>
                  <a:pt x="913" y="205"/>
                  <a:pt x="918" y="207"/>
                  <a:pt x="922" y="209"/>
                </a:cubicBezTo>
                <a:cubicBezTo>
                  <a:pt x="932" y="213"/>
                  <a:pt x="932" y="213"/>
                  <a:pt x="932" y="213"/>
                </a:cubicBezTo>
                <a:cubicBezTo>
                  <a:pt x="937" y="215"/>
                  <a:pt x="941" y="217"/>
                  <a:pt x="944" y="220"/>
                </a:cubicBezTo>
                <a:cubicBezTo>
                  <a:pt x="947" y="223"/>
                  <a:pt x="948" y="226"/>
                  <a:pt x="948" y="231"/>
                </a:cubicBezTo>
                <a:cubicBezTo>
                  <a:pt x="948" y="240"/>
                  <a:pt x="942" y="249"/>
                  <a:pt x="929" y="249"/>
                </a:cubicBezTo>
                <a:cubicBezTo>
                  <a:pt x="924" y="249"/>
                  <a:pt x="919" y="247"/>
                  <a:pt x="916" y="244"/>
                </a:cubicBezTo>
                <a:cubicBezTo>
                  <a:pt x="913" y="241"/>
                  <a:pt x="911" y="236"/>
                  <a:pt x="910" y="232"/>
                </a:cubicBezTo>
                <a:cubicBezTo>
                  <a:pt x="910" y="230"/>
                  <a:pt x="910" y="230"/>
                  <a:pt x="910" y="230"/>
                </a:cubicBezTo>
                <a:cubicBezTo>
                  <a:pt x="896" y="234"/>
                  <a:pt x="896" y="234"/>
                  <a:pt x="896" y="234"/>
                </a:cubicBezTo>
                <a:cubicBezTo>
                  <a:pt x="897" y="235"/>
                  <a:pt x="897" y="235"/>
                  <a:pt x="897" y="235"/>
                </a:cubicBezTo>
                <a:cubicBezTo>
                  <a:pt x="898" y="243"/>
                  <a:pt x="902" y="249"/>
                  <a:pt x="906" y="254"/>
                </a:cubicBezTo>
                <a:cubicBezTo>
                  <a:pt x="912" y="260"/>
                  <a:pt x="920" y="262"/>
                  <a:pt x="929" y="262"/>
                </a:cubicBezTo>
                <a:cubicBezTo>
                  <a:pt x="948" y="262"/>
                  <a:pt x="962" y="249"/>
                  <a:pt x="962" y="230"/>
                </a:cubicBezTo>
                <a:cubicBezTo>
                  <a:pt x="962" y="222"/>
                  <a:pt x="960" y="216"/>
                  <a:pt x="955" y="211"/>
                </a:cubicBezTo>
                <a:close/>
                <a:moveTo>
                  <a:pt x="0" y="261"/>
                </a:moveTo>
                <a:cubicBezTo>
                  <a:pt x="15" y="261"/>
                  <a:pt x="15" y="261"/>
                  <a:pt x="15" y="261"/>
                </a:cubicBezTo>
                <a:cubicBezTo>
                  <a:pt x="48" y="184"/>
                  <a:pt x="48" y="184"/>
                  <a:pt x="48" y="184"/>
                </a:cubicBezTo>
                <a:cubicBezTo>
                  <a:pt x="79" y="260"/>
                  <a:pt x="79" y="260"/>
                  <a:pt x="79" y="260"/>
                </a:cubicBezTo>
                <a:cubicBezTo>
                  <a:pt x="80" y="261"/>
                  <a:pt x="80" y="261"/>
                  <a:pt x="80" y="261"/>
                </a:cubicBezTo>
                <a:cubicBezTo>
                  <a:pt x="95" y="261"/>
                  <a:pt x="95" y="261"/>
                  <a:pt x="95" y="261"/>
                </a:cubicBezTo>
                <a:cubicBezTo>
                  <a:pt x="48" y="151"/>
                  <a:pt x="48" y="151"/>
                  <a:pt x="48" y="151"/>
                </a:cubicBezTo>
                <a:lnTo>
                  <a:pt x="0" y="261"/>
                </a:lnTo>
                <a:close/>
                <a:moveTo>
                  <a:pt x="229" y="261"/>
                </a:moveTo>
                <a:cubicBezTo>
                  <a:pt x="244" y="261"/>
                  <a:pt x="244" y="261"/>
                  <a:pt x="244" y="261"/>
                </a:cubicBezTo>
                <a:cubicBezTo>
                  <a:pt x="277" y="184"/>
                  <a:pt x="277" y="184"/>
                  <a:pt x="277" y="184"/>
                </a:cubicBezTo>
                <a:cubicBezTo>
                  <a:pt x="309" y="260"/>
                  <a:pt x="309" y="260"/>
                  <a:pt x="309" y="260"/>
                </a:cubicBezTo>
                <a:cubicBezTo>
                  <a:pt x="309" y="261"/>
                  <a:pt x="309" y="261"/>
                  <a:pt x="309" y="261"/>
                </a:cubicBezTo>
                <a:cubicBezTo>
                  <a:pt x="324" y="261"/>
                  <a:pt x="324" y="261"/>
                  <a:pt x="324" y="261"/>
                </a:cubicBezTo>
                <a:cubicBezTo>
                  <a:pt x="277" y="151"/>
                  <a:pt x="277" y="151"/>
                  <a:pt x="277" y="151"/>
                </a:cubicBezTo>
                <a:lnTo>
                  <a:pt x="229" y="261"/>
                </a:lnTo>
                <a:close/>
                <a:moveTo>
                  <a:pt x="1071" y="11"/>
                </a:moveTo>
                <a:cubicBezTo>
                  <a:pt x="1071" y="18"/>
                  <a:pt x="1071" y="18"/>
                  <a:pt x="1071" y="18"/>
                </a:cubicBezTo>
                <a:cubicBezTo>
                  <a:pt x="1075" y="18"/>
                  <a:pt x="1075" y="18"/>
                  <a:pt x="1075" y="18"/>
                </a:cubicBezTo>
                <a:cubicBezTo>
                  <a:pt x="1077" y="9"/>
                  <a:pt x="1077" y="9"/>
                  <a:pt x="1077" y="9"/>
                </a:cubicBezTo>
                <a:cubicBezTo>
                  <a:pt x="1076" y="8"/>
                  <a:pt x="1074" y="7"/>
                  <a:pt x="1072" y="6"/>
                </a:cubicBezTo>
                <a:cubicBezTo>
                  <a:pt x="1070" y="6"/>
                  <a:pt x="1067" y="6"/>
                  <a:pt x="1064" y="6"/>
                </a:cubicBezTo>
                <a:cubicBezTo>
                  <a:pt x="1061" y="6"/>
                  <a:pt x="1058" y="6"/>
                  <a:pt x="1056" y="7"/>
                </a:cubicBezTo>
                <a:cubicBezTo>
                  <a:pt x="1053" y="9"/>
                  <a:pt x="1051" y="10"/>
                  <a:pt x="1049" y="12"/>
                </a:cubicBezTo>
                <a:cubicBezTo>
                  <a:pt x="1048" y="14"/>
                  <a:pt x="1047" y="17"/>
                  <a:pt x="1047" y="20"/>
                </a:cubicBezTo>
                <a:cubicBezTo>
                  <a:pt x="1047" y="22"/>
                  <a:pt x="1048" y="24"/>
                  <a:pt x="1049" y="26"/>
                </a:cubicBezTo>
                <a:cubicBezTo>
                  <a:pt x="1050" y="28"/>
                  <a:pt x="1051" y="30"/>
                  <a:pt x="1053" y="31"/>
                </a:cubicBezTo>
                <a:cubicBezTo>
                  <a:pt x="1055" y="32"/>
                  <a:pt x="1057" y="34"/>
                  <a:pt x="1059" y="35"/>
                </a:cubicBezTo>
                <a:cubicBezTo>
                  <a:pt x="1062" y="37"/>
                  <a:pt x="1064" y="39"/>
                  <a:pt x="1066" y="40"/>
                </a:cubicBezTo>
                <a:cubicBezTo>
                  <a:pt x="1067" y="42"/>
                  <a:pt x="1068" y="44"/>
                  <a:pt x="1068" y="47"/>
                </a:cubicBezTo>
                <a:cubicBezTo>
                  <a:pt x="1068" y="49"/>
                  <a:pt x="1067" y="52"/>
                  <a:pt x="1065" y="53"/>
                </a:cubicBezTo>
                <a:cubicBezTo>
                  <a:pt x="1062" y="55"/>
                  <a:pt x="1060" y="56"/>
                  <a:pt x="1057" y="56"/>
                </a:cubicBezTo>
                <a:cubicBezTo>
                  <a:pt x="1055" y="56"/>
                  <a:pt x="1053" y="56"/>
                  <a:pt x="1052" y="55"/>
                </a:cubicBezTo>
                <a:cubicBezTo>
                  <a:pt x="1050" y="55"/>
                  <a:pt x="1049" y="54"/>
                  <a:pt x="1048" y="54"/>
                </a:cubicBezTo>
                <a:cubicBezTo>
                  <a:pt x="1048" y="46"/>
                  <a:pt x="1048" y="46"/>
                  <a:pt x="1048" y="46"/>
                </a:cubicBezTo>
                <a:cubicBezTo>
                  <a:pt x="1044" y="46"/>
                  <a:pt x="1044" y="46"/>
                  <a:pt x="1044" y="46"/>
                </a:cubicBezTo>
                <a:cubicBezTo>
                  <a:pt x="1042" y="56"/>
                  <a:pt x="1042" y="56"/>
                  <a:pt x="1042" y="56"/>
                </a:cubicBezTo>
                <a:cubicBezTo>
                  <a:pt x="1043" y="57"/>
                  <a:pt x="1045" y="58"/>
                  <a:pt x="1048" y="58"/>
                </a:cubicBezTo>
                <a:cubicBezTo>
                  <a:pt x="1051" y="59"/>
                  <a:pt x="1054" y="59"/>
                  <a:pt x="1057" y="59"/>
                </a:cubicBezTo>
                <a:cubicBezTo>
                  <a:pt x="1060" y="59"/>
                  <a:pt x="1063" y="59"/>
                  <a:pt x="1066" y="57"/>
                </a:cubicBezTo>
                <a:cubicBezTo>
                  <a:pt x="1069" y="56"/>
                  <a:pt x="1071" y="54"/>
                  <a:pt x="1073" y="52"/>
                </a:cubicBezTo>
                <a:cubicBezTo>
                  <a:pt x="1074" y="50"/>
                  <a:pt x="1075" y="47"/>
                  <a:pt x="1075" y="44"/>
                </a:cubicBezTo>
                <a:cubicBezTo>
                  <a:pt x="1075" y="42"/>
                  <a:pt x="1074" y="40"/>
                  <a:pt x="1073" y="38"/>
                </a:cubicBezTo>
                <a:cubicBezTo>
                  <a:pt x="1072" y="36"/>
                  <a:pt x="1071" y="35"/>
                  <a:pt x="1069" y="34"/>
                </a:cubicBezTo>
                <a:cubicBezTo>
                  <a:pt x="1068" y="32"/>
                  <a:pt x="1066" y="31"/>
                  <a:pt x="1064" y="29"/>
                </a:cubicBezTo>
                <a:cubicBezTo>
                  <a:pt x="1060" y="27"/>
                  <a:pt x="1058" y="25"/>
                  <a:pt x="1056" y="24"/>
                </a:cubicBezTo>
                <a:cubicBezTo>
                  <a:pt x="1055" y="22"/>
                  <a:pt x="1054" y="20"/>
                  <a:pt x="1054" y="17"/>
                </a:cubicBezTo>
                <a:cubicBezTo>
                  <a:pt x="1054" y="15"/>
                  <a:pt x="1055" y="13"/>
                  <a:pt x="1057" y="11"/>
                </a:cubicBezTo>
                <a:cubicBezTo>
                  <a:pt x="1059" y="10"/>
                  <a:pt x="1061" y="9"/>
                  <a:pt x="1064" y="9"/>
                </a:cubicBezTo>
                <a:cubicBezTo>
                  <a:pt x="1065" y="9"/>
                  <a:pt x="1067" y="9"/>
                  <a:pt x="1068" y="10"/>
                </a:cubicBezTo>
                <a:cubicBezTo>
                  <a:pt x="1069" y="10"/>
                  <a:pt x="1070" y="10"/>
                  <a:pt x="1071" y="11"/>
                </a:cubicBezTo>
                <a:close/>
                <a:moveTo>
                  <a:pt x="1107" y="27"/>
                </a:moveTo>
                <a:cubicBezTo>
                  <a:pt x="1108" y="27"/>
                  <a:pt x="1108" y="27"/>
                  <a:pt x="1108" y="27"/>
                </a:cubicBezTo>
                <a:cubicBezTo>
                  <a:pt x="1110" y="20"/>
                  <a:pt x="1110" y="20"/>
                  <a:pt x="1110" y="20"/>
                </a:cubicBezTo>
                <a:cubicBezTo>
                  <a:pt x="1109" y="20"/>
                  <a:pt x="1108" y="19"/>
                  <a:pt x="1107" y="19"/>
                </a:cubicBezTo>
                <a:cubicBezTo>
                  <a:pt x="1105" y="19"/>
                  <a:pt x="1104" y="19"/>
                  <a:pt x="1102" y="19"/>
                </a:cubicBezTo>
                <a:cubicBezTo>
                  <a:pt x="1098" y="19"/>
                  <a:pt x="1094" y="20"/>
                  <a:pt x="1091" y="22"/>
                </a:cubicBezTo>
                <a:cubicBezTo>
                  <a:pt x="1088" y="25"/>
                  <a:pt x="1086" y="28"/>
                  <a:pt x="1084" y="32"/>
                </a:cubicBezTo>
                <a:cubicBezTo>
                  <a:pt x="1083" y="36"/>
                  <a:pt x="1082" y="40"/>
                  <a:pt x="1082" y="43"/>
                </a:cubicBezTo>
                <a:cubicBezTo>
                  <a:pt x="1082" y="48"/>
                  <a:pt x="1083" y="52"/>
                  <a:pt x="1085" y="55"/>
                </a:cubicBezTo>
                <a:cubicBezTo>
                  <a:pt x="1087" y="58"/>
                  <a:pt x="1091" y="59"/>
                  <a:pt x="1094" y="59"/>
                </a:cubicBezTo>
                <a:cubicBezTo>
                  <a:pt x="1098" y="59"/>
                  <a:pt x="1100" y="59"/>
                  <a:pt x="1102" y="57"/>
                </a:cubicBezTo>
                <a:cubicBezTo>
                  <a:pt x="1105" y="56"/>
                  <a:pt x="1106" y="54"/>
                  <a:pt x="1108" y="53"/>
                </a:cubicBezTo>
                <a:cubicBezTo>
                  <a:pt x="1106" y="50"/>
                  <a:pt x="1106" y="50"/>
                  <a:pt x="1106" y="50"/>
                </a:cubicBezTo>
                <a:cubicBezTo>
                  <a:pt x="1105" y="52"/>
                  <a:pt x="1103" y="53"/>
                  <a:pt x="1102" y="54"/>
                </a:cubicBezTo>
                <a:cubicBezTo>
                  <a:pt x="1100" y="54"/>
                  <a:pt x="1099" y="55"/>
                  <a:pt x="1097" y="55"/>
                </a:cubicBezTo>
                <a:cubicBezTo>
                  <a:pt x="1094" y="55"/>
                  <a:pt x="1092" y="54"/>
                  <a:pt x="1091" y="52"/>
                </a:cubicBezTo>
                <a:cubicBezTo>
                  <a:pt x="1090" y="50"/>
                  <a:pt x="1089" y="47"/>
                  <a:pt x="1089" y="43"/>
                </a:cubicBezTo>
                <a:cubicBezTo>
                  <a:pt x="1089" y="39"/>
                  <a:pt x="1090" y="35"/>
                  <a:pt x="1091" y="32"/>
                </a:cubicBezTo>
                <a:cubicBezTo>
                  <a:pt x="1092" y="30"/>
                  <a:pt x="1093" y="27"/>
                  <a:pt x="1095" y="26"/>
                </a:cubicBezTo>
                <a:cubicBezTo>
                  <a:pt x="1097" y="24"/>
                  <a:pt x="1099" y="23"/>
                  <a:pt x="1101" y="23"/>
                </a:cubicBezTo>
                <a:cubicBezTo>
                  <a:pt x="1102" y="23"/>
                  <a:pt x="1105" y="24"/>
                  <a:pt x="1107" y="27"/>
                </a:cubicBezTo>
                <a:close/>
                <a:moveTo>
                  <a:pt x="1124" y="52"/>
                </a:moveTo>
                <a:cubicBezTo>
                  <a:pt x="1129" y="19"/>
                  <a:pt x="1129" y="19"/>
                  <a:pt x="1129" y="19"/>
                </a:cubicBezTo>
                <a:cubicBezTo>
                  <a:pt x="1128" y="19"/>
                  <a:pt x="1128" y="19"/>
                  <a:pt x="1128" y="19"/>
                </a:cubicBezTo>
                <a:cubicBezTo>
                  <a:pt x="1118" y="20"/>
                  <a:pt x="1118" y="20"/>
                  <a:pt x="1118" y="20"/>
                </a:cubicBezTo>
                <a:cubicBezTo>
                  <a:pt x="1117" y="23"/>
                  <a:pt x="1117" y="23"/>
                  <a:pt x="1117" y="23"/>
                </a:cubicBezTo>
                <a:cubicBezTo>
                  <a:pt x="1122" y="24"/>
                  <a:pt x="1122" y="24"/>
                  <a:pt x="1122" y="24"/>
                </a:cubicBezTo>
                <a:cubicBezTo>
                  <a:pt x="1121" y="31"/>
                  <a:pt x="1120" y="37"/>
                  <a:pt x="1119" y="41"/>
                </a:cubicBezTo>
                <a:cubicBezTo>
                  <a:pt x="1118" y="49"/>
                  <a:pt x="1117" y="54"/>
                  <a:pt x="1117" y="55"/>
                </a:cubicBezTo>
                <a:cubicBezTo>
                  <a:pt x="1117" y="56"/>
                  <a:pt x="1118" y="57"/>
                  <a:pt x="1118" y="58"/>
                </a:cubicBezTo>
                <a:cubicBezTo>
                  <a:pt x="1119" y="59"/>
                  <a:pt x="1120" y="59"/>
                  <a:pt x="1122" y="59"/>
                </a:cubicBezTo>
                <a:cubicBezTo>
                  <a:pt x="1124" y="59"/>
                  <a:pt x="1125" y="59"/>
                  <a:pt x="1127" y="58"/>
                </a:cubicBezTo>
                <a:cubicBezTo>
                  <a:pt x="1128" y="57"/>
                  <a:pt x="1129" y="55"/>
                  <a:pt x="1130" y="54"/>
                </a:cubicBezTo>
                <a:cubicBezTo>
                  <a:pt x="1129" y="53"/>
                  <a:pt x="1129" y="53"/>
                  <a:pt x="1129" y="53"/>
                </a:cubicBezTo>
                <a:cubicBezTo>
                  <a:pt x="1128" y="54"/>
                  <a:pt x="1128" y="54"/>
                  <a:pt x="1127" y="54"/>
                </a:cubicBezTo>
                <a:cubicBezTo>
                  <a:pt x="1126" y="55"/>
                  <a:pt x="1126" y="55"/>
                  <a:pt x="1125" y="55"/>
                </a:cubicBezTo>
                <a:cubicBezTo>
                  <a:pt x="1125" y="55"/>
                  <a:pt x="1125" y="55"/>
                  <a:pt x="1125" y="54"/>
                </a:cubicBezTo>
                <a:cubicBezTo>
                  <a:pt x="1124" y="54"/>
                  <a:pt x="1124" y="54"/>
                  <a:pt x="1124" y="53"/>
                </a:cubicBezTo>
                <a:lnTo>
                  <a:pt x="1124" y="52"/>
                </a:lnTo>
                <a:close/>
                <a:moveTo>
                  <a:pt x="1127" y="11"/>
                </a:moveTo>
                <a:cubicBezTo>
                  <a:pt x="1128" y="11"/>
                  <a:pt x="1129" y="11"/>
                  <a:pt x="1130" y="10"/>
                </a:cubicBezTo>
                <a:cubicBezTo>
                  <a:pt x="1131" y="9"/>
                  <a:pt x="1131" y="7"/>
                  <a:pt x="1131" y="6"/>
                </a:cubicBezTo>
                <a:cubicBezTo>
                  <a:pt x="1131" y="5"/>
                  <a:pt x="1131" y="4"/>
                  <a:pt x="1130" y="3"/>
                </a:cubicBezTo>
                <a:cubicBezTo>
                  <a:pt x="1130" y="3"/>
                  <a:pt x="1129" y="2"/>
                  <a:pt x="1128" y="2"/>
                </a:cubicBezTo>
                <a:cubicBezTo>
                  <a:pt x="1126" y="2"/>
                  <a:pt x="1125" y="3"/>
                  <a:pt x="1124" y="4"/>
                </a:cubicBezTo>
                <a:cubicBezTo>
                  <a:pt x="1123" y="5"/>
                  <a:pt x="1123" y="6"/>
                  <a:pt x="1123" y="7"/>
                </a:cubicBezTo>
                <a:cubicBezTo>
                  <a:pt x="1123" y="8"/>
                  <a:pt x="1123" y="9"/>
                  <a:pt x="1124" y="10"/>
                </a:cubicBezTo>
                <a:cubicBezTo>
                  <a:pt x="1125" y="11"/>
                  <a:pt x="1126" y="11"/>
                  <a:pt x="1127" y="11"/>
                </a:cubicBezTo>
                <a:close/>
                <a:moveTo>
                  <a:pt x="1166" y="52"/>
                </a:moveTo>
                <a:cubicBezTo>
                  <a:pt x="1165" y="49"/>
                  <a:pt x="1165" y="49"/>
                  <a:pt x="1165" y="49"/>
                </a:cubicBezTo>
                <a:cubicBezTo>
                  <a:pt x="1163" y="51"/>
                  <a:pt x="1161" y="52"/>
                  <a:pt x="1159" y="53"/>
                </a:cubicBezTo>
                <a:cubicBezTo>
                  <a:pt x="1157" y="54"/>
                  <a:pt x="1155" y="55"/>
                  <a:pt x="1153" y="55"/>
                </a:cubicBezTo>
                <a:cubicBezTo>
                  <a:pt x="1150" y="55"/>
                  <a:pt x="1148" y="54"/>
                  <a:pt x="1147" y="51"/>
                </a:cubicBezTo>
                <a:cubicBezTo>
                  <a:pt x="1145" y="49"/>
                  <a:pt x="1145" y="46"/>
                  <a:pt x="1145" y="43"/>
                </a:cubicBezTo>
                <a:cubicBezTo>
                  <a:pt x="1148" y="43"/>
                  <a:pt x="1151" y="42"/>
                  <a:pt x="1155" y="41"/>
                </a:cubicBezTo>
                <a:cubicBezTo>
                  <a:pt x="1158" y="40"/>
                  <a:pt x="1162" y="38"/>
                  <a:pt x="1164" y="36"/>
                </a:cubicBezTo>
                <a:cubicBezTo>
                  <a:pt x="1167" y="33"/>
                  <a:pt x="1168" y="31"/>
                  <a:pt x="1168" y="27"/>
                </a:cubicBezTo>
                <a:cubicBezTo>
                  <a:pt x="1168" y="25"/>
                  <a:pt x="1167" y="23"/>
                  <a:pt x="1166" y="21"/>
                </a:cubicBezTo>
                <a:cubicBezTo>
                  <a:pt x="1164" y="19"/>
                  <a:pt x="1162" y="19"/>
                  <a:pt x="1158" y="19"/>
                </a:cubicBezTo>
                <a:cubicBezTo>
                  <a:pt x="1154" y="19"/>
                  <a:pt x="1151" y="20"/>
                  <a:pt x="1148" y="22"/>
                </a:cubicBezTo>
                <a:cubicBezTo>
                  <a:pt x="1145" y="24"/>
                  <a:pt x="1142" y="28"/>
                  <a:pt x="1140" y="31"/>
                </a:cubicBezTo>
                <a:cubicBezTo>
                  <a:pt x="1138" y="35"/>
                  <a:pt x="1138" y="40"/>
                  <a:pt x="1138" y="44"/>
                </a:cubicBezTo>
                <a:cubicBezTo>
                  <a:pt x="1138" y="47"/>
                  <a:pt x="1138" y="49"/>
                  <a:pt x="1139" y="52"/>
                </a:cubicBezTo>
                <a:cubicBezTo>
                  <a:pt x="1140" y="54"/>
                  <a:pt x="1142" y="56"/>
                  <a:pt x="1144" y="57"/>
                </a:cubicBezTo>
                <a:cubicBezTo>
                  <a:pt x="1146" y="59"/>
                  <a:pt x="1148" y="59"/>
                  <a:pt x="1151" y="59"/>
                </a:cubicBezTo>
                <a:cubicBezTo>
                  <a:pt x="1155" y="59"/>
                  <a:pt x="1158" y="58"/>
                  <a:pt x="1160" y="57"/>
                </a:cubicBezTo>
                <a:cubicBezTo>
                  <a:pt x="1163" y="55"/>
                  <a:pt x="1165" y="54"/>
                  <a:pt x="1166" y="52"/>
                </a:cubicBezTo>
                <a:close/>
                <a:moveTo>
                  <a:pt x="1157" y="22"/>
                </a:moveTo>
                <a:cubicBezTo>
                  <a:pt x="1158" y="22"/>
                  <a:pt x="1159" y="23"/>
                  <a:pt x="1160" y="24"/>
                </a:cubicBezTo>
                <a:cubicBezTo>
                  <a:pt x="1161" y="25"/>
                  <a:pt x="1161" y="26"/>
                  <a:pt x="1161" y="28"/>
                </a:cubicBezTo>
                <a:cubicBezTo>
                  <a:pt x="1161" y="30"/>
                  <a:pt x="1161" y="32"/>
                  <a:pt x="1159" y="34"/>
                </a:cubicBezTo>
                <a:cubicBezTo>
                  <a:pt x="1157" y="35"/>
                  <a:pt x="1155" y="37"/>
                  <a:pt x="1152" y="38"/>
                </a:cubicBezTo>
                <a:cubicBezTo>
                  <a:pt x="1150" y="39"/>
                  <a:pt x="1147" y="39"/>
                  <a:pt x="1145" y="39"/>
                </a:cubicBezTo>
                <a:cubicBezTo>
                  <a:pt x="1145" y="37"/>
                  <a:pt x="1146" y="34"/>
                  <a:pt x="1147" y="32"/>
                </a:cubicBezTo>
                <a:cubicBezTo>
                  <a:pt x="1148" y="29"/>
                  <a:pt x="1149" y="27"/>
                  <a:pt x="1151" y="25"/>
                </a:cubicBezTo>
                <a:cubicBezTo>
                  <a:pt x="1152" y="23"/>
                  <a:pt x="1154" y="22"/>
                  <a:pt x="1157" y="22"/>
                </a:cubicBezTo>
                <a:close/>
                <a:moveTo>
                  <a:pt x="1187" y="28"/>
                </a:moveTo>
                <a:cubicBezTo>
                  <a:pt x="1188" y="19"/>
                  <a:pt x="1188" y="19"/>
                  <a:pt x="1188" y="19"/>
                </a:cubicBezTo>
                <a:cubicBezTo>
                  <a:pt x="1186" y="19"/>
                  <a:pt x="1186" y="19"/>
                  <a:pt x="1186" y="19"/>
                </a:cubicBezTo>
                <a:cubicBezTo>
                  <a:pt x="1178" y="20"/>
                  <a:pt x="1178" y="20"/>
                  <a:pt x="1178" y="20"/>
                </a:cubicBezTo>
                <a:cubicBezTo>
                  <a:pt x="1177" y="23"/>
                  <a:pt x="1177" y="23"/>
                  <a:pt x="1177" y="23"/>
                </a:cubicBezTo>
                <a:cubicBezTo>
                  <a:pt x="1180" y="25"/>
                  <a:pt x="1180" y="25"/>
                  <a:pt x="1180" y="25"/>
                </a:cubicBezTo>
                <a:cubicBezTo>
                  <a:pt x="1176" y="58"/>
                  <a:pt x="1176" y="58"/>
                  <a:pt x="1176" y="58"/>
                </a:cubicBezTo>
                <a:cubicBezTo>
                  <a:pt x="1183" y="58"/>
                  <a:pt x="1183" y="58"/>
                  <a:pt x="1183" y="58"/>
                </a:cubicBezTo>
                <a:cubicBezTo>
                  <a:pt x="1186" y="33"/>
                  <a:pt x="1186" y="33"/>
                  <a:pt x="1186" y="33"/>
                </a:cubicBezTo>
                <a:cubicBezTo>
                  <a:pt x="1188" y="31"/>
                  <a:pt x="1190" y="28"/>
                  <a:pt x="1192" y="26"/>
                </a:cubicBezTo>
                <a:cubicBezTo>
                  <a:pt x="1194" y="25"/>
                  <a:pt x="1196" y="24"/>
                  <a:pt x="1198" y="24"/>
                </a:cubicBezTo>
                <a:cubicBezTo>
                  <a:pt x="1200" y="24"/>
                  <a:pt x="1201" y="24"/>
                  <a:pt x="1202" y="25"/>
                </a:cubicBezTo>
                <a:cubicBezTo>
                  <a:pt x="1202" y="26"/>
                  <a:pt x="1203" y="27"/>
                  <a:pt x="1203" y="29"/>
                </a:cubicBezTo>
                <a:cubicBezTo>
                  <a:pt x="1203" y="31"/>
                  <a:pt x="1202" y="33"/>
                  <a:pt x="1202" y="35"/>
                </a:cubicBezTo>
                <a:cubicBezTo>
                  <a:pt x="1202" y="37"/>
                  <a:pt x="1201" y="39"/>
                  <a:pt x="1201" y="41"/>
                </a:cubicBezTo>
                <a:cubicBezTo>
                  <a:pt x="1201" y="43"/>
                  <a:pt x="1201" y="43"/>
                  <a:pt x="1201" y="43"/>
                </a:cubicBezTo>
                <a:cubicBezTo>
                  <a:pt x="1200" y="46"/>
                  <a:pt x="1200" y="46"/>
                  <a:pt x="1200" y="46"/>
                </a:cubicBezTo>
                <a:cubicBezTo>
                  <a:pt x="1199" y="51"/>
                  <a:pt x="1199" y="54"/>
                  <a:pt x="1199" y="55"/>
                </a:cubicBezTo>
                <a:cubicBezTo>
                  <a:pt x="1199" y="58"/>
                  <a:pt x="1200" y="59"/>
                  <a:pt x="1203" y="59"/>
                </a:cubicBezTo>
                <a:cubicBezTo>
                  <a:pt x="1205" y="59"/>
                  <a:pt x="1206" y="59"/>
                  <a:pt x="1207" y="58"/>
                </a:cubicBezTo>
                <a:cubicBezTo>
                  <a:pt x="1208" y="58"/>
                  <a:pt x="1209" y="57"/>
                  <a:pt x="1210" y="57"/>
                </a:cubicBezTo>
                <a:cubicBezTo>
                  <a:pt x="1210" y="56"/>
                  <a:pt x="1211" y="55"/>
                  <a:pt x="1211" y="55"/>
                </a:cubicBezTo>
                <a:cubicBezTo>
                  <a:pt x="1210" y="53"/>
                  <a:pt x="1210" y="53"/>
                  <a:pt x="1210" y="53"/>
                </a:cubicBezTo>
                <a:cubicBezTo>
                  <a:pt x="1209" y="54"/>
                  <a:pt x="1208" y="55"/>
                  <a:pt x="1207" y="55"/>
                </a:cubicBezTo>
                <a:cubicBezTo>
                  <a:pt x="1206" y="55"/>
                  <a:pt x="1206" y="54"/>
                  <a:pt x="1206" y="53"/>
                </a:cubicBezTo>
                <a:cubicBezTo>
                  <a:pt x="1206" y="51"/>
                  <a:pt x="1206" y="48"/>
                  <a:pt x="1207" y="45"/>
                </a:cubicBezTo>
                <a:cubicBezTo>
                  <a:pt x="1208" y="41"/>
                  <a:pt x="1208" y="41"/>
                  <a:pt x="1208" y="41"/>
                </a:cubicBezTo>
                <a:cubicBezTo>
                  <a:pt x="1208" y="40"/>
                  <a:pt x="1208" y="40"/>
                  <a:pt x="1208" y="40"/>
                </a:cubicBezTo>
                <a:cubicBezTo>
                  <a:pt x="1209" y="34"/>
                  <a:pt x="1210" y="31"/>
                  <a:pt x="1210" y="29"/>
                </a:cubicBezTo>
                <a:cubicBezTo>
                  <a:pt x="1210" y="25"/>
                  <a:pt x="1209" y="23"/>
                  <a:pt x="1207" y="21"/>
                </a:cubicBezTo>
                <a:cubicBezTo>
                  <a:pt x="1206" y="19"/>
                  <a:pt x="1204" y="19"/>
                  <a:pt x="1201" y="19"/>
                </a:cubicBezTo>
                <a:cubicBezTo>
                  <a:pt x="1199" y="19"/>
                  <a:pt x="1196" y="19"/>
                  <a:pt x="1193" y="21"/>
                </a:cubicBezTo>
                <a:cubicBezTo>
                  <a:pt x="1191" y="23"/>
                  <a:pt x="1189" y="25"/>
                  <a:pt x="1187" y="28"/>
                </a:cubicBezTo>
                <a:close/>
                <a:moveTo>
                  <a:pt x="1243" y="27"/>
                </a:moveTo>
                <a:cubicBezTo>
                  <a:pt x="1245" y="27"/>
                  <a:pt x="1245" y="27"/>
                  <a:pt x="1245" y="27"/>
                </a:cubicBezTo>
                <a:cubicBezTo>
                  <a:pt x="1247" y="20"/>
                  <a:pt x="1247" y="20"/>
                  <a:pt x="1247" y="20"/>
                </a:cubicBezTo>
                <a:cubicBezTo>
                  <a:pt x="1246" y="20"/>
                  <a:pt x="1244" y="19"/>
                  <a:pt x="1243" y="19"/>
                </a:cubicBezTo>
                <a:cubicBezTo>
                  <a:pt x="1241" y="19"/>
                  <a:pt x="1240" y="19"/>
                  <a:pt x="1239" y="19"/>
                </a:cubicBezTo>
                <a:cubicBezTo>
                  <a:pt x="1234" y="19"/>
                  <a:pt x="1231" y="20"/>
                  <a:pt x="1228" y="22"/>
                </a:cubicBezTo>
                <a:cubicBezTo>
                  <a:pt x="1224" y="25"/>
                  <a:pt x="1222" y="28"/>
                  <a:pt x="1220" y="32"/>
                </a:cubicBezTo>
                <a:cubicBezTo>
                  <a:pt x="1219" y="36"/>
                  <a:pt x="1218" y="40"/>
                  <a:pt x="1218" y="43"/>
                </a:cubicBezTo>
                <a:cubicBezTo>
                  <a:pt x="1218" y="48"/>
                  <a:pt x="1219" y="52"/>
                  <a:pt x="1221" y="55"/>
                </a:cubicBezTo>
                <a:cubicBezTo>
                  <a:pt x="1224" y="58"/>
                  <a:pt x="1227" y="59"/>
                  <a:pt x="1231" y="59"/>
                </a:cubicBezTo>
                <a:cubicBezTo>
                  <a:pt x="1234" y="59"/>
                  <a:pt x="1236" y="59"/>
                  <a:pt x="1239" y="57"/>
                </a:cubicBezTo>
                <a:cubicBezTo>
                  <a:pt x="1241" y="56"/>
                  <a:pt x="1243" y="54"/>
                  <a:pt x="1244" y="53"/>
                </a:cubicBezTo>
                <a:cubicBezTo>
                  <a:pt x="1242" y="50"/>
                  <a:pt x="1242" y="50"/>
                  <a:pt x="1242" y="50"/>
                </a:cubicBezTo>
                <a:cubicBezTo>
                  <a:pt x="1241" y="52"/>
                  <a:pt x="1239" y="53"/>
                  <a:pt x="1238" y="54"/>
                </a:cubicBezTo>
                <a:cubicBezTo>
                  <a:pt x="1236" y="54"/>
                  <a:pt x="1235" y="55"/>
                  <a:pt x="1233" y="55"/>
                </a:cubicBezTo>
                <a:cubicBezTo>
                  <a:pt x="1230" y="55"/>
                  <a:pt x="1228" y="54"/>
                  <a:pt x="1227" y="52"/>
                </a:cubicBezTo>
                <a:cubicBezTo>
                  <a:pt x="1226" y="50"/>
                  <a:pt x="1225" y="47"/>
                  <a:pt x="1225" y="43"/>
                </a:cubicBezTo>
                <a:cubicBezTo>
                  <a:pt x="1225" y="39"/>
                  <a:pt x="1226" y="35"/>
                  <a:pt x="1227" y="32"/>
                </a:cubicBezTo>
                <a:cubicBezTo>
                  <a:pt x="1228" y="30"/>
                  <a:pt x="1229" y="27"/>
                  <a:pt x="1231" y="26"/>
                </a:cubicBezTo>
                <a:cubicBezTo>
                  <a:pt x="1233" y="24"/>
                  <a:pt x="1235" y="23"/>
                  <a:pt x="1237" y="23"/>
                </a:cubicBezTo>
                <a:cubicBezTo>
                  <a:pt x="1239" y="23"/>
                  <a:pt x="1241" y="24"/>
                  <a:pt x="1243" y="27"/>
                </a:cubicBezTo>
                <a:close/>
                <a:moveTo>
                  <a:pt x="1279" y="52"/>
                </a:moveTo>
                <a:cubicBezTo>
                  <a:pt x="1277" y="49"/>
                  <a:pt x="1277" y="49"/>
                  <a:pt x="1277" y="49"/>
                </a:cubicBezTo>
                <a:cubicBezTo>
                  <a:pt x="1276" y="51"/>
                  <a:pt x="1274" y="52"/>
                  <a:pt x="1272" y="53"/>
                </a:cubicBezTo>
                <a:cubicBezTo>
                  <a:pt x="1270" y="54"/>
                  <a:pt x="1268" y="55"/>
                  <a:pt x="1266" y="55"/>
                </a:cubicBezTo>
                <a:cubicBezTo>
                  <a:pt x="1263" y="55"/>
                  <a:pt x="1261" y="54"/>
                  <a:pt x="1259" y="51"/>
                </a:cubicBezTo>
                <a:cubicBezTo>
                  <a:pt x="1258" y="49"/>
                  <a:pt x="1257" y="46"/>
                  <a:pt x="1258" y="43"/>
                </a:cubicBezTo>
                <a:cubicBezTo>
                  <a:pt x="1260" y="43"/>
                  <a:pt x="1264" y="42"/>
                  <a:pt x="1267" y="41"/>
                </a:cubicBezTo>
                <a:cubicBezTo>
                  <a:pt x="1271" y="40"/>
                  <a:pt x="1274" y="38"/>
                  <a:pt x="1277" y="36"/>
                </a:cubicBezTo>
                <a:cubicBezTo>
                  <a:pt x="1280" y="33"/>
                  <a:pt x="1281" y="31"/>
                  <a:pt x="1281" y="27"/>
                </a:cubicBezTo>
                <a:cubicBezTo>
                  <a:pt x="1281" y="25"/>
                  <a:pt x="1280" y="23"/>
                  <a:pt x="1278" y="21"/>
                </a:cubicBezTo>
                <a:cubicBezTo>
                  <a:pt x="1277" y="19"/>
                  <a:pt x="1274" y="19"/>
                  <a:pt x="1271" y="19"/>
                </a:cubicBezTo>
                <a:cubicBezTo>
                  <a:pt x="1267" y="19"/>
                  <a:pt x="1264" y="20"/>
                  <a:pt x="1260" y="22"/>
                </a:cubicBezTo>
                <a:cubicBezTo>
                  <a:pt x="1257" y="24"/>
                  <a:pt x="1255" y="28"/>
                  <a:pt x="1253" y="31"/>
                </a:cubicBezTo>
                <a:cubicBezTo>
                  <a:pt x="1251" y="35"/>
                  <a:pt x="1250" y="40"/>
                  <a:pt x="1250" y="44"/>
                </a:cubicBezTo>
                <a:cubicBezTo>
                  <a:pt x="1250" y="47"/>
                  <a:pt x="1251" y="49"/>
                  <a:pt x="1252" y="52"/>
                </a:cubicBezTo>
                <a:cubicBezTo>
                  <a:pt x="1253" y="54"/>
                  <a:pt x="1254" y="56"/>
                  <a:pt x="1256" y="57"/>
                </a:cubicBezTo>
                <a:cubicBezTo>
                  <a:pt x="1258" y="59"/>
                  <a:pt x="1261" y="59"/>
                  <a:pt x="1264" y="59"/>
                </a:cubicBezTo>
                <a:cubicBezTo>
                  <a:pt x="1267" y="59"/>
                  <a:pt x="1270" y="58"/>
                  <a:pt x="1273" y="57"/>
                </a:cubicBezTo>
                <a:cubicBezTo>
                  <a:pt x="1276" y="55"/>
                  <a:pt x="1278" y="54"/>
                  <a:pt x="1279" y="52"/>
                </a:cubicBezTo>
                <a:close/>
                <a:moveTo>
                  <a:pt x="1269" y="22"/>
                </a:moveTo>
                <a:cubicBezTo>
                  <a:pt x="1271" y="22"/>
                  <a:pt x="1272" y="23"/>
                  <a:pt x="1273" y="24"/>
                </a:cubicBezTo>
                <a:cubicBezTo>
                  <a:pt x="1274" y="25"/>
                  <a:pt x="1274" y="26"/>
                  <a:pt x="1274" y="28"/>
                </a:cubicBezTo>
                <a:cubicBezTo>
                  <a:pt x="1274" y="30"/>
                  <a:pt x="1273" y="32"/>
                  <a:pt x="1272" y="34"/>
                </a:cubicBezTo>
                <a:cubicBezTo>
                  <a:pt x="1270" y="35"/>
                  <a:pt x="1268" y="37"/>
                  <a:pt x="1265" y="38"/>
                </a:cubicBezTo>
                <a:cubicBezTo>
                  <a:pt x="1263" y="39"/>
                  <a:pt x="1260" y="39"/>
                  <a:pt x="1258" y="39"/>
                </a:cubicBezTo>
                <a:cubicBezTo>
                  <a:pt x="1258" y="37"/>
                  <a:pt x="1259" y="34"/>
                  <a:pt x="1259" y="32"/>
                </a:cubicBezTo>
                <a:cubicBezTo>
                  <a:pt x="1260" y="29"/>
                  <a:pt x="1262" y="27"/>
                  <a:pt x="1263" y="25"/>
                </a:cubicBezTo>
                <a:cubicBezTo>
                  <a:pt x="1265" y="23"/>
                  <a:pt x="1267" y="22"/>
                  <a:pt x="1269" y="22"/>
                </a:cubicBezTo>
                <a:close/>
                <a:moveTo>
                  <a:pt x="1310" y="25"/>
                </a:moveTo>
                <a:cubicBezTo>
                  <a:pt x="1311" y="20"/>
                  <a:pt x="1311" y="20"/>
                  <a:pt x="1311" y="20"/>
                </a:cubicBezTo>
                <a:cubicBezTo>
                  <a:pt x="1311" y="20"/>
                  <a:pt x="1309" y="19"/>
                  <a:pt x="1308" y="19"/>
                </a:cubicBezTo>
                <a:cubicBezTo>
                  <a:pt x="1306" y="19"/>
                  <a:pt x="1304" y="19"/>
                  <a:pt x="1303" y="19"/>
                </a:cubicBezTo>
                <a:cubicBezTo>
                  <a:pt x="1300" y="19"/>
                  <a:pt x="1298" y="19"/>
                  <a:pt x="1296" y="20"/>
                </a:cubicBezTo>
                <a:cubicBezTo>
                  <a:pt x="1293" y="21"/>
                  <a:pt x="1292" y="22"/>
                  <a:pt x="1291" y="24"/>
                </a:cubicBezTo>
                <a:cubicBezTo>
                  <a:pt x="1289" y="26"/>
                  <a:pt x="1289" y="27"/>
                  <a:pt x="1289" y="30"/>
                </a:cubicBezTo>
                <a:cubicBezTo>
                  <a:pt x="1289" y="34"/>
                  <a:pt x="1291" y="38"/>
                  <a:pt x="1296" y="41"/>
                </a:cubicBezTo>
                <a:cubicBezTo>
                  <a:pt x="1298" y="43"/>
                  <a:pt x="1300" y="44"/>
                  <a:pt x="1301" y="45"/>
                </a:cubicBezTo>
                <a:cubicBezTo>
                  <a:pt x="1302" y="46"/>
                  <a:pt x="1303" y="48"/>
                  <a:pt x="1303" y="50"/>
                </a:cubicBezTo>
                <a:cubicBezTo>
                  <a:pt x="1303" y="51"/>
                  <a:pt x="1302" y="53"/>
                  <a:pt x="1301" y="54"/>
                </a:cubicBezTo>
                <a:cubicBezTo>
                  <a:pt x="1299" y="55"/>
                  <a:pt x="1297" y="55"/>
                  <a:pt x="1295" y="55"/>
                </a:cubicBezTo>
                <a:cubicBezTo>
                  <a:pt x="1293" y="55"/>
                  <a:pt x="1292" y="55"/>
                  <a:pt x="1290" y="54"/>
                </a:cubicBezTo>
                <a:cubicBezTo>
                  <a:pt x="1288" y="53"/>
                  <a:pt x="1287" y="53"/>
                  <a:pt x="1286" y="52"/>
                </a:cubicBezTo>
                <a:cubicBezTo>
                  <a:pt x="1285" y="57"/>
                  <a:pt x="1285" y="57"/>
                  <a:pt x="1285" y="57"/>
                </a:cubicBezTo>
                <a:cubicBezTo>
                  <a:pt x="1285" y="58"/>
                  <a:pt x="1287" y="58"/>
                  <a:pt x="1289" y="58"/>
                </a:cubicBezTo>
                <a:cubicBezTo>
                  <a:pt x="1291" y="59"/>
                  <a:pt x="1293" y="59"/>
                  <a:pt x="1295" y="59"/>
                </a:cubicBezTo>
                <a:cubicBezTo>
                  <a:pt x="1299" y="59"/>
                  <a:pt x="1303" y="58"/>
                  <a:pt x="1305" y="56"/>
                </a:cubicBezTo>
                <a:cubicBezTo>
                  <a:pt x="1308" y="54"/>
                  <a:pt x="1309" y="52"/>
                  <a:pt x="1309" y="48"/>
                </a:cubicBezTo>
                <a:cubicBezTo>
                  <a:pt x="1309" y="46"/>
                  <a:pt x="1309" y="45"/>
                  <a:pt x="1308" y="43"/>
                </a:cubicBezTo>
                <a:cubicBezTo>
                  <a:pt x="1307" y="42"/>
                  <a:pt x="1306" y="41"/>
                  <a:pt x="1305" y="40"/>
                </a:cubicBezTo>
                <a:cubicBezTo>
                  <a:pt x="1304" y="39"/>
                  <a:pt x="1303" y="38"/>
                  <a:pt x="1301" y="36"/>
                </a:cubicBezTo>
                <a:cubicBezTo>
                  <a:pt x="1299" y="35"/>
                  <a:pt x="1298" y="34"/>
                  <a:pt x="1297" y="32"/>
                </a:cubicBezTo>
                <a:cubicBezTo>
                  <a:pt x="1296" y="31"/>
                  <a:pt x="1295" y="30"/>
                  <a:pt x="1295" y="28"/>
                </a:cubicBezTo>
                <a:cubicBezTo>
                  <a:pt x="1295" y="26"/>
                  <a:pt x="1296" y="25"/>
                  <a:pt x="1297" y="24"/>
                </a:cubicBezTo>
                <a:cubicBezTo>
                  <a:pt x="1299" y="23"/>
                  <a:pt x="1300" y="23"/>
                  <a:pt x="1303" y="23"/>
                </a:cubicBezTo>
                <a:cubicBezTo>
                  <a:pt x="1304" y="23"/>
                  <a:pt x="1306" y="23"/>
                  <a:pt x="1307" y="24"/>
                </a:cubicBezTo>
                <a:cubicBezTo>
                  <a:pt x="1309" y="24"/>
                  <a:pt x="1310" y="25"/>
                  <a:pt x="1310" y="25"/>
                </a:cubicBezTo>
                <a:close/>
                <a:moveTo>
                  <a:pt x="1047" y="110"/>
                </a:moveTo>
                <a:cubicBezTo>
                  <a:pt x="1052" y="111"/>
                  <a:pt x="1052" y="111"/>
                  <a:pt x="1052" y="111"/>
                </a:cubicBezTo>
                <a:cubicBezTo>
                  <a:pt x="1046" y="156"/>
                  <a:pt x="1046" y="156"/>
                  <a:pt x="1046" y="156"/>
                </a:cubicBezTo>
                <a:cubicBezTo>
                  <a:pt x="1041" y="157"/>
                  <a:pt x="1041" y="157"/>
                  <a:pt x="1041" y="157"/>
                </a:cubicBezTo>
                <a:cubicBezTo>
                  <a:pt x="1041" y="159"/>
                  <a:pt x="1041" y="159"/>
                  <a:pt x="1041" y="159"/>
                </a:cubicBezTo>
                <a:cubicBezTo>
                  <a:pt x="1078" y="159"/>
                  <a:pt x="1078" y="159"/>
                  <a:pt x="1078" y="159"/>
                </a:cubicBezTo>
                <a:cubicBezTo>
                  <a:pt x="1081" y="147"/>
                  <a:pt x="1081" y="147"/>
                  <a:pt x="1081" y="147"/>
                </a:cubicBezTo>
                <a:cubicBezTo>
                  <a:pt x="1077" y="146"/>
                  <a:pt x="1077" y="146"/>
                  <a:pt x="1077" y="146"/>
                </a:cubicBezTo>
                <a:cubicBezTo>
                  <a:pt x="1073" y="155"/>
                  <a:pt x="1073" y="155"/>
                  <a:pt x="1073" y="155"/>
                </a:cubicBezTo>
                <a:cubicBezTo>
                  <a:pt x="1053" y="156"/>
                  <a:pt x="1053" y="156"/>
                  <a:pt x="1053" y="156"/>
                </a:cubicBezTo>
                <a:cubicBezTo>
                  <a:pt x="1056" y="134"/>
                  <a:pt x="1056" y="134"/>
                  <a:pt x="1056" y="134"/>
                </a:cubicBezTo>
                <a:cubicBezTo>
                  <a:pt x="1072" y="135"/>
                  <a:pt x="1072" y="135"/>
                  <a:pt x="1072" y="135"/>
                </a:cubicBezTo>
                <a:cubicBezTo>
                  <a:pt x="1073" y="130"/>
                  <a:pt x="1073" y="130"/>
                  <a:pt x="1073" y="130"/>
                </a:cubicBezTo>
                <a:cubicBezTo>
                  <a:pt x="1057" y="130"/>
                  <a:pt x="1057" y="130"/>
                  <a:pt x="1057" y="130"/>
                </a:cubicBezTo>
                <a:cubicBezTo>
                  <a:pt x="1059" y="110"/>
                  <a:pt x="1059" y="110"/>
                  <a:pt x="1059" y="110"/>
                </a:cubicBezTo>
                <a:cubicBezTo>
                  <a:pt x="1075" y="111"/>
                  <a:pt x="1075" y="111"/>
                  <a:pt x="1075" y="111"/>
                </a:cubicBezTo>
                <a:cubicBezTo>
                  <a:pt x="1076" y="118"/>
                  <a:pt x="1076" y="118"/>
                  <a:pt x="1076" y="118"/>
                </a:cubicBezTo>
                <a:cubicBezTo>
                  <a:pt x="1080" y="118"/>
                  <a:pt x="1080" y="118"/>
                  <a:pt x="1080" y="118"/>
                </a:cubicBezTo>
                <a:cubicBezTo>
                  <a:pt x="1081" y="107"/>
                  <a:pt x="1081" y="107"/>
                  <a:pt x="1081" y="107"/>
                </a:cubicBezTo>
                <a:cubicBezTo>
                  <a:pt x="1048" y="107"/>
                  <a:pt x="1048" y="107"/>
                  <a:pt x="1048" y="107"/>
                </a:cubicBezTo>
                <a:lnTo>
                  <a:pt x="1047" y="110"/>
                </a:lnTo>
                <a:close/>
                <a:moveTo>
                  <a:pt x="1100" y="129"/>
                </a:moveTo>
                <a:cubicBezTo>
                  <a:pt x="1100" y="120"/>
                  <a:pt x="1100" y="120"/>
                  <a:pt x="1100" y="120"/>
                </a:cubicBezTo>
                <a:cubicBezTo>
                  <a:pt x="1099" y="119"/>
                  <a:pt x="1099" y="119"/>
                  <a:pt x="1099" y="119"/>
                </a:cubicBezTo>
                <a:cubicBezTo>
                  <a:pt x="1090" y="121"/>
                  <a:pt x="1090" y="121"/>
                  <a:pt x="1090" y="121"/>
                </a:cubicBezTo>
                <a:cubicBezTo>
                  <a:pt x="1090" y="124"/>
                  <a:pt x="1090" y="124"/>
                  <a:pt x="1090" y="124"/>
                </a:cubicBezTo>
                <a:cubicBezTo>
                  <a:pt x="1093" y="125"/>
                  <a:pt x="1093" y="125"/>
                  <a:pt x="1093" y="125"/>
                </a:cubicBezTo>
                <a:cubicBezTo>
                  <a:pt x="1089" y="159"/>
                  <a:pt x="1089" y="159"/>
                  <a:pt x="1089" y="159"/>
                </a:cubicBezTo>
                <a:cubicBezTo>
                  <a:pt x="1095" y="159"/>
                  <a:pt x="1095" y="159"/>
                  <a:pt x="1095" y="159"/>
                </a:cubicBezTo>
                <a:cubicBezTo>
                  <a:pt x="1099" y="134"/>
                  <a:pt x="1099" y="134"/>
                  <a:pt x="1099" y="134"/>
                </a:cubicBezTo>
                <a:cubicBezTo>
                  <a:pt x="1101" y="131"/>
                  <a:pt x="1103" y="129"/>
                  <a:pt x="1105" y="127"/>
                </a:cubicBezTo>
                <a:cubicBezTo>
                  <a:pt x="1107" y="125"/>
                  <a:pt x="1109" y="124"/>
                  <a:pt x="1111" y="124"/>
                </a:cubicBezTo>
                <a:cubicBezTo>
                  <a:pt x="1113" y="124"/>
                  <a:pt x="1114" y="125"/>
                  <a:pt x="1114" y="126"/>
                </a:cubicBezTo>
                <a:cubicBezTo>
                  <a:pt x="1115" y="127"/>
                  <a:pt x="1115" y="128"/>
                  <a:pt x="1115" y="130"/>
                </a:cubicBezTo>
                <a:cubicBezTo>
                  <a:pt x="1115" y="132"/>
                  <a:pt x="1115" y="134"/>
                  <a:pt x="1115" y="135"/>
                </a:cubicBezTo>
                <a:cubicBezTo>
                  <a:pt x="1115" y="137"/>
                  <a:pt x="1114" y="140"/>
                  <a:pt x="1114" y="142"/>
                </a:cubicBezTo>
                <a:cubicBezTo>
                  <a:pt x="1114" y="144"/>
                  <a:pt x="1114" y="144"/>
                  <a:pt x="1114" y="144"/>
                </a:cubicBezTo>
                <a:cubicBezTo>
                  <a:pt x="1113" y="147"/>
                  <a:pt x="1113" y="147"/>
                  <a:pt x="1113" y="147"/>
                </a:cubicBezTo>
                <a:cubicBezTo>
                  <a:pt x="1112" y="151"/>
                  <a:pt x="1112" y="154"/>
                  <a:pt x="1112" y="156"/>
                </a:cubicBezTo>
                <a:cubicBezTo>
                  <a:pt x="1112" y="159"/>
                  <a:pt x="1113" y="160"/>
                  <a:pt x="1116" y="160"/>
                </a:cubicBezTo>
                <a:cubicBezTo>
                  <a:pt x="1117" y="160"/>
                  <a:pt x="1119" y="160"/>
                  <a:pt x="1120" y="159"/>
                </a:cubicBezTo>
                <a:cubicBezTo>
                  <a:pt x="1121" y="159"/>
                  <a:pt x="1122" y="158"/>
                  <a:pt x="1123" y="157"/>
                </a:cubicBezTo>
                <a:cubicBezTo>
                  <a:pt x="1123" y="157"/>
                  <a:pt x="1124" y="156"/>
                  <a:pt x="1124" y="156"/>
                </a:cubicBezTo>
                <a:cubicBezTo>
                  <a:pt x="1123" y="154"/>
                  <a:pt x="1123" y="154"/>
                  <a:pt x="1123" y="154"/>
                </a:cubicBezTo>
                <a:cubicBezTo>
                  <a:pt x="1122" y="155"/>
                  <a:pt x="1121" y="156"/>
                  <a:pt x="1120" y="156"/>
                </a:cubicBezTo>
                <a:cubicBezTo>
                  <a:pt x="1119" y="156"/>
                  <a:pt x="1119" y="155"/>
                  <a:pt x="1119" y="154"/>
                </a:cubicBezTo>
                <a:cubicBezTo>
                  <a:pt x="1119" y="152"/>
                  <a:pt x="1119" y="149"/>
                  <a:pt x="1120" y="145"/>
                </a:cubicBezTo>
                <a:cubicBezTo>
                  <a:pt x="1121" y="142"/>
                  <a:pt x="1121" y="142"/>
                  <a:pt x="1121" y="142"/>
                </a:cubicBezTo>
                <a:cubicBezTo>
                  <a:pt x="1121" y="140"/>
                  <a:pt x="1121" y="140"/>
                  <a:pt x="1121" y="140"/>
                </a:cubicBezTo>
                <a:cubicBezTo>
                  <a:pt x="1122" y="135"/>
                  <a:pt x="1122" y="132"/>
                  <a:pt x="1122" y="130"/>
                </a:cubicBezTo>
                <a:cubicBezTo>
                  <a:pt x="1122" y="126"/>
                  <a:pt x="1122" y="123"/>
                  <a:pt x="1120" y="122"/>
                </a:cubicBezTo>
                <a:cubicBezTo>
                  <a:pt x="1119" y="120"/>
                  <a:pt x="1117" y="119"/>
                  <a:pt x="1114" y="119"/>
                </a:cubicBezTo>
                <a:cubicBezTo>
                  <a:pt x="1112" y="119"/>
                  <a:pt x="1109" y="120"/>
                  <a:pt x="1106" y="122"/>
                </a:cubicBezTo>
                <a:cubicBezTo>
                  <a:pt x="1104" y="124"/>
                  <a:pt x="1102" y="126"/>
                  <a:pt x="1100" y="129"/>
                </a:cubicBezTo>
                <a:close/>
                <a:moveTo>
                  <a:pt x="1159" y="162"/>
                </a:moveTo>
                <a:cubicBezTo>
                  <a:pt x="1165" y="119"/>
                  <a:pt x="1165" y="119"/>
                  <a:pt x="1165" y="119"/>
                </a:cubicBezTo>
                <a:cubicBezTo>
                  <a:pt x="1160" y="121"/>
                  <a:pt x="1160" y="121"/>
                  <a:pt x="1160" y="121"/>
                </a:cubicBezTo>
                <a:cubicBezTo>
                  <a:pt x="1159" y="121"/>
                  <a:pt x="1158" y="120"/>
                  <a:pt x="1157" y="120"/>
                </a:cubicBezTo>
                <a:cubicBezTo>
                  <a:pt x="1155" y="120"/>
                  <a:pt x="1154" y="119"/>
                  <a:pt x="1153" y="119"/>
                </a:cubicBezTo>
                <a:cubicBezTo>
                  <a:pt x="1148" y="119"/>
                  <a:pt x="1144" y="121"/>
                  <a:pt x="1141" y="123"/>
                </a:cubicBezTo>
                <a:cubicBezTo>
                  <a:pt x="1137" y="126"/>
                  <a:pt x="1135" y="129"/>
                  <a:pt x="1133" y="133"/>
                </a:cubicBezTo>
                <a:cubicBezTo>
                  <a:pt x="1131" y="137"/>
                  <a:pt x="1130" y="141"/>
                  <a:pt x="1130" y="145"/>
                </a:cubicBezTo>
                <a:cubicBezTo>
                  <a:pt x="1130" y="150"/>
                  <a:pt x="1131" y="153"/>
                  <a:pt x="1133" y="156"/>
                </a:cubicBezTo>
                <a:cubicBezTo>
                  <a:pt x="1135" y="159"/>
                  <a:pt x="1138" y="160"/>
                  <a:pt x="1142" y="160"/>
                </a:cubicBezTo>
                <a:cubicBezTo>
                  <a:pt x="1144" y="160"/>
                  <a:pt x="1146" y="159"/>
                  <a:pt x="1148" y="158"/>
                </a:cubicBezTo>
                <a:cubicBezTo>
                  <a:pt x="1150" y="157"/>
                  <a:pt x="1152" y="156"/>
                  <a:pt x="1153" y="155"/>
                </a:cubicBezTo>
                <a:cubicBezTo>
                  <a:pt x="1151" y="164"/>
                  <a:pt x="1151" y="164"/>
                  <a:pt x="1151" y="164"/>
                </a:cubicBezTo>
                <a:cubicBezTo>
                  <a:pt x="1151" y="167"/>
                  <a:pt x="1150" y="169"/>
                  <a:pt x="1149" y="170"/>
                </a:cubicBezTo>
                <a:cubicBezTo>
                  <a:pt x="1147" y="172"/>
                  <a:pt x="1145" y="172"/>
                  <a:pt x="1142" y="172"/>
                </a:cubicBezTo>
                <a:cubicBezTo>
                  <a:pt x="1140" y="172"/>
                  <a:pt x="1139" y="172"/>
                  <a:pt x="1137" y="171"/>
                </a:cubicBezTo>
                <a:cubicBezTo>
                  <a:pt x="1136" y="171"/>
                  <a:pt x="1134" y="170"/>
                  <a:pt x="1133" y="170"/>
                </a:cubicBezTo>
                <a:cubicBezTo>
                  <a:pt x="1132" y="175"/>
                  <a:pt x="1132" y="175"/>
                  <a:pt x="1132" y="175"/>
                </a:cubicBezTo>
                <a:cubicBezTo>
                  <a:pt x="1132" y="176"/>
                  <a:pt x="1134" y="176"/>
                  <a:pt x="1135" y="176"/>
                </a:cubicBezTo>
                <a:cubicBezTo>
                  <a:pt x="1137" y="177"/>
                  <a:pt x="1138" y="177"/>
                  <a:pt x="1140" y="177"/>
                </a:cubicBezTo>
                <a:cubicBezTo>
                  <a:pt x="1142" y="177"/>
                  <a:pt x="1145" y="176"/>
                  <a:pt x="1148" y="175"/>
                </a:cubicBezTo>
                <a:cubicBezTo>
                  <a:pt x="1150" y="174"/>
                  <a:pt x="1153" y="173"/>
                  <a:pt x="1155" y="170"/>
                </a:cubicBezTo>
                <a:cubicBezTo>
                  <a:pt x="1157" y="168"/>
                  <a:pt x="1158" y="165"/>
                  <a:pt x="1159" y="162"/>
                </a:cubicBezTo>
                <a:close/>
                <a:moveTo>
                  <a:pt x="1157" y="125"/>
                </a:moveTo>
                <a:cubicBezTo>
                  <a:pt x="1154" y="150"/>
                  <a:pt x="1154" y="150"/>
                  <a:pt x="1154" y="150"/>
                </a:cubicBezTo>
                <a:cubicBezTo>
                  <a:pt x="1152" y="151"/>
                  <a:pt x="1151" y="153"/>
                  <a:pt x="1149" y="154"/>
                </a:cubicBezTo>
                <a:cubicBezTo>
                  <a:pt x="1148" y="155"/>
                  <a:pt x="1146" y="155"/>
                  <a:pt x="1144" y="155"/>
                </a:cubicBezTo>
                <a:cubicBezTo>
                  <a:pt x="1142" y="155"/>
                  <a:pt x="1140" y="155"/>
                  <a:pt x="1139" y="153"/>
                </a:cubicBezTo>
                <a:cubicBezTo>
                  <a:pt x="1138" y="151"/>
                  <a:pt x="1138" y="148"/>
                  <a:pt x="1138" y="145"/>
                </a:cubicBezTo>
                <a:cubicBezTo>
                  <a:pt x="1138" y="142"/>
                  <a:pt x="1138" y="138"/>
                  <a:pt x="1139" y="135"/>
                </a:cubicBezTo>
                <a:cubicBezTo>
                  <a:pt x="1140" y="132"/>
                  <a:pt x="1142" y="129"/>
                  <a:pt x="1144" y="127"/>
                </a:cubicBezTo>
                <a:cubicBezTo>
                  <a:pt x="1146" y="124"/>
                  <a:pt x="1149" y="123"/>
                  <a:pt x="1152" y="123"/>
                </a:cubicBezTo>
                <a:cubicBezTo>
                  <a:pt x="1154" y="123"/>
                  <a:pt x="1156" y="124"/>
                  <a:pt x="1157" y="125"/>
                </a:cubicBezTo>
                <a:close/>
                <a:moveTo>
                  <a:pt x="1181" y="153"/>
                </a:moveTo>
                <a:cubicBezTo>
                  <a:pt x="1185" y="120"/>
                  <a:pt x="1185" y="120"/>
                  <a:pt x="1185" y="120"/>
                </a:cubicBezTo>
                <a:cubicBezTo>
                  <a:pt x="1184" y="119"/>
                  <a:pt x="1184" y="119"/>
                  <a:pt x="1184" y="119"/>
                </a:cubicBezTo>
                <a:cubicBezTo>
                  <a:pt x="1174" y="121"/>
                  <a:pt x="1174" y="121"/>
                  <a:pt x="1174" y="121"/>
                </a:cubicBezTo>
                <a:cubicBezTo>
                  <a:pt x="1173" y="123"/>
                  <a:pt x="1173" y="123"/>
                  <a:pt x="1173" y="123"/>
                </a:cubicBezTo>
                <a:cubicBezTo>
                  <a:pt x="1178" y="125"/>
                  <a:pt x="1178" y="125"/>
                  <a:pt x="1178" y="125"/>
                </a:cubicBezTo>
                <a:cubicBezTo>
                  <a:pt x="1177" y="132"/>
                  <a:pt x="1176" y="138"/>
                  <a:pt x="1175" y="142"/>
                </a:cubicBezTo>
                <a:cubicBezTo>
                  <a:pt x="1174" y="150"/>
                  <a:pt x="1174" y="154"/>
                  <a:pt x="1173" y="156"/>
                </a:cubicBezTo>
                <a:cubicBezTo>
                  <a:pt x="1173" y="157"/>
                  <a:pt x="1174" y="158"/>
                  <a:pt x="1174" y="159"/>
                </a:cubicBezTo>
                <a:cubicBezTo>
                  <a:pt x="1175" y="160"/>
                  <a:pt x="1176" y="160"/>
                  <a:pt x="1178" y="160"/>
                </a:cubicBezTo>
                <a:cubicBezTo>
                  <a:pt x="1180" y="160"/>
                  <a:pt x="1182" y="159"/>
                  <a:pt x="1183" y="158"/>
                </a:cubicBezTo>
                <a:cubicBezTo>
                  <a:pt x="1184" y="157"/>
                  <a:pt x="1185" y="156"/>
                  <a:pt x="1186" y="155"/>
                </a:cubicBezTo>
                <a:cubicBezTo>
                  <a:pt x="1185" y="154"/>
                  <a:pt x="1185" y="154"/>
                  <a:pt x="1185" y="154"/>
                </a:cubicBezTo>
                <a:cubicBezTo>
                  <a:pt x="1184" y="154"/>
                  <a:pt x="1184" y="155"/>
                  <a:pt x="1183" y="155"/>
                </a:cubicBezTo>
                <a:cubicBezTo>
                  <a:pt x="1183" y="156"/>
                  <a:pt x="1182" y="156"/>
                  <a:pt x="1182" y="156"/>
                </a:cubicBezTo>
                <a:cubicBezTo>
                  <a:pt x="1181" y="156"/>
                  <a:pt x="1181" y="156"/>
                  <a:pt x="1181" y="155"/>
                </a:cubicBezTo>
                <a:cubicBezTo>
                  <a:pt x="1181" y="155"/>
                  <a:pt x="1180" y="155"/>
                  <a:pt x="1180" y="154"/>
                </a:cubicBezTo>
                <a:lnTo>
                  <a:pt x="1181" y="153"/>
                </a:lnTo>
                <a:close/>
                <a:moveTo>
                  <a:pt x="1183" y="112"/>
                </a:moveTo>
                <a:cubicBezTo>
                  <a:pt x="1184" y="112"/>
                  <a:pt x="1185" y="111"/>
                  <a:pt x="1186" y="110"/>
                </a:cubicBezTo>
                <a:cubicBezTo>
                  <a:pt x="1187" y="109"/>
                  <a:pt x="1188" y="108"/>
                  <a:pt x="1188" y="107"/>
                </a:cubicBezTo>
                <a:cubicBezTo>
                  <a:pt x="1188" y="106"/>
                  <a:pt x="1187" y="105"/>
                  <a:pt x="1187" y="104"/>
                </a:cubicBezTo>
                <a:cubicBezTo>
                  <a:pt x="1186" y="103"/>
                  <a:pt x="1185" y="103"/>
                  <a:pt x="1184" y="103"/>
                </a:cubicBezTo>
                <a:cubicBezTo>
                  <a:pt x="1182" y="103"/>
                  <a:pt x="1181" y="103"/>
                  <a:pt x="1180" y="104"/>
                </a:cubicBezTo>
                <a:cubicBezTo>
                  <a:pt x="1180" y="105"/>
                  <a:pt x="1179" y="107"/>
                  <a:pt x="1179" y="108"/>
                </a:cubicBezTo>
                <a:cubicBezTo>
                  <a:pt x="1179" y="109"/>
                  <a:pt x="1179" y="110"/>
                  <a:pt x="1180" y="111"/>
                </a:cubicBezTo>
                <a:cubicBezTo>
                  <a:pt x="1181" y="111"/>
                  <a:pt x="1182" y="112"/>
                  <a:pt x="1183" y="112"/>
                </a:cubicBezTo>
                <a:close/>
                <a:moveTo>
                  <a:pt x="1207" y="129"/>
                </a:moveTo>
                <a:cubicBezTo>
                  <a:pt x="1208" y="120"/>
                  <a:pt x="1208" y="120"/>
                  <a:pt x="1208" y="120"/>
                </a:cubicBezTo>
                <a:cubicBezTo>
                  <a:pt x="1207" y="119"/>
                  <a:pt x="1207" y="119"/>
                  <a:pt x="1207" y="119"/>
                </a:cubicBezTo>
                <a:cubicBezTo>
                  <a:pt x="1198" y="121"/>
                  <a:pt x="1198" y="121"/>
                  <a:pt x="1198" y="121"/>
                </a:cubicBezTo>
                <a:cubicBezTo>
                  <a:pt x="1198" y="124"/>
                  <a:pt x="1198" y="124"/>
                  <a:pt x="1198" y="124"/>
                </a:cubicBezTo>
                <a:cubicBezTo>
                  <a:pt x="1201" y="125"/>
                  <a:pt x="1201" y="125"/>
                  <a:pt x="1201" y="125"/>
                </a:cubicBezTo>
                <a:cubicBezTo>
                  <a:pt x="1196" y="159"/>
                  <a:pt x="1196" y="159"/>
                  <a:pt x="1196" y="159"/>
                </a:cubicBezTo>
                <a:cubicBezTo>
                  <a:pt x="1203" y="159"/>
                  <a:pt x="1203" y="159"/>
                  <a:pt x="1203" y="159"/>
                </a:cubicBezTo>
                <a:cubicBezTo>
                  <a:pt x="1207" y="134"/>
                  <a:pt x="1207" y="134"/>
                  <a:pt x="1207" y="134"/>
                </a:cubicBezTo>
                <a:cubicBezTo>
                  <a:pt x="1208" y="131"/>
                  <a:pt x="1210" y="129"/>
                  <a:pt x="1213" y="127"/>
                </a:cubicBezTo>
                <a:cubicBezTo>
                  <a:pt x="1215" y="125"/>
                  <a:pt x="1217" y="124"/>
                  <a:pt x="1219" y="124"/>
                </a:cubicBezTo>
                <a:cubicBezTo>
                  <a:pt x="1220" y="124"/>
                  <a:pt x="1221" y="125"/>
                  <a:pt x="1222" y="126"/>
                </a:cubicBezTo>
                <a:cubicBezTo>
                  <a:pt x="1223" y="127"/>
                  <a:pt x="1223" y="128"/>
                  <a:pt x="1223" y="130"/>
                </a:cubicBezTo>
                <a:cubicBezTo>
                  <a:pt x="1223" y="132"/>
                  <a:pt x="1223" y="134"/>
                  <a:pt x="1223" y="135"/>
                </a:cubicBezTo>
                <a:cubicBezTo>
                  <a:pt x="1222" y="137"/>
                  <a:pt x="1222" y="140"/>
                  <a:pt x="1222" y="142"/>
                </a:cubicBezTo>
                <a:cubicBezTo>
                  <a:pt x="1221" y="144"/>
                  <a:pt x="1221" y="144"/>
                  <a:pt x="1221" y="144"/>
                </a:cubicBezTo>
                <a:cubicBezTo>
                  <a:pt x="1221" y="147"/>
                  <a:pt x="1221" y="147"/>
                  <a:pt x="1221" y="147"/>
                </a:cubicBezTo>
                <a:cubicBezTo>
                  <a:pt x="1220" y="151"/>
                  <a:pt x="1219" y="154"/>
                  <a:pt x="1219" y="156"/>
                </a:cubicBezTo>
                <a:cubicBezTo>
                  <a:pt x="1219" y="159"/>
                  <a:pt x="1221" y="160"/>
                  <a:pt x="1224" y="160"/>
                </a:cubicBezTo>
                <a:cubicBezTo>
                  <a:pt x="1225" y="160"/>
                  <a:pt x="1226" y="160"/>
                  <a:pt x="1227" y="159"/>
                </a:cubicBezTo>
                <a:cubicBezTo>
                  <a:pt x="1228" y="159"/>
                  <a:pt x="1229" y="158"/>
                  <a:pt x="1230" y="157"/>
                </a:cubicBezTo>
                <a:cubicBezTo>
                  <a:pt x="1231" y="157"/>
                  <a:pt x="1231" y="156"/>
                  <a:pt x="1232" y="156"/>
                </a:cubicBezTo>
                <a:cubicBezTo>
                  <a:pt x="1231" y="154"/>
                  <a:pt x="1231" y="154"/>
                  <a:pt x="1231" y="154"/>
                </a:cubicBezTo>
                <a:cubicBezTo>
                  <a:pt x="1229" y="155"/>
                  <a:pt x="1228" y="156"/>
                  <a:pt x="1227" y="156"/>
                </a:cubicBezTo>
                <a:cubicBezTo>
                  <a:pt x="1227" y="156"/>
                  <a:pt x="1227" y="155"/>
                  <a:pt x="1227" y="154"/>
                </a:cubicBezTo>
                <a:cubicBezTo>
                  <a:pt x="1227" y="152"/>
                  <a:pt x="1227" y="149"/>
                  <a:pt x="1228" y="145"/>
                </a:cubicBezTo>
                <a:cubicBezTo>
                  <a:pt x="1228" y="142"/>
                  <a:pt x="1228" y="142"/>
                  <a:pt x="1228" y="142"/>
                </a:cubicBezTo>
                <a:cubicBezTo>
                  <a:pt x="1229" y="140"/>
                  <a:pt x="1229" y="140"/>
                  <a:pt x="1229" y="140"/>
                </a:cubicBezTo>
                <a:cubicBezTo>
                  <a:pt x="1230" y="135"/>
                  <a:pt x="1230" y="132"/>
                  <a:pt x="1230" y="130"/>
                </a:cubicBezTo>
                <a:cubicBezTo>
                  <a:pt x="1230" y="126"/>
                  <a:pt x="1229" y="123"/>
                  <a:pt x="1228" y="122"/>
                </a:cubicBezTo>
                <a:cubicBezTo>
                  <a:pt x="1227" y="120"/>
                  <a:pt x="1225" y="119"/>
                  <a:pt x="1222" y="119"/>
                </a:cubicBezTo>
                <a:cubicBezTo>
                  <a:pt x="1219" y="119"/>
                  <a:pt x="1217" y="120"/>
                  <a:pt x="1214" y="122"/>
                </a:cubicBezTo>
                <a:cubicBezTo>
                  <a:pt x="1211" y="124"/>
                  <a:pt x="1209" y="126"/>
                  <a:pt x="1207" y="129"/>
                </a:cubicBezTo>
                <a:close/>
                <a:moveTo>
                  <a:pt x="1267" y="153"/>
                </a:moveTo>
                <a:cubicBezTo>
                  <a:pt x="1266" y="150"/>
                  <a:pt x="1266" y="150"/>
                  <a:pt x="1266" y="150"/>
                </a:cubicBezTo>
                <a:cubicBezTo>
                  <a:pt x="1264" y="152"/>
                  <a:pt x="1262" y="153"/>
                  <a:pt x="1260" y="154"/>
                </a:cubicBezTo>
                <a:cubicBezTo>
                  <a:pt x="1258" y="155"/>
                  <a:pt x="1256" y="156"/>
                  <a:pt x="1254" y="156"/>
                </a:cubicBezTo>
                <a:cubicBezTo>
                  <a:pt x="1251" y="156"/>
                  <a:pt x="1249" y="154"/>
                  <a:pt x="1248" y="152"/>
                </a:cubicBezTo>
                <a:cubicBezTo>
                  <a:pt x="1246" y="150"/>
                  <a:pt x="1246" y="147"/>
                  <a:pt x="1246" y="143"/>
                </a:cubicBezTo>
                <a:cubicBezTo>
                  <a:pt x="1249" y="143"/>
                  <a:pt x="1252" y="143"/>
                  <a:pt x="1256" y="142"/>
                </a:cubicBezTo>
                <a:cubicBezTo>
                  <a:pt x="1259" y="140"/>
                  <a:pt x="1263" y="139"/>
                  <a:pt x="1265" y="136"/>
                </a:cubicBezTo>
                <a:cubicBezTo>
                  <a:pt x="1268" y="134"/>
                  <a:pt x="1269" y="131"/>
                  <a:pt x="1269" y="128"/>
                </a:cubicBezTo>
                <a:cubicBezTo>
                  <a:pt x="1269" y="125"/>
                  <a:pt x="1268" y="123"/>
                  <a:pt x="1267" y="122"/>
                </a:cubicBezTo>
                <a:cubicBezTo>
                  <a:pt x="1265" y="120"/>
                  <a:pt x="1263" y="119"/>
                  <a:pt x="1259" y="119"/>
                </a:cubicBezTo>
                <a:cubicBezTo>
                  <a:pt x="1255" y="119"/>
                  <a:pt x="1252" y="121"/>
                  <a:pt x="1249" y="123"/>
                </a:cubicBezTo>
                <a:cubicBezTo>
                  <a:pt x="1246" y="125"/>
                  <a:pt x="1243" y="128"/>
                  <a:pt x="1241" y="132"/>
                </a:cubicBezTo>
                <a:cubicBezTo>
                  <a:pt x="1240" y="136"/>
                  <a:pt x="1239" y="140"/>
                  <a:pt x="1239" y="145"/>
                </a:cubicBezTo>
                <a:cubicBezTo>
                  <a:pt x="1239" y="147"/>
                  <a:pt x="1239" y="150"/>
                  <a:pt x="1240" y="152"/>
                </a:cubicBezTo>
                <a:cubicBezTo>
                  <a:pt x="1241" y="155"/>
                  <a:pt x="1243" y="156"/>
                  <a:pt x="1245" y="158"/>
                </a:cubicBezTo>
                <a:cubicBezTo>
                  <a:pt x="1247" y="159"/>
                  <a:pt x="1249" y="160"/>
                  <a:pt x="1253" y="160"/>
                </a:cubicBezTo>
                <a:cubicBezTo>
                  <a:pt x="1256" y="160"/>
                  <a:pt x="1259" y="159"/>
                  <a:pt x="1261" y="158"/>
                </a:cubicBezTo>
                <a:cubicBezTo>
                  <a:pt x="1264" y="156"/>
                  <a:pt x="1266" y="154"/>
                  <a:pt x="1267" y="153"/>
                </a:cubicBezTo>
                <a:close/>
                <a:moveTo>
                  <a:pt x="1258" y="123"/>
                </a:moveTo>
                <a:cubicBezTo>
                  <a:pt x="1259" y="123"/>
                  <a:pt x="1260" y="124"/>
                  <a:pt x="1261" y="125"/>
                </a:cubicBezTo>
                <a:cubicBezTo>
                  <a:pt x="1262" y="125"/>
                  <a:pt x="1263" y="127"/>
                  <a:pt x="1263" y="129"/>
                </a:cubicBezTo>
                <a:cubicBezTo>
                  <a:pt x="1263" y="131"/>
                  <a:pt x="1262" y="133"/>
                  <a:pt x="1260" y="135"/>
                </a:cubicBezTo>
                <a:cubicBezTo>
                  <a:pt x="1258" y="136"/>
                  <a:pt x="1256" y="138"/>
                  <a:pt x="1253" y="139"/>
                </a:cubicBezTo>
                <a:cubicBezTo>
                  <a:pt x="1251" y="139"/>
                  <a:pt x="1248" y="140"/>
                  <a:pt x="1246" y="140"/>
                </a:cubicBezTo>
                <a:cubicBezTo>
                  <a:pt x="1246" y="138"/>
                  <a:pt x="1247" y="135"/>
                  <a:pt x="1248" y="132"/>
                </a:cubicBezTo>
                <a:cubicBezTo>
                  <a:pt x="1249" y="130"/>
                  <a:pt x="1250" y="127"/>
                  <a:pt x="1252" y="126"/>
                </a:cubicBezTo>
                <a:cubicBezTo>
                  <a:pt x="1254" y="124"/>
                  <a:pt x="1255" y="123"/>
                  <a:pt x="1258" y="123"/>
                </a:cubicBezTo>
                <a:close/>
                <a:moveTo>
                  <a:pt x="1303" y="153"/>
                </a:moveTo>
                <a:cubicBezTo>
                  <a:pt x="1302" y="150"/>
                  <a:pt x="1302" y="150"/>
                  <a:pt x="1302" y="150"/>
                </a:cubicBezTo>
                <a:cubicBezTo>
                  <a:pt x="1300" y="152"/>
                  <a:pt x="1298" y="153"/>
                  <a:pt x="1296" y="154"/>
                </a:cubicBezTo>
                <a:cubicBezTo>
                  <a:pt x="1294" y="155"/>
                  <a:pt x="1292" y="156"/>
                  <a:pt x="1290" y="156"/>
                </a:cubicBezTo>
                <a:cubicBezTo>
                  <a:pt x="1287" y="156"/>
                  <a:pt x="1285" y="154"/>
                  <a:pt x="1284" y="152"/>
                </a:cubicBezTo>
                <a:cubicBezTo>
                  <a:pt x="1282" y="150"/>
                  <a:pt x="1282" y="147"/>
                  <a:pt x="1282" y="143"/>
                </a:cubicBezTo>
                <a:cubicBezTo>
                  <a:pt x="1285" y="143"/>
                  <a:pt x="1288" y="143"/>
                  <a:pt x="1292" y="142"/>
                </a:cubicBezTo>
                <a:cubicBezTo>
                  <a:pt x="1295" y="140"/>
                  <a:pt x="1299" y="139"/>
                  <a:pt x="1301" y="136"/>
                </a:cubicBezTo>
                <a:cubicBezTo>
                  <a:pt x="1304" y="134"/>
                  <a:pt x="1305" y="131"/>
                  <a:pt x="1305" y="128"/>
                </a:cubicBezTo>
                <a:cubicBezTo>
                  <a:pt x="1305" y="125"/>
                  <a:pt x="1304" y="123"/>
                  <a:pt x="1303" y="122"/>
                </a:cubicBezTo>
                <a:cubicBezTo>
                  <a:pt x="1301" y="120"/>
                  <a:pt x="1299" y="119"/>
                  <a:pt x="1295" y="119"/>
                </a:cubicBezTo>
                <a:cubicBezTo>
                  <a:pt x="1291" y="119"/>
                  <a:pt x="1288" y="121"/>
                  <a:pt x="1285" y="123"/>
                </a:cubicBezTo>
                <a:cubicBezTo>
                  <a:pt x="1282" y="125"/>
                  <a:pt x="1279" y="128"/>
                  <a:pt x="1277" y="132"/>
                </a:cubicBezTo>
                <a:cubicBezTo>
                  <a:pt x="1275" y="136"/>
                  <a:pt x="1275" y="140"/>
                  <a:pt x="1275" y="145"/>
                </a:cubicBezTo>
                <a:cubicBezTo>
                  <a:pt x="1275" y="147"/>
                  <a:pt x="1275" y="150"/>
                  <a:pt x="1276" y="152"/>
                </a:cubicBezTo>
                <a:cubicBezTo>
                  <a:pt x="1277" y="155"/>
                  <a:pt x="1279" y="156"/>
                  <a:pt x="1281" y="158"/>
                </a:cubicBezTo>
                <a:cubicBezTo>
                  <a:pt x="1283" y="159"/>
                  <a:pt x="1285" y="160"/>
                  <a:pt x="1288" y="160"/>
                </a:cubicBezTo>
                <a:cubicBezTo>
                  <a:pt x="1292" y="160"/>
                  <a:pt x="1295" y="159"/>
                  <a:pt x="1297" y="158"/>
                </a:cubicBezTo>
                <a:cubicBezTo>
                  <a:pt x="1300" y="156"/>
                  <a:pt x="1302" y="154"/>
                  <a:pt x="1303" y="153"/>
                </a:cubicBezTo>
                <a:close/>
                <a:moveTo>
                  <a:pt x="1294" y="123"/>
                </a:moveTo>
                <a:cubicBezTo>
                  <a:pt x="1295" y="123"/>
                  <a:pt x="1296" y="124"/>
                  <a:pt x="1297" y="125"/>
                </a:cubicBezTo>
                <a:cubicBezTo>
                  <a:pt x="1298" y="125"/>
                  <a:pt x="1298" y="127"/>
                  <a:pt x="1298" y="129"/>
                </a:cubicBezTo>
                <a:cubicBezTo>
                  <a:pt x="1298" y="131"/>
                  <a:pt x="1298" y="133"/>
                  <a:pt x="1296" y="135"/>
                </a:cubicBezTo>
                <a:cubicBezTo>
                  <a:pt x="1294" y="136"/>
                  <a:pt x="1292" y="138"/>
                  <a:pt x="1289" y="139"/>
                </a:cubicBezTo>
                <a:cubicBezTo>
                  <a:pt x="1287" y="139"/>
                  <a:pt x="1284" y="140"/>
                  <a:pt x="1282" y="140"/>
                </a:cubicBezTo>
                <a:cubicBezTo>
                  <a:pt x="1282" y="138"/>
                  <a:pt x="1283" y="135"/>
                  <a:pt x="1284" y="132"/>
                </a:cubicBezTo>
                <a:cubicBezTo>
                  <a:pt x="1285" y="130"/>
                  <a:pt x="1286" y="127"/>
                  <a:pt x="1288" y="126"/>
                </a:cubicBezTo>
                <a:cubicBezTo>
                  <a:pt x="1289" y="124"/>
                  <a:pt x="1291" y="123"/>
                  <a:pt x="1294" y="123"/>
                </a:cubicBezTo>
                <a:close/>
                <a:moveTo>
                  <a:pt x="1322" y="129"/>
                </a:moveTo>
                <a:cubicBezTo>
                  <a:pt x="1323" y="127"/>
                  <a:pt x="1323" y="127"/>
                  <a:pt x="1323" y="127"/>
                </a:cubicBezTo>
                <a:cubicBezTo>
                  <a:pt x="1323" y="120"/>
                  <a:pt x="1323" y="120"/>
                  <a:pt x="1323" y="120"/>
                </a:cubicBezTo>
                <a:cubicBezTo>
                  <a:pt x="1322" y="119"/>
                  <a:pt x="1322" y="119"/>
                  <a:pt x="1322" y="119"/>
                </a:cubicBezTo>
                <a:cubicBezTo>
                  <a:pt x="1314" y="121"/>
                  <a:pt x="1314" y="121"/>
                  <a:pt x="1314" y="121"/>
                </a:cubicBezTo>
                <a:cubicBezTo>
                  <a:pt x="1313" y="124"/>
                  <a:pt x="1313" y="124"/>
                  <a:pt x="1313" y="124"/>
                </a:cubicBezTo>
                <a:cubicBezTo>
                  <a:pt x="1317" y="125"/>
                  <a:pt x="1317" y="125"/>
                  <a:pt x="1317" y="125"/>
                </a:cubicBezTo>
                <a:cubicBezTo>
                  <a:pt x="1312" y="159"/>
                  <a:pt x="1312" y="159"/>
                  <a:pt x="1312" y="159"/>
                </a:cubicBezTo>
                <a:cubicBezTo>
                  <a:pt x="1319" y="159"/>
                  <a:pt x="1319" y="159"/>
                  <a:pt x="1319" y="159"/>
                </a:cubicBezTo>
                <a:cubicBezTo>
                  <a:pt x="1322" y="134"/>
                  <a:pt x="1322" y="134"/>
                  <a:pt x="1322" y="134"/>
                </a:cubicBezTo>
                <a:cubicBezTo>
                  <a:pt x="1323" y="132"/>
                  <a:pt x="1325" y="130"/>
                  <a:pt x="1327" y="129"/>
                </a:cubicBezTo>
                <a:cubicBezTo>
                  <a:pt x="1329" y="127"/>
                  <a:pt x="1331" y="127"/>
                  <a:pt x="1333" y="127"/>
                </a:cubicBezTo>
                <a:cubicBezTo>
                  <a:pt x="1334" y="127"/>
                  <a:pt x="1335" y="127"/>
                  <a:pt x="1336" y="127"/>
                </a:cubicBezTo>
                <a:cubicBezTo>
                  <a:pt x="1338" y="120"/>
                  <a:pt x="1338" y="120"/>
                  <a:pt x="1338" y="120"/>
                </a:cubicBezTo>
                <a:cubicBezTo>
                  <a:pt x="1337" y="120"/>
                  <a:pt x="1336" y="119"/>
                  <a:pt x="1335" y="119"/>
                </a:cubicBezTo>
                <a:cubicBezTo>
                  <a:pt x="1333" y="119"/>
                  <a:pt x="1331" y="120"/>
                  <a:pt x="1330" y="121"/>
                </a:cubicBezTo>
                <a:cubicBezTo>
                  <a:pt x="1328" y="122"/>
                  <a:pt x="1326" y="123"/>
                  <a:pt x="1325" y="125"/>
                </a:cubicBezTo>
                <a:cubicBezTo>
                  <a:pt x="1324" y="126"/>
                  <a:pt x="1323" y="128"/>
                  <a:pt x="1322" y="129"/>
                </a:cubicBezTo>
                <a:close/>
                <a:moveTo>
                  <a:pt x="1349" y="153"/>
                </a:moveTo>
                <a:cubicBezTo>
                  <a:pt x="1354" y="120"/>
                  <a:pt x="1354" y="120"/>
                  <a:pt x="1354" y="120"/>
                </a:cubicBezTo>
                <a:cubicBezTo>
                  <a:pt x="1352" y="119"/>
                  <a:pt x="1352" y="119"/>
                  <a:pt x="1352" y="119"/>
                </a:cubicBezTo>
                <a:cubicBezTo>
                  <a:pt x="1342" y="121"/>
                  <a:pt x="1342" y="121"/>
                  <a:pt x="1342" y="121"/>
                </a:cubicBezTo>
                <a:cubicBezTo>
                  <a:pt x="1342" y="123"/>
                  <a:pt x="1342" y="123"/>
                  <a:pt x="1342" y="123"/>
                </a:cubicBezTo>
                <a:cubicBezTo>
                  <a:pt x="1346" y="125"/>
                  <a:pt x="1346" y="125"/>
                  <a:pt x="1346" y="125"/>
                </a:cubicBezTo>
                <a:cubicBezTo>
                  <a:pt x="1345" y="132"/>
                  <a:pt x="1345" y="138"/>
                  <a:pt x="1344" y="142"/>
                </a:cubicBezTo>
                <a:cubicBezTo>
                  <a:pt x="1343" y="150"/>
                  <a:pt x="1342" y="154"/>
                  <a:pt x="1342" y="156"/>
                </a:cubicBezTo>
                <a:cubicBezTo>
                  <a:pt x="1342" y="157"/>
                  <a:pt x="1342" y="158"/>
                  <a:pt x="1343" y="159"/>
                </a:cubicBezTo>
                <a:cubicBezTo>
                  <a:pt x="1344" y="160"/>
                  <a:pt x="1345" y="160"/>
                  <a:pt x="1347" y="160"/>
                </a:cubicBezTo>
                <a:cubicBezTo>
                  <a:pt x="1349" y="160"/>
                  <a:pt x="1350" y="159"/>
                  <a:pt x="1352" y="158"/>
                </a:cubicBezTo>
                <a:cubicBezTo>
                  <a:pt x="1353" y="157"/>
                  <a:pt x="1354" y="156"/>
                  <a:pt x="1355" y="155"/>
                </a:cubicBezTo>
                <a:cubicBezTo>
                  <a:pt x="1354" y="154"/>
                  <a:pt x="1354" y="154"/>
                  <a:pt x="1354" y="154"/>
                </a:cubicBezTo>
                <a:cubicBezTo>
                  <a:pt x="1353" y="154"/>
                  <a:pt x="1352" y="155"/>
                  <a:pt x="1352" y="155"/>
                </a:cubicBezTo>
                <a:cubicBezTo>
                  <a:pt x="1351" y="156"/>
                  <a:pt x="1351" y="156"/>
                  <a:pt x="1350" y="156"/>
                </a:cubicBezTo>
                <a:cubicBezTo>
                  <a:pt x="1350" y="156"/>
                  <a:pt x="1350" y="156"/>
                  <a:pt x="1349" y="155"/>
                </a:cubicBezTo>
                <a:cubicBezTo>
                  <a:pt x="1349" y="155"/>
                  <a:pt x="1349" y="155"/>
                  <a:pt x="1349" y="154"/>
                </a:cubicBezTo>
                <a:lnTo>
                  <a:pt x="1349" y="153"/>
                </a:lnTo>
                <a:close/>
                <a:moveTo>
                  <a:pt x="1351" y="112"/>
                </a:moveTo>
                <a:cubicBezTo>
                  <a:pt x="1353" y="112"/>
                  <a:pt x="1354" y="111"/>
                  <a:pt x="1355" y="110"/>
                </a:cubicBezTo>
                <a:cubicBezTo>
                  <a:pt x="1356" y="109"/>
                  <a:pt x="1356" y="108"/>
                  <a:pt x="1356" y="107"/>
                </a:cubicBezTo>
                <a:cubicBezTo>
                  <a:pt x="1356" y="106"/>
                  <a:pt x="1356" y="105"/>
                  <a:pt x="1355" y="104"/>
                </a:cubicBezTo>
                <a:cubicBezTo>
                  <a:pt x="1354" y="103"/>
                  <a:pt x="1353" y="103"/>
                  <a:pt x="1352" y="103"/>
                </a:cubicBezTo>
                <a:cubicBezTo>
                  <a:pt x="1351" y="103"/>
                  <a:pt x="1350" y="103"/>
                  <a:pt x="1349" y="104"/>
                </a:cubicBezTo>
                <a:cubicBezTo>
                  <a:pt x="1348" y="105"/>
                  <a:pt x="1348" y="107"/>
                  <a:pt x="1348" y="108"/>
                </a:cubicBezTo>
                <a:cubicBezTo>
                  <a:pt x="1348" y="109"/>
                  <a:pt x="1348" y="110"/>
                  <a:pt x="1349" y="111"/>
                </a:cubicBezTo>
                <a:cubicBezTo>
                  <a:pt x="1350" y="111"/>
                  <a:pt x="1350" y="112"/>
                  <a:pt x="1351" y="112"/>
                </a:cubicBezTo>
                <a:close/>
                <a:moveTo>
                  <a:pt x="1374" y="129"/>
                </a:moveTo>
                <a:cubicBezTo>
                  <a:pt x="1375" y="120"/>
                  <a:pt x="1375" y="120"/>
                  <a:pt x="1375" y="120"/>
                </a:cubicBezTo>
                <a:cubicBezTo>
                  <a:pt x="1374" y="119"/>
                  <a:pt x="1374" y="119"/>
                  <a:pt x="1374" y="119"/>
                </a:cubicBezTo>
                <a:cubicBezTo>
                  <a:pt x="1365" y="121"/>
                  <a:pt x="1365" y="121"/>
                  <a:pt x="1365" y="121"/>
                </a:cubicBezTo>
                <a:cubicBezTo>
                  <a:pt x="1365" y="124"/>
                  <a:pt x="1365" y="124"/>
                  <a:pt x="1365" y="124"/>
                </a:cubicBezTo>
                <a:cubicBezTo>
                  <a:pt x="1368" y="125"/>
                  <a:pt x="1368" y="125"/>
                  <a:pt x="1368" y="125"/>
                </a:cubicBezTo>
                <a:cubicBezTo>
                  <a:pt x="1364" y="159"/>
                  <a:pt x="1364" y="159"/>
                  <a:pt x="1364" y="159"/>
                </a:cubicBezTo>
                <a:cubicBezTo>
                  <a:pt x="1370" y="159"/>
                  <a:pt x="1370" y="159"/>
                  <a:pt x="1370" y="159"/>
                </a:cubicBezTo>
                <a:cubicBezTo>
                  <a:pt x="1374" y="134"/>
                  <a:pt x="1374" y="134"/>
                  <a:pt x="1374" y="134"/>
                </a:cubicBezTo>
                <a:cubicBezTo>
                  <a:pt x="1375" y="131"/>
                  <a:pt x="1377" y="129"/>
                  <a:pt x="1380" y="127"/>
                </a:cubicBezTo>
                <a:cubicBezTo>
                  <a:pt x="1382" y="125"/>
                  <a:pt x="1384" y="124"/>
                  <a:pt x="1386" y="124"/>
                </a:cubicBezTo>
                <a:cubicBezTo>
                  <a:pt x="1388" y="124"/>
                  <a:pt x="1389" y="125"/>
                  <a:pt x="1389" y="126"/>
                </a:cubicBezTo>
                <a:cubicBezTo>
                  <a:pt x="1390" y="127"/>
                  <a:pt x="1390" y="128"/>
                  <a:pt x="1390" y="130"/>
                </a:cubicBezTo>
                <a:cubicBezTo>
                  <a:pt x="1390" y="132"/>
                  <a:pt x="1390" y="134"/>
                  <a:pt x="1390" y="135"/>
                </a:cubicBezTo>
                <a:cubicBezTo>
                  <a:pt x="1390" y="137"/>
                  <a:pt x="1389" y="140"/>
                  <a:pt x="1389" y="142"/>
                </a:cubicBezTo>
                <a:cubicBezTo>
                  <a:pt x="1388" y="144"/>
                  <a:pt x="1388" y="144"/>
                  <a:pt x="1388" y="144"/>
                </a:cubicBezTo>
                <a:cubicBezTo>
                  <a:pt x="1388" y="147"/>
                  <a:pt x="1388" y="147"/>
                  <a:pt x="1388" y="147"/>
                </a:cubicBezTo>
                <a:cubicBezTo>
                  <a:pt x="1387" y="151"/>
                  <a:pt x="1387" y="154"/>
                  <a:pt x="1387" y="156"/>
                </a:cubicBezTo>
                <a:cubicBezTo>
                  <a:pt x="1387" y="159"/>
                  <a:pt x="1388" y="160"/>
                  <a:pt x="1391" y="160"/>
                </a:cubicBezTo>
                <a:cubicBezTo>
                  <a:pt x="1392" y="160"/>
                  <a:pt x="1394" y="160"/>
                  <a:pt x="1395" y="159"/>
                </a:cubicBezTo>
                <a:cubicBezTo>
                  <a:pt x="1396" y="159"/>
                  <a:pt x="1397" y="158"/>
                  <a:pt x="1397" y="157"/>
                </a:cubicBezTo>
                <a:cubicBezTo>
                  <a:pt x="1398" y="157"/>
                  <a:pt x="1399" y="156"/>
                  <a:pt x="1399" y="156"/>
                </a:cubicBezTo>
                <a:cubicBezTo>
                  <a:pt x="1398" y="154"/>
                  <a:pt x="1398" y="154"/>
                  <a:pt x="1398" y="154"/>
                </a:cubicBezTo>
                <a:cubicBezTo>
                  <a:pt x="1397" y="155"/>
                  <a:pt x="1396" y="156"/>
                  <a:pt x="1395" y="156"/>
                </a:cubicBezTo>
                <a:cubicBezTo>
                  <a:pt x="1394" y="156"/>
                  <a:pt x="1394" y="155"/>
                  <a:pt x="1394" y="154"/>
                </a:cubicBezTo>
                <a:cubicBezTo>
                  <a:pt x="1394" y="152"/>
                  <a:pt x="1394" y="149"/>
                  <a:pt x="1395" y="145"/>
                </a:cubicBezTo>
                <a:cubicBezTo>
                  <a:pt x="1395" y="142"/>
                  <a:pt x="1395" y="142"/>
                  <a:pt x="1395" y="142"/>
                </a:cubicBezTo>
                <a:cubicBezTo>
                  <a:pt x="1396" y="140"/>
                  <a:pt x="1396" y="140"/>
                  <a:pt x="1396" y="140"/>
                </a:cubicBezTo>
                <a:cubicBezTo>
                  <a:pt x="1397" y="135"/>
                  <a:pt x="1397" y="132"/>
                  <a:pt x="1397" y="130"/>
                </a:cubicBezTo>
                <a:cubicBezTo>
                  <a:pt x="1397" y="126"/>
                  <a:pt x="1397" y="123"/>
                  <a:pt x="1395" y="122"/>
                </a:cubicBezTo>
                <a:cubicBezTo>
                  <a:pt x="1394" y="120"/>
                  <a:pt x="1392" y="119"/>
                  <a:pt x="1389" y="119"/>
                </a:cubicBezTo>
                <a:cubicBezTo>
                  <a:pt x="1386" y="119"/>
                  <a:pt x="1384" y="120"/>
                  <a:pt x="1381" y="122"/>
                </a:cubicBezTo>
                <a:cubicBezTo>
                  <a:pt x="1379" y="124"/>
                  <a:pt x="1376" y="126"/>
                  <a:pt x="1374" y="129"/>
                </a:cubicBezTo>
                <a:close/>
                <a:moveTo>
                  <a:pt x="1433" y="162"/>
                </a:moveTo>
                <a:cubicBezTo>
                  <a:pt x="1440" y="119"/>
                  <a:pt x="1440" y="119"/>
                  <a:pt x="1440" y="119"/>
                </a:cubicBezTo>
                <a:cubicBezTo>
                  <a:pt x="1435" y="121"/>
                  <a:pt x="1435" y="121"/>
                  <a:pt x="1435" y="121"/>
                </a:cubicBezTo>
                <a:cubicBezTo>
                  <a:pt x="1434" y="121"/>
                  <a:pt x="1433" y="120"/>
                  <a:pt x="1432" y="120"/>
                </a:cubicBezTo>
                <a:cubicBezTo>
                  <a:pt x="1430" y="120"/>
                  <a:pt x="1429" y="119"/>
                  <a:pt x="1428" y="119"/>
                </a:cubicBezTo>
                <a:cubicBezTo>
                  <a:pt x="1423" y="119"/>
                  <a:pt x="1419" y="121"/>
                  <a:pt x="1416" y="123"/>
                </a:cubicBezTo>
                <a:cubicBezTo>
                  <a:pt x="1412" y="126"/>
                  <a:pt x="1410" y="129"/>
                  <a:pt x="1408" y="133"/>
                </a:cubicBezTo>
                <a:cubicBezTo>
                  <a:pt x="1406" y="137"/>
                  <a:pt x="1405" y="141"/>
                  <a:pt x="1405" y="145"/>
                </a:cubicBezTo>
                <a:cubicBezTo>
                  <a:pt x="1405" y="150"/>
                  <a:pt x="1406" y="153"/>
                  <a:pt x="1408" y="156"/>
                </a:cubicBezTo>
                <a:cubicBezTo>
                  <a:pt x="1410" y="159"/>
                  <a:pt x="1413" y="160"/>
                  <a:pt x="1417" y="160"/>
                </a:cubicBezTo>
                <a:cubicBezTo>
                  <a:pt x="1419" y="160"/>
                  <a:pt x="1421" y="159"/>
                  <a:pt x="1423" y="158"/>
                </a:cubicBezTo>
                <a:cubicBezTo>
                  <a:pt x="1425" y="157"/>
                  <a:pt x="1426" y="156"/>
                  <a:pt x="1428" y="155"/>
                </a:cubicBezTo>
                <a:cubicBezTo>
                  <a:pt x="1426" y="164"/>
                  <a:pt x="1426" y="164"/>
                  <a:pt x="1426" y="164"/>
                </a:cubicBezTo>
                <a:cubicBezTo>
                  <a:pt x="1426" y="167"/>
                  <a:pt x="1425" y="169"/>
                  <a:pt x="1424" y="170"/>
                </a:cubicBezTo>
                <a:cubicBezTo>
                  <a:pt x="1422" y="172"/>
                  <a:pt x="1420" y="172"/>
                  <a:pt x="1417" y="172"/>
                </a:cubicBezTo>
                <a:cubicBezTo>
                  <a:pt x="1415" y="172"/>
                  <a:pt x="1414" y="172"/>
                  <a:pt x="1412" y="171"/>
                </a:cubicBezTo>
                <a:cubicBezTo>
                  <a:pt x="1410" y="171"/>
                  <a:pt x="1409" y="170"/>
                  <a:pt x="1408" y="170"/>
                </a:cubicBezTo>
                <a:cubicBezTo>
                  <a:pt x="1406" y="175"/>
                  <a:pt x="1406" y="175"/>
                  <a:pt x="1406" y="175"/>
                </a:cubicBezTo>
                <a:cubicBezTo>
                  <a:pt x="1407" y="176"/>
                  <a:pt x="1408" y="176"/>
                  <a:pt x="1410" y="176"/>
                </a:cubicBezTo>
                <a:cubicBezTo>
                  <a:pt x="1411" y="177"/>
                  <a:pt x="1413" y="177"/>
                  <a:pt x="1414" y="177"/>
                </a:cubicBezTo>
                <a:cubicBezTo>
                  <a:pt x="1417" y="177"/>
                  <a:pt x="1420" y="176"/>
                  <a:pt x="1423" y="175"/>
                </a:cubicBezTo>
                <a:cubicBezTo>
                  <a:pt x="1425" y="174"/>
                  <a:pt x="1428" y="173"/>
                  <a:pt x="1430" y="170"/>
                </a:cubicBezTo>
                <a:cubicBezTo>
                  <a:pt x="1432" y="168"/>
                  <a:pt x="1433" y="165"/>
                  <a:pt x="1433" y="162"/>
                </a:cubicBezTo>
                <a:close/>
                <a:moveTo>
                  <a:pt x="1432" y="125"/>
                </a:moveTo>
                <a:cubicBezTo>
                  <a:pt x="1428" y="150"/>
                  <a:pt x="1428" y="150"/>
                  <a:pt x="1428" y="150"/>
                </a:cubicBezTo>
                <a:cubicBezTo>
                  <a:pt x="1427" y="151"/>
                  <a:pt x="1426" y="153"/>
                  <a:pt x="1424" y="154"/>
                </a:cubicBezTo>
                <a:cubicBezTo>
                  <a:pt x="1423" y="155"/>
                  <a:pt x="1421" y="155"/>
                  <a:pt x="1419" y="155"/>
                </a:cubicBezTo>
                <a:cubicBezTo>
                  <a:pt x="1417" y="155"/>
                  <a:pt x="1415" y="155"/>
                  <a:pt x="1414" y="153"/>
                </a:cubicBezTo>
                <a:cubicBezTo>
                  <a:pt x="1413" y="151"/>
                  <a:pt x="1412" y="148"/>
                  <a:pt x="1412" y="145"/>
                </a:cubicBezTo>
                <a:cubicBezTo>
                  <a:pt x="1412" y="142"/>
                  <a:pt x="1413" y="138"/>
                  <a:pt x="1414" y="135"/>
                </a:cubicBezTo>
                <a:cubicBezTo>
                  <a:pt x="1415" y="132"/>
                  <a:pt x="1417" y="129"/>
                  <a:pt x="1419" y="127"/>
                </a:cubicBezTo>
                <a:cubicBezTo>
                  <a:pt x="1421" y="124"/>
                  <a:pt x="1424" y="123"/>
                  <a:pt x="1427" y="123"/>
                </a:cubicBezTo>
                <a:cubicBezTo>
                  <a:pt x="1429" y="123"/>
                  <a:pt x="1431" y="124"/>
                  <a:pt x="1432" y="125"/>
                </a:cubicBezTo>
                <a:close/>
                <a:moveTo>
                  <a:pt x="1076" y="242"/>
                </a:moveTo>
                <a:cubicBezTo>
                  <a:pt x="1072" y="249"/>
                  <a:pt x="1072" y="249"/>
                  <a:pt x="1072" y="249"/>
                </a:cubicBezTo>
                <a:cubicBezTo>
                  <a:pt x="1072" y="242"/>
                  <a:pt x="1072" y="242"/>
                  <a:pt x="1072" y="242"/>
                </a:cubicBezTo>
                <a:cubicBezTo>
                  <a:pt x="1066" y="208"/>
                  <a:pt x="1066" y="208"/>
                  <a:pt x="1066" y="208"/>
                </a:cubicBezTo>
                <a:cubicBezTo>
                  <a:pt x="1050" y="208"/>
                  <a:pt x="1050" y="208"/>
                  <a:pt x="1050" y="208"/>
                </a:cubicBezTo>
                <a:cubicBezTo>
                  <a:pt x="1049" y="211"/>
                  <a:pt x="1049" y="211"/>
                  <a:pt x="1049" y="211"/>
                </a:cubicBezTo>
                <a:cubicBezTo>
                  <a:pt x="1056" y="212"/>
                  <a:pt x="1056" y="212"/>
                  <a:pt x="1056" y="212"/>
                </a:cubicBezTo>
                <a:cubicBezTo>
                  <a:pt x="1045" y="256"/>
                  <a:pt x="1045" y="256"/>
                  <a:pt x="1045" y="256"/>
                </a:cubicBezTo>
                <a:cubicBezTo>
                  <a:pt x="1039" y="257"/>
                  <a:pt x="1039" y="257"/>
                  <a:pt x="1039" y="257"/>
                </a:cubicBezTo>
                <a:cubicBezTo>
                  <a:pt x="1039" y="260"/>
                  <a:pt x="1039" y="260"/>
                  <a:pt x="1039" y="260"/>
                </a:cubicBezTo>
                <a:cubicBezTo>
                  <a:pt x="1057" y="260"/>
                  <a:pt x="1057" y="260"/>
                  <a:pt x="1057" y="260"/>
                </a:cubicBezTo>
                <a:cubicBezTo>
                  <a:pt x="1057" y="257"/>
                  <a:pt x="1057" y="257"/>
                  <a:pt x="1057" y="257"/>
                </a:cubicBezTo>
                <a:cubicBezTo>
                  <a:pt x="1050" y="256"/>
                  <a:pt x="1050" y="256"/>
                  <a:pt x="1050" y="256"/>
                </a:cubicBezTo>
                <a:cubicBezTo>
                  <a:pt x="1057" y="225"/>
                  <a:pt x="1057" y="225"/>
                  <a:pt x="1057" y="225"/>
                </a:cubicBezTo>
                <a:cubicBezTo>
                  <a:pt x="1060" y="211"/>
                  <a:pt x="1060" y="211"/>
                  <a:pt x="1060" y="211"/>
                </a:cubicBezTo>
                <a:cubicBezTo>
                  <a:pt x="1062" y="225"/>
                  <a:pt x="1062" y="225"/>
                  <a:pt x="1062" y="225"/>
                </a:cubicBezTo>
                <a:cubicBezTo>
                  <a:pt x="1068" y="261"/>
                  <a:pt x="1068" y="261"/>
                  <a:pt x="1068" y="261"/>
                </a:cubicBezTo>
                <a:cubicBezTo>
                  <a:pt x="1072" y="260"/>
                  <a:pt x="1072" y="260"/>
                  <a:pt x="1072" y="260"/>
                </a:cubicBezTo>
                <a:cubicBezTo>
                  <a:pt x="1088" y="224"/>
                  <a:pt x="1088" y="224"/>
                  <a:pt x="1088" y="224"/>
                </a:cubicBezTo>
                <a:cubicBezTo>
                  <a:pt x="1094" y="211"/>
                  <a:pt x="1094" y="211"/>
                  <a:pt x="1094" y="211"/>
                </a:cubicBezTo>
                <a:cubicBezTo>
                  <a:pt x="1093" y="225"/>
                  <a:pt x="1093" y="225"/>
                  <a:pt x="1093" y="225"/>
                </a:cubicBezTo>
                <a:cubicBezTo>
                  <a:pt x="1091" y="256"/>
                  <a:pt x="1091" y="256"/>
                  <a:pt x="1091" y="256"/>
                </a:cubicBezTo>
                <a:cubicBezTo>
                  <a:pt x="1085" y="257"/>
                  <a:pt x="1085" y="257"/>
                  <a:pt x="1085" y="257"/>
                </a:cubicBezTo>
                <a:cubicBezTo>
                  <a:pt x="1084" y="260"/>
                  <a:pt x="1084" y="260"/>
                  <a:pt x="1084" y="260"/>
                </a:cubicBezTo>
                <a:cubicBezTo>
                  <a:pt x="1104" y="260"/>
                  <a:pt x="1104" y="260"/>
                  <a:pt x="1104" y="260"/>
                </a:cubicBezTo>
                <a:cubicBezTo>
                  <a:pt x="1104" y="257"/>
                  <a:pt x="1104" y="257"/>
                  <a:pt x="1104" y="257"/>
                </a:cubicBezTo>
                <a:cubicBezTo>
                  <a:pt x="1098" y="256"/>
                  <a:pt x="1098" y="256"/>
                  <a:pt x="1098" y="256"/>
                </a:cubicBezTo>
                <a:cubicBezTo>
                  <a:pt x="1099" y="212"/>
                  <a:pt x="1099" y="212"/>
                  <a:pt x="1099" y="212"/>
                </a:cubicBezTo>
                <a:cubicBezTo>
                  <a:pt x="1106" y="211"/>
                  <a:pt x="1106" y="211"/>
                  <a:pt x="1106" y="211"/>
                </a:cubicBezTo>
                <a:cubicBezTo>
                  <a:pt x="1106" y="208"/>
                  <a:pt x="1106" y="208"/>
                  <a:pt x="1106" y="208"/>
                </a:cubicBezTo>
                <a:cubicBezTo>
                  <a:pt x="1091" y="208"/>
                  <a:pt x="1091" y="208"/>
                  <a:pt x="1091" y="208"/>
                </a:cubicBezTo>
                <a:cubicBezTo>
                  <a:pt x="1090" y="211"/>
                  <a:pt x="1087" y="217"/>
                  <a:pt x="1083" y="225"/>
                </a:cubicBezTo>
                <a:cubicBezTo>
                  <a:pt x="1079" y="233"/>
                  <a:pt x="1077" y="239"/>
                  <a:pt x="1076" y="242"/>
                </a:cubicBezTo>
                <a:close/>
                <a:moveTo>
                  <a:pt x="1138" y="253"/>
                </a:moveTo>
                <a:cubicBezTo>
                  <a:pt x="1136" y="251"/>
                  <a:pt x="1136" y="251"/>
                  <a:pt x="1136" y="251"/>
                </a:cubicBezTo>
                <a:cubicBezTo>
                  <a:pt x="1134" y="253"/>
                  <a:pt x="1133" y="254"/>
                  <a:pt x="1131" y="255"/>
                </a:cubicBezTo>
                <a:cubicBezTo>
                  <a:pt x="1129" y="256"/>
                  <a:pt x="1126" y="256"/>
                  <a:pt x="1124" y="256"/>
                </a:cubicBezTo>
                <a:cubicBezTo>
                  <a:pt x="1121" y="256"/>
                  <a:pt x="1119" y="255"/>
                  <a:pt x="1118" y="253"/>
                </a:cubicBezTo>
                <a:cubicBezTo>
                  <a:pt x="1117" y="250"/>
                  <a:pt x="1116" y="247"/>
                  <a:pt x="1116" y="244"/>
                </a:cubicBezTo>
                <a:cubicBezTo>
                  <a:pt x="1119" y="244"/>
                  <a:pt x="1123" y="244"/>
                  <a:pt x="1126" y="242"/>
                </a:cubicBezTo>
                <a:cubicBezTo>
                  <a:pt x="1130" y="241"/>
                  <a:pt x="1133" y="240"/>
                  <a:pt x="1136" y="237"/>
                </a:cubicBezTo>
                <a:cubicBezTo>
                  <a:pt x="1138" y="235"/>
                  <a:pt x="1140" y="232"/>
                  <a:pt x="1140" y="229"/>
                </a:cubicBezTo>
                <a:cubicBezTo>
                  <a:pt x="1140" y="226"/>
                  <a:pt x="1139" y="224"/>
                  <a:pt x="1137" y="223"/>
                </a:cubicBezTo>
                <a:cubicBezTo>
                  <a:pt x="1135" y="221"/>
                  <a:pt x="1133" y="220"/>
                  <a:pt x="1130" y="220"/>
                </a:cubicBezTo>
                <a:cubicBezTo>
                  <a:pt x="1126" y="220"/>
                  <a:pt x="1122" y="221"/>
                  <a:pt x="1119" y="224"/>
                </a:cubicBezTo>
                <a:cubicBezTo>
                  <a:pt x="1116" y="226"/>
                  <a:pt x="1114" y="229"/>
                  <a:pt x="1112" y="233"/>
                </a:cubicBezTo>
                <a:cubicBezTo>
                  <a:pt x="1110" y="237"/>
                  <a:pt x="1109" y="241"/>
                  <a:pt x="1109" y="246"/>
                </a:cubicBezTo>
                <a:cubicBezTo>
                  <a:pt x="1109" y="248"/>
                  <a:pt x="1110" y="251"/>
                  <a:pt x="1111" y="253"/>
                </a:cubicBezTo>
                <a:cubicBezTo>
                  <a:pt x="1111" y="255"/>
                  <a:pt x="1113" y="257"/>
                  <a:pt x="1115" y="259"/>
                </a:cubicBezTo>
                <a:cubicBezTo>
                  <a:pt x="1117" y="260"/>
                  <a:pt x="1120" y="261"/>
                  <a:pt x="1123" y="261"/>
                </a:cubicBezTo>
                <a:cubicBezTo>
                  <a:pt x="1126" y="261"/>
                  <a:pt x="1129" y="260"/>
                  <a:pt x="1132" y="258"/>
                </a:cubicBezTo>
                <a:cubicBezTo>
                  <a:pt x="1135" y="257"/>
                  <a:pt x="1136" y="255"/>
                  <a:pt x="1138" y="253"/>
                </a:cubicBezTo>
                <a:close/>
                <a:moveTo>
                  <a:pt x="1128" y="224"/>
                </a:moveTo>
                <a:cubicBezTo>
                  <a:pt x="1130" y="224"/>
                  <a:pt x="1131" y="224"/>
                  <a:pt x="1132" y="225"/>
                </a:cubicBezTo>
                <a:cubicBezTo>
                  <a:pt x="1132" y="226"/>
                  <a:pt x="1133" y="228"/>
                  <a:pt x="1133" y="229"/>
                </a:cubicBezTo>
                <a:cubicBezTo>
                  <a:pt x="1133" y="232"/>
                  <a:pt x="1132" y="234"/>
                  <a:pt x="1130" y="235"/>
                </a:cubicBezTo>
                <a:cubicBezTo>
                  <a:pt x="1129" y="237"/>
                  <a:pt x="1126" y="238"/>
                  <a:pt x="1124" y="239"/>
                </a:cubicBezTo>
                <a:cubicBezTo>
                  <a:pt x="1121" y="240"/>
                  <a:pt x="1119" y="241"/>
                  <a:pt x="1116" y="241"/>
                </a:cubicBezTo>
                <a:cubicBezTo>
                  <a:pt x="1117" y="238"/>
                  <a:pt x="1117" y="236"/>
                  <a:pt x="1118" y="233"/>
                </a:cubicBezTo>
                <a:cubicBezTo>
                  <a:pt x="1119" y="230"/>
                  <a:pt x="1121" y="228"/>
                  <a:pt x="1122" y="226"/>
                </a:cubicBezTo>
                <a:cubicBezTo>
                  <a:pt x="1124" y="225"/>
                  <a:pt x="1126" y="224"/>
                  <a:pt x="1128" y="224"/>
                </a:cubicBezTo>
                <a:close/>
                <a:moveTo>
                  <a:pt x="1175" y="254"/>
                </a:moveTo>
                <a:cubicBezTo>
                  <a:pt x="1182" y="204"/>
                  <a:pt x="1182" y="204"/>
                  <a:pt x="1182" y="204"/>
                </a:cubicBezTo>
                <a:cubicBezTo>
                  <a:pt x="1181" y="204"/>
                  <a:pt x="1181" y="204"/>
                  <a:pt x="1181" y="204"/>
                </a:cubicBezTo>
                <a:cubicBezTo>
                  <a:pt x="1171" y="205"/>
                  <a:pt x="1171" y="205"/>
                  <a:pt x="1171" y="205"/>
                </a:cubicBezTo>
                <a:cubicBezTo>
                  <a:pt x="1170" y="207"/>
                  <a:pt x="1170" y="207"/>
                  <a:pt x="1170" y="207"/>
                </a:cubicBezTo>
                <a:cubicBezTo>
                  <a:pt x="1175" y="208"/>
                  <a:pt x="1175" y="208"/>
                  <a:pt x="1175" y="208"/>
                </a:cubicBezTo>
                <a:cubicBezTo>
                  <a:pt x="1173" y="221"/>
                  <a:pt x="1173" y="221"/>
                  <a:pt x="1173" y="221"/>
                </a:cubicBezTo>
                <a:cubicBezTo>
                  <a:pt x="1171" y="220"/>
                  <a:pt x="1169" y="220"/>
                  <a:pt x="1168" y="220"/>
                </a:cubicBezTo>
                <a:cubicBezTo>
                  <a:pt x="1163" y="220"/>
                  <a:pt x="1159" y="222"/>
                  <a:pt x="1156" y="224"/>
                </a:cubicBezTo>
                <a:cubicBezTo>
                  <a:pt x="1152" y="227"/>
                  <a:pt x="1150" y="230"/>
                  <a:pt x="1148" y="234"/>
                </a:cubicBezTo>
                <a:cubicBezTo>
                  <a:pt x="1146" y="238"/>
                  <a:pt x="1145" y="242"/>
                  <a:pt x="1145" y="246"/>
                </a:cubicBezTo>
                <a:cubicBezTo>
                  <a:pt x="1145" y="250"/>
                  <a:pt x="1146" y="254"/>
                  <a:pt x="1148" y="257"/>
                </a:cubicBezTo>
                <a:cubicBezTo>
                  <a:pt x="1150" y="259"/>
                  <a:pt x="1153" y="261"/>
                  <a:pt x="1157" y="261"/>
                </a:cubicBezTo>
                <a:cubicBezTo>
                  <a:pt x="1159" y="261"/>
                  <a:pt x="1162" y="260"/>
                  <a:pt x="1163" y="259"/>
                </a:cubicBezTo>
                <a:cubicBezTo>
                  <a:pt x="1165" y="258"/>
                  <a:pt x="1167" y="256"/>
                  <a:pt x="1168" y="255"/>
                </a:cubicBezTo>
                <a:cubicBezTo>
                  <a:pt x="1168" y="256"/>
                  <a:pt x="1168" y="256"/>
                  <a:pt x="1168" y="256"/>
                </a:cubicBezTo>
                <a:cubicBezTo>
                  <a:pt x="1168" y="259"/>
                  <a:pt x="1170" y="261"/>
                  <a:pt x="1173" y="261"/>
                </a:cubicBezTo>
                <a:cubicBezTo>
                  <a:pt x="1174" y="261"/>
                  <a:pt x="1176" y="260"/>
                  <a:pt x="1177" y="259"/>
                </a:cubicBezTo>
                <a:cubicBezTo>
                  <a:pt x="1178" y="258"/>
                  <a:pt x="1179" y="257"/>
                  <a:pt x="1180" y="256"/>
                </a:cubicBezTo>
                <a:cubicBezTo>
                  <a:pt x="1179" y="255"/>
                  <a:pt x="1179" y="255"/>
                  <a:pt x="1179" y="255"/>
                </a:cubicBezTo>
                <a:cubicBezTo>
                  <a:pt x="1178" y="256"/>
                  <a:pt x="1177" y="256"/>
                  <a:pt x="1176" y="256"/>
                </a:cubicBezTo>
                <a:cubicBezTo>
                  <a:pt x="1175" y="256"/>
                  <a:pt x="1175" y="256"/>
                  <a:pt x="1175" y="255"/>
                </a:cubicBezTo>
                <a:cubicBezTo>
                  <a:pt x="1175" y="254"/>
                  <a:pt x="1175" y="254"/>
                  <a:pt x="1175" y="254"/>
                </a:cubicBezTo>
                <a:close/>
                <a:moveTo>
                  <a:pt x="1172" y="225"/>
                </a:moveTo>
                <a:cubicBezTo>
                  <a:pt x="1169" y="250"/>
                  <a:pt x="1169" y="250"/>
                  <a:pt x="1169" y="250"/>
                </a:cubicBezTo>
                <a:cubicBezTo>
                  <a:pt x="1168" y="252"/>
                  <a:pt x="1166" y="253"/>
                  <a:pt x="1164" y="254"/>
                </a:cubicBezTo>
                <a:cubicBezTo>
                  <a:pt x="1163" y="256"/>
                  <a:pt x="1161" y="256"/>
                  <a:pt x="1159" y="256"/>
                </a:cubicBezTo>
                <a:cubicBezTo>
                  <a:pt x="1157" y="256"/>
                  <a:pt x="1155" y="255"/>
                  <a:pt x="1154" y="253"/>
                </a:cubicBezTo>
                <a:cubicBezTo>
                  <a:pt x="1153" y="252"/>
                  <a:pt x="1153" y="249"/>
                  <a:pt x="1153" y="246"/>
                </a:cubicBezTo>
                <a:cubicBezTo>
                  <a:pt x="1153" y="242"/>
                  <a:pt x="1153" y="239"/>
                  <a:pt x="1154" y="236"/>
                </a:cubicBezTo>
                <a:cubicBezTo>
                  <a:pt x="1155" y="232"/>
                  <a:pt x="1157" y="230"/>
                  <a:pt x="1159" y="227"/>
                </a:cubicBezTo>
                <a:cubicBezTo>
                  <a:pt x="1161" y="225"/>
                  <a:pt x="1164" y="224"/>
                  <a:pt x="1167" y="224"/>
                </a:cubicBezTo>
                <a:cubicBezTo>
                  <a:pt x="1169" y="224"/>
                  <a:pt x="1171" y="224"/>
                  <a:pt x="1172" y="225"/>
                </a:cubicBezTo>
                <a:close/>
                <a:moveTo>
                  <a:pt x="1198" y="254"/>
                </a:moveTo>
                <a:cubicBezTo>
                  <a:pt x="1202" y="221"/>
                  <a:pt x="1202" y="221"/>
                  <a:pt x="1202" y="221"/>
                </a:cubicBezTo>
                <a:cubicBezTo>
                  <a:pt x="1201" y="220"/>
                  <a:pt x="1201" y="220"/>
                  <a:pt x="1201" y="220"/>
                </a:cubicBezTo>
                <a:cubicBezTo>
                  <a:pt x="1191" y="222"/>
                  <a:pt x="1191" y="222"/>
                  <a:pt x="1191" y="222"/>
                </a:cubicBezTo>
                <a:cubicBezTo>
                  <a:pt x="1190" y="224"/>
                  <a:pt x="1190" y="224"/>
                  <a:pt x="1190" y="224"/>
                </a:cubicBezTo>
                <a:cubicBezTo>
                  <a:pt x="1195" y="226"/>
                  <a:pt x="1195" y="226"/>
                  <a:pt x="1195" y="226"/>
                </a:cubicBezTo>
                <a:cubicBezTo>
                  <a:pt x="1194" y="233"/>
                  <a:pt x="1193" y="239"/>
                  <a:pt x="1192" y="243"/>
                </a:cubicBezTo>
                <a:cubicBezTo>
                  <a:pt x="1191" y="251"/>
                  <a:pt x="1191" y="255"/>
                  <a:pt x="1191" y="256"/>
                </a:cubicBezTo>
                <a:cubicBezTo>
                  <a:pt x="1190" y="258"/>
                  <a:pt x="1191" y="259"/>
                  <a:pt x="1192" y="260"/>
                </a:cubicBezTo>
                <a:cubicBezTo>
                  <a:pt x="1192" y="260"/>
                  <a:pt x="1194" y="261"/>
                  <a:pt x="1195" y="261"/>
                </a:cubicBezTo>
                <a:cubicBezTo>
                  <a:pt x="1197" y="261"/>
                  <a:pt x="1199" y="260"/>
                  <a:pt x="1200" y="259"/>
                </a:cubicBezTo>
                <a:cubicBezTo>
                  <a:pt x="1202" y="258"/>
                  <a:pt x="1203" y="257"/>
                  <a:pt x="1203" y="256"/>
                </a:cubicBezTo>
                <a:cubicBezTo>
                  <a:pt x="1202" y="254"/>
                  <a:pt x="1202" y="254"/>
                  <a:pt x="1202" y="254"/>
                </a:cubicBezTo>
                <a:cubicBezTo>
                  <a:pt x="1202" y="255"/>
                  <a:pt x="1201" y="256"/>
                  <a:pt x="1200" y="256"/>
                </a:cubicBezTo>
                <a:cubicBezTo>
                  <a:pt x="1200" y="256"/>
                  <a:pt x="1199" y="256"/>
                  <a:pt x="1199" y="256"/>
                </a:cubicBezTo>
                <a:cubicBezTo>
                  <a:pt x="1198" y="256"/>
                  <a:pt x="1198" y="256"/>
                  <a:pt x="1198" y="256"/>
                </a:cubicBezTo>
                <a:cubicBezTo>
                  <a:pt x="1198" y="256"/>
                  <a:pt x="1198" y="255"/>
                  <a:pt x="1198" y="255"/>
                </a:cubicBezTo>
                <a:lnTo>
                  <a:pt x="1198" y="254"/>
                </a:lnTo>
                <a:close/>
                <a:moveTo>
                  <a:pt x="1200" y="213"/>
                </a:moveTo>
                <a:cubicBezTo>
                  <a:pt x="1201" y="213"/>
                  <a:pt x="1202" y="212"/>
                  <a:pt x="1203" y="211"/>
                </a:cubicBezTo>
                <a:cubicBezTo>
                  <a:pt x="1204" y="210"/>
                  <a:pt x="1205" y="209"/>
                  <a:pt x="1205" y="207"/>
                </a:cubicBezTo>
                <a:cubicBezTo>
                  <a:pt x="1205" y="206"/>
                  <a:pt x="1204" y="206"/>
                  <a:pt x="1204" y="205"/>
                </a:cubicBezTo>
                <a:cubicBezTo>
                  <a:pt x="1203" y="204"/>
                  <a:pt x="1202" y="204"/>
                  <a:pt x="1201" y="204"/>
                </a:cubicBezTo>
                <a:cubicBezTo>
                  <a:pt x="1200" y="204"/>
                  <a:pt x="1198" y="204"/>
                  <a:pt x="1198" y="205"/>
                </a:cubicBezTo>
                <a:cubicBezTo>
                  <a:pt x="1197" y="206"/>
                  <a:pt x="1196" y="207"/>
                  <a:pt x="1196" y="209"/>
                </a:cubicBezTo>
                <a:cubicBezTo>
                  <a:pt x="1196" y="210"/>
                  <a:pt x="1197" y="211"/>
                  <a:pt x="1197" y="212"/>
                </a:cubicBezTo>
                <a:cubicBezTo>
                  <a:pt x="1198" y="212"/>
                  <a:pt x="1199" y="213"/>
                  <a:pt x="1200" y="213"/>
                </a:cubicBezTo>
                <a:close/>
                <a:moveTo>
                  <a:pt x="1237" y="228"/>
                </a:moveTo>
                <a:cubicBezTo>
                  <a:pt x="1238" y="229"/>
                  <a:pt x="1238" y="229"/>
                  <a:pt x="1238" y="229"/>
                </a:cubicBezTo>
                <a:cubicBezTo>
                  <a:pt x="1240" y="222"/>
                  <a:pt x="1240" y="222"/>
                  <a:pt x="1240" y="222"/>
                </a:cubicBezTo>
                <a:cubicBezTo>
                  <a:pt x="1239" y="221"/>
                  <a:pt x="1238" y="221"/>
                  <a:pt x="1237" y="221"/>
                </a:cubicBezTo>
                <a:cubicBezTo>
                  <a:pt x="1235" y="220"/>
                  <a:pt x="1234" y="220"/>
                  <a:pt x="1232" y="220"/>
                </a:cubicBezTo>
                <a:cubicBezTo>
                  <a:pt x="1228" y="220"/>
                  <a:pt x="1224" y="221"/>
                  <a:pt x="1221" y="224"/>
                </a:cubicBezTo>
                <a:cubicBezTo>
                  <a:pt x="1218" y="227"/>
                  <a:pt x="1216" y="230"/>
                  <a:pt x="1214" y="234"/>
                </a:cubicBezTo>
                <a:cubicBezTo>
                  <a:pt x="1213" y="237"/>
                  <a:pt x="1212" y="241"/>
                  <a:pt x="1212" y="245"/>
                </a:cubicBezTo>
                <a:cubicBezTo>
                  <a:pt x="1212" y="250"/>
                  <a:pt x="1213" y="254"/>
                  <a:pt x="1215" y="257"/>
                </a:cubicBezTo>
                <a:cubicBezTo>
                  <a:pt x="1217" y="259"/>
                  <a:pt x="1220" y="261"/>
                  <a:pt x="1224" y="261"/>
                </a:cubicBezTo>
                <a:cubicBezTo>
                  <a:pt x="1227" y="261"/>
                  <a:pt x="1230" y="260"/>
                  <a:pt x="1232" y="259"/>
                </a:cubicBezTo>
                <a:cubicBezTo>
                  <a:pt x="1235" y="257"/>
                  <a:pt x="1236" y="256"/>
                  <a:pt x="1238" y="254"/>
                </a:cubicBezTo>
                <a:cubicBezTo>
                  <a:pt x="1236" y="252"/>
                  <a:pt x="1236" y="252"/>
                  <a:pt x="1236" y="252"/>
                </a:cubicBezTo>
                <a:cubicBezTo>
                  <a:pt x="1235" y="253"/>
                  <a:pt x="1233" y="254"/>
                  <a:pt x="1232" y="255"/>
                </a:cubicBezTo>
                <a:cubicBezTo>
                  <a:pt x="1230" y="256"/>
                  <a:pt x="1229" y="256"/>
                  <a:pt x="1227" y="256"/>
                </a:cubicBezTo>
                <a:cubicBezTo>
                  <a:pt x="1224" y="256"/>
                  <a:pt x="1222" y="255"/>
                  <a:pt x="1221" y="253"/>
                </a:cubicBezTo>
                <a:cubicBezTo>
                  <a:pt x="1220" y="251"/>
                  <a:pt x="1219" y="248"/>
                  <a:pt x="1219" y="244"/>
                </a:cubicBezTo>
                <a:cubicBezTo>
                  <a:pt x="1219" y="240"/>
                  <a:pt x="1219" y="237"/>
                  <a:pt x="1221" y="234"/>
                </a:cubicBezTo>
                <a:cubicBezTo>
                  <a:pt x="1222" y="231"/>
                  <a:pt x="1223" y="229"/>
                  <a:pt x="1225" y="227"/>
                </a:cubicBezTo>
                <a:cubicBezTo>
                  <a:pt x="1227" y="225"/>
                  <a:pt x="1229" y="225"/>
                  <a:pt x="1231" y="225"/>
                </a:cubicBezTo>
                <a:cubicBezTo>
                  <a:pt x="1232" y="225"/>
                  <a:pt x="1235" y="226"/>
                  <a:pt x="1237" y="228"/>
                </a:cubicBezTo>
                <a:close/>
                <a:moveTo>
                  <a:pt x="1255" y="254"/>
                </a:moveTo>
                <a:cubicBezTo>
                  <a:pt x="1260" y="221"/>
                  <a:pt x="1260" y="221"/>
                  <a:pt x="1260" y="221"/>
                </a:cubicBezTo>
                <a:cubicBezTo>
                  <a:pt x="1259" y="220"/>
                  <a:pt x="1259" y="220"/>
                  <a:pt x="1259" y="220"/>
                </a:cubicBezTo>
                <a:cubicBezTo>
                  <a:pt x="1249" y="222"/>
                  <a:pt x="1249" y="222"/>
                  <a:pt x="1249" y="222"/>
                </a:cubicBezTo>
                <a:cubicBezTo>
                  <a:pt x="1248" y="224"/>
                  <a:pt x="1248" y="224"/>
                  <a:pt x="1248" y="224"/>
                </a:cubicBezTo>
                <a:cubicBezTo>
                  <a:pt x="1253" y="226"/>
                  <a:pt x="1253" y="226"/>
                  <a:pt x="1253" y="226"/>
                </a:cubicBezTo>
                <a:cubicBezTo>
                  <a:pt x="1252" y="233"/>
                  <a:pt x="1251" y="239"/>
                  <a:pt x="1250" y="243"/>
                </a:cubicBezTo>
                <a:cubicBezTo>
                  <a:pt x="1249" y="251"/>
                  <a:pt x="1248" y="255"/>
                  <a:pt x="1248" y="256"/>
                </a:cubicBezTo>
                <a:cubicBezTo>
                  <a:pt x="1248" y="258"/>
                  <a:pt x="1249" y="259"/>
                  <a:pt x="1249" y="260"/>
                </a:cubicBezTo>
                <a:cubicBezTo>
                  <a:pt x="1250" y="260"/>
                  <a:pt x="1251" y="261"/>
                  <a:pt x="1253" y="261"/>
                </a:cubicBezTo>
                <a:cubicBezTo>
                  <a:pt x="1255" y="261"/>
                  <a:pt x="1256" y="260"/>
                  <a:pt x="1258" y="259"/>
                </a:cubicBezTo>
                <a:cubicBezTo>
                  <a:pt x="1259" y="258"/>
                  <a:pt x="1260" y="257"/>
                  <a:pt x="1261" y="256"/>
                </a:cubicBezTo>
                <a:cubicBezTo>
                  <a:pt x="1260" y="254"/>
                  <a:pt x="1260" y="254"/>
                  <a:pt x="1260" y="254"/>
                </a:cubicBezTo>
                <a:cubicBezTo>
                  <a:pt x="1259" y="255"/>
                  <a:pt x="1259" y="256"/>
                  <a:pt x="1258" y="256"/>
                </a:cubicBezTo>
                <a:cubicBezTo>
                  <a:pt x="1258" y="256"/>
                  <a:pt x="1257" y="256"/>
                  <a:pt x="1256" y="256"/>
                </a:cubicBezTo>
                <a:cubicBezTo>
                  <a:pt x="1256" y="256"/>
                  <a:pt x="1256" y="256"/>
                  <a:pt x="1256" y="256"/>
                </a:cubicBezTo>
                <a:cubicBezTo>
                  <a:pt x="1255" y="256"/>
                  <a:pt x="1255" y="255"/>
                  <a:pt x="1255" y="255"/>
                </a:cubicBezTo>
                <a:lnTo>
                  <a:pt x="1255" y="254"/>
                </a:lnTo>
                <a:close/>
                <a:moveTo>
                  <a:pt x="1258" y="213"/>
                </a:moveTo>
                <a:cubicBezTo>
                  <a:pt x="1259" y="213"/>
                  <a:pt x="1260" y="212"/>
                  <a:pt x="1261" y="211"/>
                </a:cubicBezTo>
                <a:cubicBezTo>
                  <a:pt x="1262" y="210"/>
                  <a:pt x="1262" y="209"/>
                  <a:pt x="1262" y="207"/>
                </a:cubicBezTo>
                <a:cubicBezTo>
                  <a:pt x="1262" y="206"/>
                  <a:pt x="1262" y="206"/>
                  <a:pt x="1261" y="205"/>
                </a:cubicBezTo>
                <a:cubicBezTo>
                  <a:pt x="1261" y="204"/>
                  <a:pt x="1260" y="204"/>
                  <a:pt x="1259" y="204"/>
                </a:cubicBezTo>
                <a:cubicBezTo>
                  <a:pt x="1257" y="204"/>
                  <a:pt x="1256" y="204"/>
                  <a:pt x="1255" y="205"/>
                </a:cubicBezTo>
                <a:cubicBezTo>
                  <a:pt x="1254" y="206"/>
                  <a:pt x="1254" y="207"/>
                  <a:pt x="1254" y="209"/>
                </a:cubicBezTo>
                <a:cubicBezTo>
                  <a:pt x="1254" y="210"/>
                  <a:pt x="1254" y="211"/>
                  <a:pt x="1255" y="212"/>
                </a:cubicBezTo>
                <a:cubicBezTo>
                  <a:pt x="1256" y="212"/>
                  <a:pt x="1257" y="213"/>
                  <a:pt x="1258" y="213"/>
                </a:cubicBezTo>
                <a:close/>
                <a:moveTo>
                  <a:pt x="1282" y="229"/>
                </a:moveTo>
                <a:cubicBezTo>
                  <a:pt x="1283" y="221"/>
                  <a:pt x="1283" y="221"/>
                  <a:pt x="1283" y="221"/>
                </a:cubicBezTo>
                <a:cubicBezTo>
                  <a:pt x="1281" y="220"/>
                  <a:pt x="1281" y="220"/>
                  <a:pt x="1281" y="220"/>
                </a:cubicBezTo>
                <a:cubicBezTo>
                  <a:pt x="1273" y="222"/>
                  <a:pt x="1273" y="222"/>
                  <a:pt x="1273" y="222"/>
                </a:cubicBezTo>
                <a:cubicBezTo>
                  <a:pt x="1272" y="224"/>
                  <a:pt x="1272" y="224"/>
                  <a:pt x="1272" y="224"/>
                </a:cubicBezTo>
                <a:cubicBezTo>
                  <a:pt x="1275" y="226"/>
                  <a:pt x="1275" y="226"/>
                  <a:pt x="1275" y="226"/>
                </a:cubicBezTo>
                <a:cubicBezTo>
                  <a:pt x="1271" y="260"/>
                  <a:pt x="1271" y="260"/>
                  <a:pt x="1271" y="260"/>
                </a:cubicBezTo>
                <a:cubicBezTo>
                  <a:pt x="1278" y="260"/>
                  <a:pt x="1278" y="260"/>
                  <a:pt x="1278" y="260"/>
                </a:cubicBezTo>
                <a:cubicBezTo>
                  <a:pt x="1281" y="235"/>
                  <a:pt x="1281" y="235"/>
                  <a:pt x="1281" y="235"/>
                </a:cubicBezTo>
                <a:cubicBezTo>
                  <a:pt x="1283" y="232"/>
                  <a:pt x="1285" y="230"/>
                  <a:pt x="1287" y="228"/>
                </a:cubicBezTo>
                <a:cubicBezTo>
                  <a:pt x="1289" y="226"/>
                  <a:pt x="1291" y="225"/>
                  <a:pt x="1293" y="225"/>
                </a:cubicBezTo>
                <a:cubicBezTo>
                  <a:pt x="1295" y="225"/>
                  <a:pt x="1296" y="226"/>
                  <a:pt x="1297" y="226"/>
                </a:cubicBezTo>
                <a:cubicBezTo>
                  <a:pt x="1297" y="227"/>
                  <a:pt x="1298" y="229"/>
                  <a:pt x="1298" y="231"/>
                </a:cubicBezTo>
                <a:cubicBezTo>
                  <a:pt x="1298" y="233"/>
                  <a:pt x="1297" y="234"/>
                  <a:pt x="1297" y="236"/>
                </a:cubicBezTo>
                <a:cubicBezTo>
                  <a:pt x="1297" y="238"/>
                  <a:pt x="1297" y="240"/>
                  <a:pt x="1296" y="243"/>
                </a:cubicBezTo>
                <a:cubicBezTo>
                  <a:pt x="1296" y="245"/>
                  <a:pt x="1296" y="245"/>
                  <a:pt x="1296" y="245"/>
                </a:cubicBezTo>
                <a:cubicBezTo>
                  <a:pt x="1295" y="248"/>
                  <a:pt x="1295" y="248"/>
                  <a:pt x="1295" y="248"/>
                </a:cubicBezTo>
                <a:cubicBezTo>
                  <a:pt x="1294" y="252"/>
                  <a:pt x="1294" y="255"/>
                  <a:pt x="1294" y="256"/>
                </a:cubicBezTo>
                <a:cubicBezTo>
                  <a:pt x="1294" y="259"/>
                  <a:pt x="1295" y="261"/>
                  <a:pt x="1298" y="261"/>
                </a:cubicBezTo>
                <a:cubicBezTo>
                  <a:pt x="1300" y="261"/>
                  <a:pt x="1301" y="260"/>
                  <a:pt x="1302" y="260"/>
                </a:cubicBezTo>
                <a:cubicBezTo>
                  <a:pt x="1303" y="259"/>
                  <a:pt x="1304" y="259"/>
                  <a:pt x="1305" y="258"/>
                </a:cubicBezTo>
                <a:cubicBezTo>
                  <a:pt x="1305" y="258"/>
                  <a:pt x="1306" y="257"/>
                  <a:pt x="1306" y="257"/>
                </a:cubicBezTo>
                <a:cubicBezTo>
                  <a:pt x="1305" y="255"/>
                  <a:pt x="1305" y="255"/>
                  <a:pt x="1305" y="255"/>
                </a:cubicBezTo>
                <a:cubicBezTo>
                  <a:pt x="1304" y="256"/>
                  <a:pt x="1303" y="256"/>
                  <a:pt x="1302" y="256"/>
                </a:cubicBezTo>
                <a:cubicBezTo>
                  <a:pt x="1301" y="256"/>
                  <a:pt x="1301" y="256"/>
                  <a:pt x="1301" y="255"/>
                </a:cubicBezTo>
                <a:cubicBezTo>
                  <a:pt x="1301" y="253"/>
                  <a:pt x="1301" y="250"/>
                  <a:pt x="1302" y="246"/>
                </a:cubicBezTo>
                <a:cubicBezTo>
                  <a:pt x="1303" y="243"/>
                  <a:pt x="1303" y="243"/>
                  <a:pt x="1303" y="243"/>
                </a:cubicBezTo>
                <a:cubicBezTo>
                  <a:pt x="1303" y="241"/>
                  <a:pt x="1303" y="241"/>
                  <a:pt x="1303" y="241"/>
                </a:cubicBezTo>
                <a:cubicBezTo>
                  <a:pt x="1304" y="236"/>
                  <a:pt x="1305" y="232"/>
                  <a:pt x="1305" y="230"/>
                </a:cubicBezTo>
                <a:cubicBezTo>
                  <a:pt x="1305" y="227"/>
                  <a:pt x="1304" y="224"/>
                  <a:pt x="1302" y="223"/>
                </a:cubicBezTo>
                <a:cubicBezTo>
                  <a:pt x="1301" y="221"/>
                  <a:pt x="1299" y="220"/>
                  <a:pt x="1296" y="220"/>
                </a:cubicBezTo>
                <a:cubicBezTo>
                  <a:pt x="1294" y="220"/>
                  <a:pt x="1291" y="221"/>
                  <a:pt x="1289" y="223"/>
                </a:cubicBezTo>
                <a:cubicBezTo>
                  <a:pt x="1286" y="224"/>
                  <a:pt x="1284" y="227"/>
                  <a:pt x="1282" y="229"/>
                </a:cubicBezTo>
                <a:close/>
                <a:moveTo>
                  <a:pt x="1342" y="253"/>
                </a:moveTo>
                <a:cubicBezTo>
                  <a:pt x="1340" y="251"/>
                  <a:pt x="1340" y="251"/>
                  <a:pt x="1340" y="251"/>
                </a:cubicBezTo>
                <a:cubicBezTo>
                  <a:pt x="1339" y="253"/>
                  <a:pt x="1337" y="254"/>
                  <a:pt x="1335" y="255"/>
                </a:cubicBezTo>
                <a:cubicBezTo>
                  <a:pt x="1333" y="256"/>
                  <a:pt x="1331" y="256"/>
                  <a:pt x="1329" y="256"/>
                </a:cubicBezTo>
                <a:cubicBezTo>
                  <a:pt x="1326" y="256"/>
                  <a:pt x="1323" y="255"/>
                  <a:pt x="1322" y="253"/>
                </a:cubicBezTo>
                <a:cubicBezTo>
                  <a:pt x="1321" y="250"/>
                  <a:pt x="1320" y="247"/>
                  <a:pt x="1320" y="244"/>
                </a:cubicBezTo>
                <a:cubicBezTo>
                  <a:pt x="1323" y="244"/>
                  <a:pt x="1327" y="244"/>
                  <a:pt x="1330" y="242"/>
                </a:cubicBezTo>
                <a:cubicBezTo>
                  <a:pt x="1334" y="241"/>
                  <a:pt x="1337" y="240"/>
                  <a:pt x="1340" y="237"/>
                </a:cubicBezTo>
                <a:cubicBezTo>
                  <a:pt x="1342" y="235"/>
                  <a:pt x="1344" y="232"/>
                  <a:pt x="1344" y="229"/>
                </a:cubicBezTo>
                <a:cubicBezTo>
                  <a:pt x="1344" y="226"/>
                  <a:pt x="1343" y="224"/>
                  <a:pt x="1341" y="223"/>
                </a:cubicBezTo>
                <a:cubicBezTo>
                  <a:pt x="1340" y="221"/>
                  <a:pt x="1337" y="220"/>
                  <a:pt x="1334" y="220"/>
                </a:cubicBezTo>
                <a:cubicBezTo>
                  <a:pt x="1330" y="220"/>
                  <a:pt x="1326" y="221"/>
                  <a:pt x="1323" y="224"/>
                </a:cubicBezTo>
                <a:cubicBezTo>
                  <a:pt x="1320" y="226"/>
                  <a:pt x="1318" y="229"/>
                  <a:pt x="1316" y="233"/>
                </a:cubicBezTo>
                <a:cubicBezTo>
                  <a:pt x="1314" y="237"/>
                  <a:pt x="1313" y="241"/>
                  <a:pt x="1313" y="246"/>
                </a:cubicBezTo>
                <a:cubicBezTo>
                  <a:pt x="1313" y="248"/>
                  <a:pt x="1314" y="251"/>
                  <a:pt x="1315" y="253"/>
                </a:cubicBezTo>
                <a:cubicBezTo>
                  <a:pt x="1316" y="255"/>
                  <a:pt x="1317" y="257"/>
                  <a:pt x="1319" y="259"/>
                </a:cubicBezTo>
                <a:cubicBezTo>
                  <a:pt x="1321" y="260"/>
                  <a:pt x="1324" y="261"/>
                  <a:pt x="1327" y="261"/>
                </a:cubicBezTo>
                <a:cubicBezTo>
                  <a:pt x="1330" y="261"/>
                  <a:pt x="1333" y="260"/>
                  <a:pt x="1336" y="258"/>
                </a:cubicBezTo>
                <a:cubicBezTo>
                  <a:pt x="1339" y="257"/>
                  <a:pt x="1341" y="255"/>
                  <a:pt x="1342" y="253"/>
                </a:cubicBezTo>
                <a:close/>
                <a:moveTo>
                  <a:pt x="1332" y="224"/>
                </a:moveTo>
                <a:cubicBezTo>
                  <a:pt x="1334" y="224"/>
                  <a:pt x="1335" y="224"/>
                  <a:pt x="1336" y="225"/>
                </a:cubicBezTo>
                <a:cubicBezTo>
                  <a:pt x="1337" y="226"/>
                  <a:pt x="1337" y="228"/>
                  <a:pt x="1337" y="229"/>
                </a:cubicBezTo>
                <a:cubicBezTo>
                  <a:pt x="1337" y="232"/>
                  <a:pt x="1336" y="234"/>
                  <a:pt x="1334" y="235"/>
                </a:cubicBezTo>
                <a:cubicBezTo>
                  <a:pt x="1333" y="237"/>
                  <a:pt x="1331" y="238"/>
                  <a:pt x="1328" y="239"/>
                </a:cubicBezTo>
                <a:cubicBezTo>
                  <a:pt x="1325" y="240"/>
                  <a:pt x="1323" y="241"/>
                  <a:pt x="1321" y="241"/>
                </a:cubicBezTo>
                <a:cubicBezTo>
                  <a:pt x="1321" y="238"/>
                  <a:pt x="1321" y="236"/>
                  <a:pt x="1322" y="233"/>
                </a:cubicBezTo>
                <a:cubicBezTo>
                  <a:pt x="1323" y="230"/>
                  <a:pt x="1325" y="228"/>
                  <a:pt x="1326" y="226"/>
                </a:cubicBezTo>
                <a:cubicBezTo>
                  <a:pt x="1328" y="225"/>
                  <a:pt x="1330" y="224"/>
                  <a:pt x="1332" y="22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Text Placeholder 16">
            <a:extLst>
              <a:ext uri="{FF2B5EF4-FFF2-40B4-BE49-F238E27FC236}">
                <a16:creationId xmlns:a16="http://schemas.microsoft.com/office/drawing/2014/main" id="{FCA018DF-7EFB-4D08-89D5-E61FB47F425E}"/>
              </a:ext>
            </a:extLst>
          </p:cNvPr>
          <p:cNvSpPr>
            <a:spLocks noGrp="1"/>
          </p:cNvSpPr>
          <p:nvPr>
            <p:ph type="body" sz="quarter" idx="12" hasCustomPrompt="1"/>
          </p:nvPr>
        </p:nvSpPr>
        <p:spPr>
          <a:xfrm>
            <a:off x="5996940" y="4886689"/>
            <a:ext cx="2416810" cy="117148"/>
          </a:xfrm>
        </p:spPr>
        <p:txBody>
          <a:bodyPr wrap="square">
            <a:spAutoFit/>
          </a:bodyPr>
          <a:lstStyle>
            <a:lvl1pPr marL="0" indent="0">
              <a:buNone/>
              <a:defRPr sz="750" cap="all" spc="110" baseline="0">
                <a:solidFill>
                  <a:schemeClr val="tx2"/>
                </a:solidFill>
              </a:defRPr>
            </a:lvl1pPr>
          </a:lstStyle>
          <a:p>
            <a:pPr lvl="0"/>
            <a:r>
              <a:rPr lang="en-US" dirty="0"/>
              <a:t>CLICK TO EDIT MASTER TEXT</a:t>
            </a:r>
          </a:p>
        </p:txBody>
      </p:sp>
    </p:spTree>
    <p:extLst>
      <p:ext uri="{BB962C8B-B14F-4D97-AF65-F5344CB8AC3E}">
        <p14:creationId xmlns:p14="http://schemas.microsoft.com/office/powerpoint/2010/main" val="235145440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Title Slide - Light Gray">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42927F7C-53AC-400F-8DAD-235A2AF61FB8}"/>
              </a:ext>
            </a:extLst>
          </p:cNvPr>
          <p:cNvSpPr>
            <a:spLocks noGrp="1"/>
          </p:cNvSpPr>
          <p:nvPr>
            <p:ph type="pic" sz="quarter" idx="11"/>
          </p:nvPr>
        </p:nvSpPr>
        <p:spPr>
          <a:xfrm>
            <a:off x="0" y="0"/>
            <a:ext cx="9144000" cy="4710113"/>
          </a:xfrm>
          <a:solidFill>
            <a:schemeClr val="bg2">
              <a:lumMod val="90000"/>
            </a:schemeClr>
          </a:solidFill>
        </p:spPr>
        <p:txBody>
          <a:bodyPr/>
          <a:lstStyle/>
          <a:p>
            <a:r>
              <a:rPr lang="en-US"/>
              <a:t>Click icon to add picture</a:t>
            </a:r>
          </a:p>
        </p:txBody>
      </p:sp>
      <p:sp>
        <p:nvSpPr>
          <p:cNvPr id="13" name="Text Placeholder 12">
            <a:extLst>
              <a:ext uri="{FF2B5EF4-FFF2-40B4-BE49-F238E27FC236}">
                <a16:creationId xmlns:a16="http://schemas.microsoft.com/office/drawing/2014/main" id="{D2D74F39-96DB-4808-8693-9F55A9D7DB98}"/>
              </a:ext>
            </a:extLst>
          </p:cNvPr>
          <p:cNvSpPr>
            <a:spLocks noGrp="1"/>
          </p:cNvSpPr>
          <p:nvPr>
            <p:ph type="body" sz="quarter" idx="10"/>
          </p:nvPr>
        </p:nvSpPr>
        <p:spPr>
          <a:xfrm>
            <a:off x="1" y="1172308"/>
            <a:ext cx="5802922" cy="3971191"/>
          </a:xfrm>
          <a:solidFill>
            <a:schemeClr val="bg2"/>
          </a:solidFill>
        </p:spPr>
        <p:txBody>
          <a:bodyPr lIns="502920" tIns="274320" rIns="457200" bIns="457200"/>
          <a:lstStyle>
            <a:lvl1pPr marL="0" indent="0">
              <a:lnSpc>
                <a:spcPct val="100000"/>
              </a:lnSpc>
              <a:buNone/>
              <a:defRPr sz="3000">
                <a:solidFill>
                  <a:schemeClr val="tx2"/>
                </a:solidFill>
                <a:latin typeface="+mj-lt"/>
              </a:defRPr>
            </a:lvl1pPr>
            <a:lvl2pPr marL="0" indent="0">
              <a:spcBef>
                <a:spcPts val="900"/>
              </a:spcBef>
              <a:buNone/>
              <a:defRPr sz="1500">
                <a:solidFill>
                  <a:schemeClr val="tx2"/>
                </a:solidFill>
                <a:latin typeface="+mj-lt"/>
              </a:defRPr>
            </a:lvl2pPr>
            <a:lvl3pPr marL="457200" indent="0">
              <a:buNone/>
              <a:defRPr>
                <a:solidFill>
                  <a:schemeClr val="bg1"/>
                </a:solidFill>
                <a:latin typeface="+mj-lt"/>
              </a:defRPr>
            </a:lvl3pPr>
            <a:lvl4pPr marL="692150" indent="0">
              <a:buNone/>
              <a:defRPr>
                <a:solidFill>
                  <a:schemeClr val="bg1"/>
                </a:solidFill>
                <a:latin typeface="+mj-lt"/>
              </a:defRPr>
            </a:lvl4pPr>
            <a:lvl5pPr marL="914400" indent="0">
              <a:buNone/>
              <a:defRPr>
                <a:solidFill>
                  <a:schemeClr val="bg1"/>
                </a:solidFill>
                <a:latin typeface="+mj-lt"/>
              </a:defRPr>
            </a:lvl5pPr>
          </a:lstStyle>
          <a:p>
            <a:pPr lvl="0"/>
            <a:r>
              <a:rPr lang="en-US"/>
              <a:t>Click to edit Master text styles</a:t>
            </a:r>
          </a:p>
          <a:p>
            <a:pPr lvl="1"/>
            <a:r>
              <a:rPr lang="en-US"/>
              <a:t>Second level</a:t>
            </a:r>
          </a:p>
        </p:txBody>
      </p:sp>
      <p:sp>
        <p:nvSpPr>
          <p:cNvPr id="3" name="Subtitle 2"/>
          <p:cNvSpPr>
            <a:spLocks noGrp="1"/>
          </p:cNvSpPr>
          <p:nvPr>
            <p:ph type="subTitle" idx="1"/>
          </p:nvPr>
        </p:nvSpPr>
        <p:spPr>
          <a:xfrm>
            <a:off x="525780" y="3566160"/>
            <a:ext cx="4846320" cy="156646"/>
          </a:xfrm>
        </p:spPr>
        <p:txBody>
          <a:bodyPr anchor="b" anchorCtr="0">
            <a:spAutoFit/>
          </a:bodyPr>
          <a:lstStyle>
            <a:lvl1pPr marL="0" indent="0" algn="l">
              <a:buNone/>
              <a:defRPr sz="1000" i="1">
                <a:solidFill>
                  <a:schemeClr val="tx1"/>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9" name="Freeform 5">
            <a:extLst>
              <a:ext uri="{FF2B5EF4-FFF2-40B4-BE49-F238E27FC236}">
                <a16:creationId xmlns:a16="http://schemas.microsoft.com/office/drawing/2014/main" id="{6EF64205-A64B-4137-BA41-5E5CFE0F359E}"/>
              </a:ext>
            </a:extLst>
          </p:cNvPr>
          <p:cNvSpPr>
            <a:spLocks noEditPoints="1"/>
          </p:cNvSpPr>
          <p:nvPr userDrawn="1"/>
        </p:nvSpPr>
        <p:spPr bwMode="auto">
          <a:xfrm>
            <a:off x="482706" y="433838"/>
            <a:ext cx="2192207" cy="410518"/>
          </a:xfrm>
          <a:custGeom>
            <a:avLst/>
            <a:gdLst>
              <a:gd name="T0" fmla="*/ 225 w 1440"/>
              <a:gd name="T1" fmla="*/ 110 h 267"/>
              <a:gd name="T2" fmla="*/ 317 w 1440"/>
              <a:gd name="T3" fmla="*/ 7 h 267"/>
              <a:gd name="T4" fmla="*/ 475 w 1440"/>
              <a:gd name="T5" fmla="*/ 19 h 267"/>
              <a:gd name="T6" fmla="*/ 830 w 1440"/>
              <a:gd name="T7" fmla="*/ 7 h 267"/>
              <a:gd name="T8" fmla="*/ 130 w 1440"/>
              <a:gd name="T9" fmla="*/ 210 h 267"/>
              <a:gd name="T10" fmla="*/ 437 w 1440"/>
              <a:gd name="T11" fmla="*/ 209 h 267"/>
              <a:gd name="T12" fmla="*/ 493 w 1440"/>
              <a:gd name="T13" fmla="*/ 198 h 267"/>
              <a:gd name="T14" fmla="*/ 866 w 1440"/>
              <a:gd name="T15" fmla="*/ 171 h 267"/>
              <a:gd name="T16" fmla="*/ 737 w 1440"/>
              <a:gd name="T17" fmla="*/ 261 h 267"/>
              <a:gd name="T18" fmla="*/ 958 w 1440"/>
              <a:gd name="T19" fmla="*/ 172 h 267"/>
              <a:gd name="T20" fmla="*/ 906 w 1440"/>
              <a:gd name="T21" fmla="*/ 254 h 267"/>
              <a:gd name="T22" fmla="*/ 309 w 1440"/>
              <a:gd name="T23" fmla="*/ 260 h 267"/>
              <a:gd name="T24" fmla="*/ 1053 w 1440"/>
              <a:gd name="T25" fmla="*/ 31 h 267"/>
              <a:gd name="T26" fmla="*/ 1075 w 1440"/>
              <a:gd name="T27" fmla="*/ 44 h 267"/>
              <a:gd name="T28" fmla="*/ 1091 w 1440"/>
              <a:gd name="T29" fmla="*/ 22 h 267"/>
              <a:gd name="T30" fmla="*/ 1107 w 1440"/>
              <a:gd name="T31" fmla="*/ 27 h 267"/>
              <a:gd name="T32" fmla="*/ 1125 w 1440"/>
              <a:gd name="T33" fmla="*/ 55 h 267"/>
              <a:gd name="T34" fmla="*/ 1159 w 1440"/>
              <a:gd name="T35" fmla="*/ 53 h 267"/>
              <a:gd name="T36" fmla="*/ 1160 w 1440"/>
              <a:gd name="T37" fmla="*/ 57 h 267"/>
              <a:gd name="T38" fmla="*/ 1177 w 1440"/>
              <a:gd name="T39" fmla="*/ 23 h 267"/>
              <a:gd name="T40" fmla="*/ 1207 w 1440"/>
              <a:gd name="T41" fmla="*/ 58 h 267"/>
              <a:gd name="T42" fmla="*/ 1245 w 1440"/>
              <a:gd name="T43" fmla="*/ 27 h 267"/>
              <a:gd name="T44" fmla="*/ 1225 w 1440"/>
              <a:gd name="T45" fmla="*/ 43 h 267"/>
              <a:gd name="T46" fmla="*/ 1271 w 1440"/>
              <a:gd name="T47" fmla="*/ 19 h 267"/>
              <a:gd name="T48" fmla="*/ 1259 w 1440"/>
              <a:gd name="T49" fmla="*/ 32 h 267"/>
              <a:gd name="T50" fmla="*/ 1290 w 1440"/>
              <a:gd name="T51" fmla="*/ 54 h 267"/>
              <a:gd name="T52" fmla="*/ 1310 w 1440"/>
              <a:gd name="T53" fmla="*/ 25 h 267"/>
              <a:gd name="T54" fmla="*/ 1059 w 1440"/>
              <a:gd name="T55" fmla="*/ 110 h 267"/>
              <a:gd name="T56" fmla="*/ 1099 w 1440"/>
              <a:gd name="T57" fmla="*/ 134 h 267"/>
              <a:gd name="T58" fmla="*/ 1120 w 1440"/>
              <a:gd name="T59" fmla="*/ 156 h 267"/>
              <a:gd name="T60" fmla="*/ 1141 w 1440"/>
              <a:gd name="T61" fmla="*/ 123 h 267"/>
              <a:gd name="T62" fmla="*/ 1148 w 1440"/>
              <a:gd name="T63" fmla="*/ 175 h 267"/>
              <a:gd name="T64" fmla="*/ 1184 w 1440"/>
              <a:gd name="T65" fmla="*/ 119 h 267"/>
              <a:gd name="T66" fmla="*/ 1181 w 1440"/>
              <a:gd name="T67" fmla="*/ 153 h 267"/>
              <a:gd name="T68" fmla="*/ 1201 w 1440"/>
              <a:gd name="T69" fmla="*/ 125 h 267"/>
              <a:gd name="T70" fmla="*/ 1230 w 1440"/>
              <a:gd name="T71" fmla="*/ 157 h 267"/>
              <a:gd name="T72" fmla="*/ 1260 w 1440"/>
              <a:gd name="T73" fmla="*/ 154 h 267"/>
              <a:gd name="T74" fmla="*/ 1261 w 1440"/>
              <a:gd name="T75" fmla="*/ 158 h 267"/>
              <a:gd name="T76" fmla="*/ 1284 w 1440"/>
              <a:gd name="T77" fmla="*/ 152 h 267"/>
              <a:gd name="T78" fmla="*/ 1294 w 1440"/>
              <a:gd name="T79" fmla="*/ 123 h 267"/>
              <a:gd name="T80" fmla="*/ 1317 w 1440"/>
              <a:gd name="T81" fmla="*/ 125 h 267"/>
              <a:gd name="T82" fmla="*/ 1342 w 1440"/>
              <a:gd name="T83" fmla="*/ 121 h 267"/>
              <a:gd name="T84" fmla="*/ 1351 w 1440"/>
              <a:gd name="T85" fmla="*/ 112 h 267"/>
              <a:gd name="T86" fmla="*/ 1364 w 1440"/>
              <a:gd name="T87" fmla="*/ 159 h 267"/>
              <a:gd name="T88" fmla="*/ 1399 w 1440"/>
              <a:gd name="T89" fmla="*/ 156 h 267"/>
              <a:gd name="T90" fmla="*/ 1432 w 1440"/>
              <a:gd name="T91" fmla="*/ 120 h 267"/>
              <a:gd name="T92" fmla="*/ 1410 w 1440"/>
              <a:gd name="T93" fmla="*/ 176 h 267"/>
              <a:gd name="T94" fmla="*/ 1076 w 1440"/>
              <a:gd name="T95" fmla="*/ 242 h 267"/>
              <a:gd name="T96" fmla="*/ 1062 w 1440"/>
              <a:gd name="T97" fmla="*/ 225 h 267"/>
              <a:gd name="T98" fmla="*/ 1091 w 1440"/>
              <a:gd name="T99" fmla="*/ 208 h 267"/>
              <a:gd name="T100" fmla="*/ 1112 w 1440"/>
              <a:gd name="T101" fmla="*/ 233 h 267"/>
              <a:gd name="T102" fmla="*/ 1128 w 1440"/>
              <a:gd name="T103" fmla="*/ 224 h 267"/>
              <a:gd name="T104" fmla="*/ 1168 w 1440"/>
              <a:gd name="T105" fmla="*/ 255 h 267"/>
              <a:gd name="T106" fmla="*/ 1154 w 1440"/>
              <a:gd name="T107" fmla="*/ 236 h 267"/>
              <a:gd name="T108" fmla="*/ 1203 w 1440"/>
              <a:gd name="T109" fmla="*/ 256 h 267"/>
              <a:gd name="T110" fmla="*/ 1200 w 1440"/>
              <a:gd name="T111" fmla="*/ 213 h 267"/>
              <a:gd name="T112" fmla="*/ 1227 w 1440"/>
              <a:gd name="T113" fmla="*/ 256 h 267"/>
              <a:gd name="T114" fmla="*/ 1249 w 1440"/>
              <a:gd name="T115" fmla="*/ 260 h 267"/>
              <a:gd name="T116" fmla="*/ 1255 w 1440"/>
              <a:gd name="T117" fmla="*/ 205 h 267"/>
              <a:gd name="T118" fmla="*/ 1297 w 1440"/>
              <a:gd name="T119" fmla="*/ 226 h 267"/>
              <a:gd name="T120" fmla="*/ 1303 w 1440"/>
              <a:gd name="T121" fmla="*/ 243 h 267"/>
              <a:gd name="T122" fmla="*/ 1344 w 1440"/>
              <a:gd name="T123" fmla="*/ 229 h 267"/>
              <a:gd name="T124" fmla="*/ 1328 w 1440"/>
              <a:gd name="T125" fmla="*/ 239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40" h="267">
                <a:moveTo>
                  <a:pt x="17" y="110"/>
                </a:moveTo>
                <a:cubicBezTo>
                  <a:pt x="3" y="110"/>
                  <a:pt x="3" y="110"/>
                  <a:pt x="3" y="110"/>
                </a:cubicBezTo>
                <a:cubicBezTo>
                  <a:pt x="3" y="1"/>
                  <a:pt x="3" y="1"/>
                  <a:pt x="3" y="1"/>
                </a:cubicBezTo>
                <a:cubicBezTo>
                  <a:pt x="81" y="83"/>
                  <a:pt x="81" y="83"/>
                  <a:pt x="81" y="83"/>
                </a:cubicBezTo>
                <a:cubicBezTo>
                  <a:pt x="81" y="7"/>
                  <a:pt x="81" y="7"/>
                  <a:pt x="81" y="7"/>
                </a:cubicBezTo>
                <a:cubicBezTo>
                  <a:pt x="95" y="7"/>
                  <a:pt x="95" y="7"/>
                  <a:pt x="95" y="7"/>
                </a:cubicBezTo>
                <a:cubicBezTo>
                  <a:pt x="95" y="117"/>
                  <a:pt x="95" y="117"/>
                  <a:pt x="95" y="117"/>
                </a:cubicBezTo>
                <a:cubicBezTo>
                  <a:pt x="17" y="35"/>
                  <a:pt x="17" y="35"/>
                  <a:pt x="17" y="35"/>
                </a:cubicBezTo>
                <a:lnTo>
                  <a:pt x="17" y="110"/>
                </a:lnTo>
                <a:close/>
                <a:moveTo>
                  <a:pt x="130" y="110"/>
                </a:moveTo>
                <a:cubicBezTo>
                  <a:pt x="145" y="110"/>
                  <a:pt x="145" y="110"/>
                  <a:pt x="145" y="110"/>
                </a:cubicBezTo>
                <a:cubicBezTo>
                  <a:pt x="178" y="33"/>
                  <a:pt x="178" y="33"/>
                  <a:pt x="178" y="33"/>
                </a:cubicBezTo>
                <a:cubicBezTo>
                  <a:pt x="210" y="109"/>
                  <a:pt x="210" y="109"/>
                  <a:pt x="210" y="109"/>
                </a:cubicBezTo>
                <a:cubicBezTo>
                  <a:pt x="210" y="110"/>
                  <a:pt x="210" y="110"/>
                  <a:pt x="210" y="110"/>
                </a:cubicBezTo>
                <a:cubicBezTo>
                  <a:pt x="225" y="110"/>
                  <a:pt x="225" y="110"/>
                  <a:pt x="225" y="110"/>
                </a:cubicBezTo>
                <a:cubicBezTo>
                  <a:pt x="178" y="0"/>
                  <a:pt x="178" y="0"/>
                  <a:pt x="178" y="0"/>
                </a:cubicBezTo>
                <a:lnTo>
                  <a:pt x="130" y="110"/>
                </a:lnTo>
                <a:close/>
                <a:moveTo>
                  <a:pt x="700" y="110"/>
                </a:moveTo>
                <a:cubicBezTo>
                  <a:pt x="715" y="110"/>
                  <a:pt x="715" y="110"/>
                  <a:pt x="715" y="110"/>
                </a:cubicBezTo>
                <a:cubicBezTo>
                  <a:pt x="748" y="33"/>
                  <a:pt x="748" y="33"/>
                  <a:pt x="748" y="33"/>
                </a:cubicBezTo>
                <a:cubicBezTo>
                  <a:pt x="780" y="109"/>
                  <a:pt x="780" y="109"/>
                  <a:pt x="780" y="109"/>
                </a:cubicBezTo>
                <a:cubicBezTo>
                  <a:pt x="780" y="110"/>
                  <a:pt x="780" y="110"/>
                  <a:pt x="780" y="110"/>
                </a:cubicBezTo>
                <a:cubicBezTo>
                  <a:pt x="795" y="110"/>
                  <a:pt x="795" y="110"/>
                  <a:pt x="795" y="110"/>
                </a:cubicBezTo>
                <a:cubicBezTo>
                  <a:pt x="748" y="0"/>
                  <a:pt x="748" y="0"/>
                  <a:pt x="748" y="0"/>
                </a:cubicBezTo>
                <a:lnTo>
                  <a:pt x="700" y="110"/>
                </a:lnTo>
                <a:close/>
                <a:moveTo>
                  <a:pt x="273" y="110"/>
                </a:moveTo>
                <a:cubicBezTo>
                  <a:pt x="286" y="110"/>
                  <a:pt x="286" y="110"/>
                  <a:pt x="286" y="110"/>
                </a:cubicBezTo>
                <a:cubicBezTo>
                  <a:pt x="286" y="20"/>
                  <a:pt x="286" y="20"/>
                  <a:pt x="286" y="20"/>
                </a:cubicBezTo>
                <a:cubicBezTo>
                  <a:pt x="317" y="20"/>
                  <a:pt x="317" y="20"/>
                  <a:pt x="317" y="20"/>
                </a:cubicBezTo>
                <a:cubicBezTo>
                  <a:pt x="317" y="7"/>
                  <a:pt x="317" y="7"/>
                  <a:pt x="317" y="7"/>
                </a:cubicBezTo>
                <a:cubicBezTo>
                  <a:pt x="242" y="7"/>
                  <a:pt x="242" y="7"/>
                  <a:pt x="242" y="7"/>
                </a:cubicBezTo>
                <a:cubicBezTo>
                  <a:pt x="242" y="20"/>
                  <a:pt x="242" y="20"/>
                  <a:pt x="242" y="20"/>
                </a:cubicBezTo>
                <a:cubicBezTo>
                  <a:pt x="273" y="20"/>
                  <a:pt x="273" y="20"/>
                  <a:pt x="273" y="20"/>
                </a:cubicBezTo>
                <a:lnTo>
                  <a:pt x="273" y="110"/>
                </a:lnTo>
                <a:close/>
                <a:moveTo>
                  <a:pt x="374" y="7"/>
                </a:moveTo>
                <a:cubicBezTo>
                  <a:pt x="360" y="7"/>
                  <a:pt x="360" y="7"/>
                  <a:pt x="360" y="7"/>
                </a:cubicBezTo>
                <a:cubicBezTo>
                  <a:pt x="360" y="110"/>
                  <a:pt x="360" y="110"/>
                  <a:pt x="360" y="110"/>
                </a:cubicBezTo>
                <a:cubicBezTo>
                  <a:pt x="374" y="110"/>
                  <a:pt x="374" y="110"/>
                  <a:pt x="374" y="110"/>
                </a:cubicBezTo>
                <a:lnTo>
                  <a:pt x="374" y="7"/>
                </a:lnTo>
                <a:close/>
                <a:moveTo>
                  <a:pt x="475" y="112"/>
                </a:moveTo>
                <a:cubicBezTo>
                  <a:pt x="445" y="112"/>
                  <a:pt x="421" y="88"/>
                  <a:pt x="421" y="59"/>
                </a:cubicBezTo>
                <a:cubicBezTo>
                  <a:pt x="421" y="29"/>
                  <a:pt x="445" y="5"/>
                  <a:pt x="475" y="5"/>
                </a:cubicBezTo>
                <a:cubicBezTo>
                  <a:pt x="505" y="5"/>
                  <a:pt x="528" y="29"/>
                  <a:pt x="528" y="59"/>
                </a:cubicBezTo>
                <a:cubicBezTo>
                  <a:pt x="528" y="88"/>
                  <a:pt x="505" y="112"/>
                  <a:pt x="475" y="112"/>
                </a:cubicBezTo>
                <a:close/>
                <a:moveTo>
                  <a:pt x="475" y="19"/>
                </a:moveTo>
                <a:cubicBezTo>
                  <a:pt x="453" y="19"/>
                  <a:pt x="435" y="37"/>
                  <a:pt x="435" y="59"/>
                </a:cubicBezTo>
                <a:cubicBezTo>
                  <a:pt x="435" y="81"/>
                  <a:pt x="453" y="99"/>
                  <a:pt x="475" y="99"/>
                </a:cubicBezTo>
                <a:cubicBezTo>
                  <a:pt x="497" y="99"/>
                  <a:pt x="514" y="81"/>
                  <a:pt x="514" y="59"/>
                </a:cubicBezTo>
                <a:cubicBezTo>
                  <a:pt x="514" y="37"/>
                  <a:pt x="497" y="19"/>
                  <a:pt x="475" y="19"/>
                </a:cubicBezTo>
                <a:close/>
                <a:moveTo>
                  <a:pt x="586" y="35"/>
                </a:moveTo>
                <a:cubicBezTo>
                  <a:pt x="664" y="117"/>
                  <a:pt x="664" y="117"/>
                  <a:pt x="664" y="117"/>
                </a:cubicBezTo>
                <a:cubicBezTo>
                  <a:pt x="664" y="7"/>
                  <a:pt x="664" y="7"/>
                  <a:pt x="664" y="7"/>
                </a:cubicBezTo>
                <a:cubicBezTo>
                  <a:pt x="650" y="7"/>
                  <a:pt x="650" y="7"/>
                  <a:pt x="650" y="7"/>
                </a:cubicBezTo>
                <a:cubicBezTo>
                  <a:pt x="650" y="83"/>
                  <a:pt x="650" y="83"/>
                  <a:pt x="650" y="83"/>
                </a:cubicBezTo>
                <a:cubicBezTo>
                  <a:pt x="572" y="1"/>
                  <a:pt x="572" y="1"/>
                  <a:pt x="572" y="1"/>
                </a:cubicBezTo>
                <a:cubicBezTo>
                  <a:pt x="572" y="110"/>
                  <a:pt x="572" y="110"/>
                  <a:pt x="572" y="110"/>
                </a:cubicBezTo>
                <a:cubicBezTo>
                  <a:pt x="586" y="110"/>
                  <a:pt x="586" y="110"/>
                  <a:pt x="586" y="110"/>
                </a:cubicBezTo>
                <a:lnTo>
                  <a:pt x="586" y="35"/>
                </a:lnTo>
                <a:close/>
                <a:moveTo>
                  <a:pt x="843" y="7"/>
                </a:moveTo>
                <a:cubicBezTo>
                  <a:pt x="830" y="7"/>
                  <a:pt x="830" y="7"/>
                  <a:pt x="830" y="7"/>
                </a:cubicBezTo>
                <a:cubicBezTo>
                  <a:pt x="830" y="110"/>
                  <a:pt x="830" y="110"/>
                  <a:pt x="830" y="110"/>
                </a:cubicBezTo>
                <a:cubicBezTo>
                  <a:pt x="885" y="110"/>
                  <a:pt x="885" y="110"/>
                  <a:pt x="885" y="110"/>
                </a:cubicBezTo>
                <a:cubicBezTo>
                  <a:pt x="885" y="97"/>
                  <a:pt x="885" y="97"/>
                  <a:pt x="885" y="97"/>
                </a:cubicBezTo>
                <a:cubicBezTo>
                  <a:pt x="843" y="97"/>
                  <a:pt x="843" y="97"/>
                  <a:pt x="843" y="97"/>
                </a:cubicBezTo>
                <a:lnTo>
                  <a:pt x="843" y="7"/>
                </a:lnTo>
                <a:close/>
                <a:moveTo>
                  <a:pt x="169" y="156"/>
                </a:moveTo>
                <a:cubicBezTo>
                  <a:pt x="139" y="156"/>
                  <a:pt x="116" y="179"/>
                  <a:pt x="116" y="209"/>
                </a:cubicBezTo>
                <a:cubicBezTo>
                  <a:pt x="116" y="240"/>
                  <a:pt x="139" y="262"/>
                  <a:pt x="169" y="262"/>
                </a:cubicBezTo>
                <a:cubicBezTo>
                  <a:pt x="175" y="262"/>
                  <a:pt x="188" y="261"/>
                  <a:pt x="200" y="252"/>
                </a:cubicBezTo>
                <a:cubicBezTo>
                  <a:pt x="200" y="252"/>
                  <a:pt x="200" y="252"/>
                  <a:pt x="200" y="252"/>
                </a:cubicBezTo>
                <a:cubicBezTo>
                  <a:pt x="200" y="234"/>
                  <a:pt x="200" y="234"/>
                  <a:pt x="200" y="234"/>
                </a:cubicBezTo>
                <a:cubicBezTo>
                  <a:pt x="198" y="236"/>
                  <a:pt x="198" y="236"/>
                  <a:pt x="198" y="236"/>
                </a:cubicBezTo>
                <a:cubicBezTo>
                  <a:pt x="196" y="239"/>
                  <a:pt x="192" y="242"/>
                  <a:pt x="187" y="245"/>
                </a:cubicBezTo>
                <a:cubicBezTo>
                  <a:pt x="181" y="247"/>
                  <a:pt x="175" y="249"/>
                  <a:pt x="169" y="249"/>
                </a:cubicBezTo>
                <a:cubicBezTo>
                  <a:pt x="142" y="249"/>
                  <a:pt x="130" y="226"/>
                  <a:pt x="130" y="210"/>
                </a:cubicBezTo>
                <a:cubicBezTo>
                  <a:pt x="130" y="187"/>
                  <a:pt x="147" y="169"/>
                  <a:pt x="169" y="169"/>
                </a:cubicBezTo>
                <a:cubicBezTo>
                  <a:pt x="174" y="169"/>
                  <a:pt x="180" y="170"/>
                  <a:pt x="185" y="173"/>
                </a:cubicBezTo>
                <a:cubicBezTo>
                  <a:pt x="190" y="175"/>
                  <a:pt x="194" y="178"/>
                  <a:pt x="198" y="182"/>
                </a:cubicBezTo>
                <a:cubicBezTo>
                  <a:pt x="200" y="184"/>
                  <a:pt x="200" y="184"/>
                  <a:pt x="200" y="184"/>
                </a:cubicBezTo>
                <a:cubicBezTo>
                  <a:pt x="200" y="166"/>
                  <a:pt x="200" y="166"/>
                  <a:pt x="200" y="166"/>
                </a:cubicBezTo>
                <a:cubicBezTo>
                  <a:pt x="200" y="166"/>
                  <a:pt x="200" y="166"/>
                  <a:pt x="200" y="166"/>
                </a:cubicBezTo>
                <a:cubicBezTo>
                  <a:pt x="191" y="159"/>
                  <a:pt x="181" y="156"/>
                  <a:pt x="169" y="156"/>
                </a:cubicBezTo>
                <a:close/>
                <a:moveTo>
                  <a:pt x="437" y="209"/>
                </a:moveTo>
                <a:cubicBezTo>
                  <a:pt x="437" y="225"/>
                  <a:pt x="431" y="238"/>
                  <a:pt x="419" y="249"/>
                </a:cubicBezTo>
                <a:cubicBezTo>
                  <a:pt x="409" y="257"/>
                  <a:pt x="399" y="261"/>
                  <a:pt x="382" y="261"/>
                </a:cubicBezTo>
                <a:cubicBezTo>
                  <a:pt x="360" y="261"/>
                  <a:pt x="360" y="261"/>
                  <a:pt x="360" y="261"/>
                </a:cubicBezTo>
                <a:cubicBezTo>
                  <a:pt x="360" y="157"/>
                  <a:pt x="360" y="157"/>
                  <a:pt x="360" y="157"/>
                </a:cubicBezTo>
                <a:cubicBezTo>
                  <a:pt x="382" y="157"/>
                  <a:pt x="382" y="157"/>
                  <a:pt x="382" y="157"/>
                </a:cubicBezTo>
                <a:cubicBezTo>
                  <a:pt x="393" y="157"/>
                  <a:pt x="407" y="159"/>
                  <a:pt x="420" y="170"/>
                </a:cubicBezTo>
                <a:cubicBezTo>
                  <a:pt x="426" y="175"/>
                  <a:pt x="437" y="187"/>
                  <a:pt x="437" y="209"/>
                </a:cubicBezTo>
                <a:close/>
                <a:moveTo>
                  <a:pt x="423" y="209"/>
                </a:moveTo>
                <a:cubicBezTo>
                  <a:pt x="423" y="186"/>
                  <a:pt x="407" y="171"/>
                  <a:pt x="382" y="171"/>
                </a:cubicBezTo>
                <a:cubicBezTo>
                  <a:pt x="374" y="171"/>
                  <a:pt x="374" y="171"/>
                  <a:pt x="374" y="171"/>
                </a:cubicBezTo>
                <a:cubicBezTo>
                  <a:pt x="374" y="247"/>
                  <a:pt x="374" y="247"/>
                  <a:pt x="374" y="247"/>
                </a:cubicBezTo>
                <a:cubicBezTo>
                  <a:pt x="382" y="247"/>
                  <a:pt x="382" y="247"/>
                  <a:pt x="382" y="247"/>
                </a:cubicBezTo>
                <a:cubicBezTo>
                  <a:pt x="390" y="247"/>
                  <a:pt x="401" y="246"/>
                  <a:pt x="410" y="239"/>
                </a:cubicBezTo>
                <a:cubicBezTo>
                  <a:pt x="416" y="234"/>
                  <a:pt x="423" y="224"/>
                  <a:pt x="423" y="209"/>
                </a:cubicBezTo>
                <a:close/>
                <a:moveTo>
                  <a:pt x="479" y="261"/>
                </a:moveTo>
                <a:cubicBezTo>
                  <a:pt x="541" y="261"/>
                  <a:pt x="541" y="261"/>
                  <a:pt x="541" y="261"/>
                </a:cubicBezTo>
                <a:cubicBezTo>
                  <a:pt x="541" y="247"/>
                  <a:pt x="541" y="247"/>
                  <a:pt x="541" y="247"/>
                </a:cubicBezTo>
                <a:cubicBezTo>
                  <a:pt x="493" y="247"/>
                  <a:pt x="493" y="247"/>
                  <a:pt x="493" y="247"/>
                </a:cubicBezTo>
                <a:cubicBezTo>
                  <a:pt x="493" y="211"/>
                  <a:pt x="493" y="211"/>
                  <a:pt x="493" y="211"/>
                </a:cubicBezTo>
                <a:cubicBezTo>
                  <a:pt x="535" y="211"/>
                  <a:pt x="535" y="211"/>
                  <a:pt x="535" y="211"/>
                </a:cubicBezTo>
                <a:cubicBezTo>
                  <a:pt x="535" y="198"/>
                  <a:pt x="535" y="198"/>
                  <a:pt x="535" y="198"/>
                </a:cubicBezTo>
                <a:cubicBezTo>
                  <a:pt x="493" y="198"/>
                  <a:pt x="493" y="198"/>
                  <a:pt x="493" y="198"/>
                </a:cubicBezTo>
                <a:cubicBezTo>
                  <a:pt x="493" y="171"/>
                  <a:pt x="493" y="171"/>
                  <a:pt x="493" y="171"/>
                </a:cubicBezTo>
                <a:cubicBezTo>
                  <a:pt x="541" y="171"/>
                  <a:pt x="541" y="171"/>
                  <a:pt x="541" y="171"/>
                </a:cubicBezTo>
                <a:cubicBezTo>
                  <a:pt x="541" y="157"/>
                  <a:pt x="541" y="157"/>
                  <a:pt x="541" y="157"/>
                </a:cubicBezTo>
                <a:cubicBezTo>
                  <a:pt x="479" y="157"/>
                  <a:pt x="479" y="157"/>
                  <a:pt x="479" y="157"/>
                </a:cubicBezTo>
                <a:lnTo>
                  <a:pt x="479" y="261"/>
                </a:lnTo>
                <a:close/>
                <a:moveTo>
                  <a:pt x="805" y="261"/>
                </a:moveTo>
                <a:cubicBezTo>
                  <a:pt x="866" y="261"/>
                  <a:pt x="866" y="261"/>
                  <a:pt x="866" y="261"/>
                </a:cubicBezTo>
                <a:cubicBezTo>
                  <a:pt x="866" y="247"/>
                  <a:pt x="866" y="247"/>
                  <a:pt x="866" y="247"/>
                </a:cubicBezTo>
                <a:cubicBezTo>
                  <a:pt x="819" y="247"/>
                  <a:pt x="819" y="247"/>
                  <a:pt x="819" y="247"/>
                </a:cubicBezTo>
                <a:cubicBezTo>
                  <a:pt x="819" y="211"/>
                  <a:pt x="819" y="211"/>
                  <a:pt x="819" y="211"/>
                </a:cubicBezTo>
                <a:cubicBezTo>
                  <a:pt x="860" y="211"/>
                  <a:pt x="860" y="211"/>
                  <a:pt x="860" y="211"/>
                </a:cubicBezTo>
                <a:cubicBezTo>
                  <a:pt x="860" y="198"/>
                  <a:pt x="860" y="198"/>
                  <a:pt x="860" y="198"/>
                </a:cubicBezTo>
                <a:cubicBezTo>
                  <a:pt x="819" y="198"/>
                  <a:pt x="819" y="198"/>
                  <a:pt x="819" y="198"/>
                </a:cubicBezTo>
                <a:cubicBezTo>
                  <a:pt x="819" y="171"/>
                  <a:pt x="819" y="171"/>
                  <a:pt x="819" y="171"/>
                </a:cubicBezTo>
                <a:cubicBezTo>
                  <a:pt x="866" y="171"/>
                  <a:pt x="866" y="171"/>
                  <a:pt x="866" y="171"/>
                </a:cubicBezTo>
                <a:cubicBezTo>
                  <a:pt x="866" y="157"/>
                  <a:pt x="866" y="157"/>
                  <a:pt x="866" y="157"/>
                </a:cubicBezTo>
                <a:cubicBezTo>
                  <a:pt x="805" y="157"/>
                  <a:pt x="805" y="157"/>
                  <a:pt x="805" y="157"/>
                </a:cubicBezTo>
                <a:lnTo>
                  <a:pt x="805" y="261"/>
                </a:lnTo>
                <a:close/>
                <a:moveTo>
                  <a:pt x="634" y="235"/>
                </a:moveTo>
                <a:cubicBezTo>
                  <a:pt x="595" y="149"/>
                  <a:pt x="595" y="149"/>
                  <a:pt x="595" y="149"/>
                </a:cubicBezTo>
                <a:cubicBezTo>
                  <a:pt x="578" y="261"/>
                  <a:pt x="578" y="261"/>
                  <a:pt x="578" y="261"/>
                </a:cubicBezTo>
                <a:cubicBezTo>
                  <a:pt x="592" y="261"/>
                  <a:pt x="592" y="261"/>
                  <a:pt x="592" y="261"/>
                </a:cubicBezTo>
                <a:cubicBezTo>
                  <a:pt x="601" y="194"/>
                  <a:pt x="601" y="194"/>
                  <a:pt x="601" y="194"/>
                </a:cubicBezTo>
                <a:cubicBezTo>
                  <a:pt x="634" y="267"/>
                  <a:pt x="634" y="267"/>
                  <a:pt x="634" y="267"/>
                </a:cubicBezTo>
                <a:cubicBezTo>
                  <a:pt x="668" y="194"/>
                  <a:pt x="668" y="194"/>
                  <a:pt x="668" y="194"/>
                </a:cubicBezTo>
                <a:cubicBezTo>
                  <a:pt x="677" y="261"/>
                  <a:pt x="677" y="261"/>
                  <a:pt x="677" y="261"/>
                </a:cubicBezTo>
                <a:cubicBezTo>
                  <a:pt x="691" y="261"/>
                  <a:pt x="691" y="261"/>
                  <a:pt x="691" y="261"/>
                </a:cubicBezTo>
                <a:cubicBezTo>
                  <a:pt x="674" y="148"/>
                  <a:pt x="674" y="148"/>
                  <a:pt x="674" y="148"/>
                </a:cubicBezTo>
                <a:lnTo>
                  <a:pt x="634" y="235"/>
                </a:lnTo>
                <a:close/>
                <a:moveTo>
                  <a:pt x="737" y="261"/>
                </a:moveTo>
                <a:cubicBezTo>
                  <a:pt x="751" y="261"/>
                  <a:pt x="751" y="261"/>
                  <a:pt x="751" y="261"/>
                </a:cubicBezTo>
                <a:cubicBezTo>
                  <a:pt x="751" y="157"/>
                  <a:pt x="751" y="157"/>
                  <a:pt x="751" y="157"/>
                </a:cubicBezTo>
                <a:cubicBezTo>
                  <a:pt x="737" y="157"/>
                  <a:pt x="737" y="157"/>
                  <a:pt x="737" y="157"/>
                </a:cubicBezTo>
                <a:lnTo>
                  <a:pt x="737" y="261"/>
                </a:lnTo>
                <a:close/>
                <a:moveTo>
                  <a:pt x="955" y="211"/>
                </a:moveTo>
                <a:cubicBezTo>
                  <a:pt x="950" y="207"/>
                  <a:pt x="945" y="204"/>
                  <a:pt x="939" y="201"/>
                </a:cubicBezTo>
                <a:cubicBezTo>
                  <a:pt x="929" y="197"/>
                  <a:pt x="929" y="197"/>
                  <a:pt x="929" y="197"/>
                </a:cubicBezTo>
                <a:cubicBezTo>
                  <a:pt x="925" y="195"/>
                  <a:pt x="922" y="194"/>
                  <a:pt x="919" y="191"/>
                </a:cubicBezTo>
                <a:cubicBezTo>
                  <a:pt x="916" y="189"/>
                  <a:pt x="916" y="187"/>
                  <a:pt x="916" y="183"/>
                </a:cubicBezTo>
                <a:cubicBezTo>
                  <a:pt x="916" y="175"/>
                  <a:pt x="922" y="169"/>
                  <a:pt x="931" y="169"/>
                </a:cubicBezTo>
                <a:cubicBezTo>
                  <a:pt x="936" y="169"/>
                  <a:pt x="940" y="171"/>
                  <a:pt x="942" y="172"/>
                </a:cubicBezTo>
                <a:cubicBezTo>
                  <a:pt x="944" y="174"/>
                  <a:pt x="946" y="177"/>
                  <a:pt x="947" y="179"/>
                </a:cubicBezTo>
                <a:cubicBezTo>
                  <a:pt x="948" y="181"/>
                  <a:pt x="948" y="181"/>
                  <a:pt x="948" y="181"/>
                </a:cubicBezTo>
                <a:cubicBezTo>
                  <a:pt x="959" y="173"/>
                  <a:pt x="959" y="173"/>
                  <a:pt x="959" y="173"/>
                </a:cubicBezTo>
                <a:cubicBezTo>
                  <a:pt x="958" y="172"/>
                  <a:pt x="958" y="172"/>
                  <a:pt x="958" y="172"/>
                </a:cubicBezTo>
                <a:cubicBezTo>
                  <a:pt x="956" y="167"/>
                  <a:pt x="952" y="163"/>
                  <a:pt x="948" y="161"/>
                </a:cubicBezTo>
                <a:cubicBezTo>
                  <a:pt x="943" y="157"/>
                  <a:pt x="938" y="156"/>
                  <a:pt x="931" y="156"/>
                </a:cubicBezTo>
                <a:cubicBezTo>
                  <a:pt x="914" y="156"/>
                  <a:pt x="902" y="167"/>
                  <a:pt x="902" y="183"/>
                </a:cubicBezTo>
                <a:cubicBezTo>
                  <a:pt x="902" y="190"/>
                  <a:pt x="904" y="195"/>
                  <a:pt x="909" y="200"/>
                </a:cubicBezTo>
                <a:cubicBezTo>
                  <a:pt x="913" y="205"/>
                  <a:pt x="918" y="207"/>
                  <a:pt x="922" y="209"/>
                </a:cubicBezTo>
                <a:cubicBezTo>
                  <a:pt x="932" y="213"/>
                  <a:pt x="932" y="213"/>
                  <a:pt x="932" y="213"/>
                </a:cubicBezTo>
                <a:cubicBezTo>
                  <a:pt x="937" y="215"/>
                  <a:pt x="941" y="217"/>
                  <a:pt x="944" y="220"/>
                </a:cubicBezTo>
                <a:cubicBezTo>
                  <a:pt x="947" y="223"/>
                  <a:pt x="948" y="226"/>
                  <a:pt x="948" y="231"/>
                </a:cubicBezTo>
                <a:cubicBezTo>
                  <a:pt x="948" y="240"/>
                  <a:pt x="942" y="249"/>
                  <a:pt x="929" y="249"/>
                </a:cubicBezTo>
                <a:cubicBezTo>
                  <a:pt x="924" y="249"/>
                  <a:pt x="919" y="247"/>
                  <a:pt x="916" y="244"/>
                </a:cubicBezTo>
                <a:cubicBezTo>
                  <a:pt x="913" y="241"/>
                  <a:pt x="911" y="236"/>
                  <a:pt x="910" y="232"/>
                </a:cubicBezTo>
                <a:cubicBezTo>
                  <a:pt x="910" y="230"/>
                  <a:pt x="910" y="230"/>
                  <a:pt x="910" y="230"/>
                </a:cubicBezTo>
                <a:cubicBezTo>
                  <a:pt x="896" y="234"/>
                  <a:pt x="896" y="234"/>
                  <a:pt x="896" y="234"/>
                </a:cubicBezTo>
                <a:cubicBezTo>
                  <a:pt x="897" y="235"/>
                  <a:pt x="897" y="235"/>
                  <a:pt x="897" y="235"/>
                </a:cubicBezTo>
                <a:cubicBezTo>
                  <a:pt x="898" y="243"/>
                  <a:pt x="902" y="249"/>
                  <a:pt x="906" y="254"/>
                </a:cubicBezTo>
                <a:cubicBezTo>
                  <a:pt x="912" y="260"/>
                  <a:pt x="920" y="262"/>
                  <a:pt x="929" y="262"/>
                </a:cubicBezTo>
                <a:cubicBezTo>
                  <a:pt x="948" y="262"/>
                  <a:pt x="962" y="249"/>
                  <a:pt x="962" y="230"/>
                </a:cubicBezTo>
                <a:cubicBezTo>
                  <a:pt x="962" y="222"/>
                  <a:pt x="960" y="216"/>
                  <a:pt x="955" y="211"/>
                </a:cubicBezTo>
                <a:close/>
                <a:moveTo>
                  <a:pt x="0" y="261"/>
                </a:moveTo>
                <a:cubicBezTo>
                  <a:pt x="15" y="261"/>
                  <a:pt x="15" y="261"/>
                  <a:pt x="15" y="261"/>
                </a:cubicBezTo>
                <a:cubicBezTo>
                  <a:pt x="48" y="184"/>
                  <a:pt x="48" y="184"/>
                  <a:pt x="48" y="184"/>
                </a:cubicBezTo>
                <a:cubicBezTo>
                  <a:pt x="79" y="260"/>
                  <a:pt x="79" y="260"/>
                  <a:pt x="79" y="260"/>
                </a:cubicBezTo>
                <a:cubicBezTo>
                  <a:pt x="80" y="261"/>
                  <a:pt x="80" y="261"/>
                  <a:pt x="80" y="261"/>
                </a:cubicBezTo>
                <a:cubicBezTo>
                  <a:pt x="95" y="261"/>
                  <a:pt x="95" y="261"/>
                  <a:pt x="95" y="261"/>
                </a:cubicBezTo>
                <a:cubicBezTo>
                  <a:pt x="48" y="151"/>
                  <a:pt x="48" y="151"/>
                  <a:pt x="48" y="151"/>
                </a:cubicBezTo>
                <a:lnTo>
                  <a:pt x="0" y="261"/>
                </a:lnTo>
                <a:close/>
                <a:moveTo>
                  <a:pt x="229" y="261"/>
                </a:moveTo>
                <a:cubicBezTo>
                  <a:pt x="244" y="261"/>
                  <a:pt x="244" y="261"/>
                  <a:pt x="244" y="261"/>
                </a:cubicBezTo>
                <a:cubicBezTo>
                  <a:pt x="277" y="184"/>
                  <a:pt x="277" y="184"/>
                  <a:pt x="277" y="184"/>
                </a:cubicBezTo>
                <a:cubicBezTo>
                  <a:pt x="309" y="260"/>
                  <a:pt x="309" y="260"/>
                  <a:pt x="309" y="260"/>
                </a:cubicBezTo>
                <a:cubicBezTo>
                  <a:pt x="309" y="261"/>
                  <a:pt x="309" y="261"/>
                  <a:pt x="309" y="261"/>
                </a:cubicBezTo>
                <a:cubicBezTo>
                  <a:pt x="324" y="261"/>
                  <a:pt x="324" y="261"/>
                  <a:pt x="324" y="261"/>
                </a:cubicBezTo>
                <a:cubicBezTo>
                  <a:pt x="277" y="151"/>
                  <a:pt x="277" y="151"/>
                  <a:pt x="277" y="151"/>
                </a:cubicBezTo>
                <a:lnTo>
                  <a:pt x="229" y="261"/>
                </a:lnTo>
                <a:close/>
                <a:moveTo>
                  <a:pt x="1071" y="11"/>
                </a:moveTo>
                <a:cubicBezTo>
                  <a:pt x="1071" y="18"/>
                  <a:pt x="1071" y="18"/>
                  <a:pt x="1071" y="18"/>
                </a:cubicBezTo>
                <a:cubicBezTo>
                  <a:pt x="1075" y="18"/>
                  <a:pt x="1075" y="18"/>
                  <a:pt x="1075" y="18"/>
                </a:cubicBezTo>
                <a:cubicBezTo>
                  <a:pt x="1077" y="9"/>
                  <a:pt x="1077" y="9"/>
                  <a:pt x="1077" y="9"/>
                </a:cubicBezTo>
                <a:cubicBezTo>
                  <a:pt x="1076" y="8"/>
                  <a:pt x="1074" y="7"/>
                  <a:pt x="1072" y="6"/>
                </a:cubicBezTo>
                <a:cubicBezTo>
                  <a:pt x="1070" y="6"/>
                  <a:pt x="1067" y="6"/>
                  <a:pt x="1064" y="6"/>
                </a:cubicBezTo>
                <a:cubicBezTo>
                  <a:pt x="1061" y="6"/>
                  <a:pt x="1058" y="6"/>
                  <a:pt x="1056" y="7"/>
                </a:cubicBezTo>
                <a:cubicBezTo>
                  <a:pt x="1053" y="9"/>
                  <a:pt x="1051" y="10"/>
                  <a:pt x="1049" y="12"/>
                </a:cubicBezTo>
                <a:cubicBezTo>
                  <a:pt x="1048" y="14"/>
                  <a:pt x="1047" y="17"/>
                  <a:pt x="1047" y="20"/>
                </a:cubicBezTo>
                <a:cubicBezTo>
                  <a:pt x="1047" y="22"/>
                  <a:pt x="1048" y="24"/>
                  <a:pt x="1049" y="26"/>
                </a:cubicBezTo>
                <a:cubicBezTo>
                  <a:pt x="1050" y="28"/>
                  <a:pt x="1051" y="30"/>
                  <a:pt x="1053" y="31"/>
                </a:cubicBezTo>
                <a:cubicBezTo>
                  <a:pt x="1055" y="32"/>
                  <a:pt x="1057" y="34"/>
                  <a:pt x="1059" y="35"/>
                </a:cubicBezTo>
                <a:cubicBezTo>
                  <a:pt x="1062" y="37"/>
                  <a:pt x="1064" y="39"/>
                  <a:pt x="1066" y="40"/>
                </a:cubicBezTo>
                <a:cubicBezTo>
                  <a:pt x="1067" y="42"/>
                  <a:pt x="1068" y="44"/>
                  <a:pt x="1068" y="47"/>
                </a:cubicBezTo>
                <a:cubicBezTo>
                  <a:pt x="1068" y="49"/>
                  <a:pt x="1067" y="52"/>
                  <a:pt x="1065" y="53"/>
                </a:cubicBezTo>
                <a:cubicBezTo>
                  <a:pt x="1062" y="55"/>
                  <a:pt x="1060" y="56"/>
                  <a:pt x="1057" y="56"/>
                </a:cubicBezTo>
                <a:cubicBezTo>
                  <a:pt x="1055" y="56"/>
                  <a:pt x="1053" y="56"/>
                  <a:pt x="1052" y="55"/>
                </a:cubicBezTo>
                <a:cubicBezTo>
                  <a:pt x="1050" y="55"/>
                  <a:pt x="1049" y="54"/>
                  <a:pt x="1048" y="54"/>
                </a:cubicBezTo>
                <a:cubicBezTo>
                  <a:pt x="1048" y="46"/>
                  <a:pt x="1048" y="46"/>
                  <a:pt x="1048" y="46"/>
                </a:cubicBezTo>
                <a:cubicBezTo>
                  <a:pt x="1044" y="46"/>
                  <a:pt x="1044" y="46"/>
                  <a:pt x="1044" y="46"/>
                </a:cubicBezTo>
                <a:cubicBezTo>
                  <a:pt x="1042" y="56"/>
                  <a:pt x="1042" y="56"/>
                  <a:pt x="1042" y="56"/>
                </a:cubicBezTo>
                <a:cubicBezTo>
                  <a:pt x="1043" y="57"/>
                  <a:pt x="1045" y="58"/>
                  <a:pt x="1048" y="58"/>
                </a:cubicBezTo>
                <a:cubicBezTo>
                  <a:pt x="1051" y="59"/>
                  <a:pt x="1054" y="59"/>
                  <a:pt x="1057" y="59"/>
                </a:cubicBezTo>
                <a:cubicBezTo>
                  <a:pt x="1060" y="59"/>
                  <a:pt x="1063" y="59"/>
                  <a:pt x="1066" y="57"/>
                </a:cubicBezTo>
                <a:cubicBezTo>
                  <a:pt x="1069" y="56"/>
                  <a:pt x="1071" y="54"/>
                  <a:pt x="1073" y="52"/>
                </a:cubicBezTo>
                <a:cubicBezTo>
                  <a:pt x="1074" y="50"/>
                  <a:pt x="1075" y="47"/>
                  <a:pt x="1075" y="44"/>
                </a:cubicBezTo>
                <a:cubicBezTo>
                  <a:pt x="1075" y="42"/>
                  <a:pt x="1074" y="40"/>
                  <a:pt x="1073" y="38"/>
                </a:cubicBezTo>
                <a:cubicBezTo>
                  <a:pt x="1072" y="36"/>
                  <a:pt x="1071" y="35"/>
                  <a:pt x="1069" y="34"/>
                </a:cubicBezTo>
                <a:cubicBezTo>
                  <a:pt x="1068" y="32"/>
                  <a:pt x="1066" y="31"/>
                  <a:pt x="1064" y="29"/>
                </a:cubicBezTo>
                <a:cubicBezTo>
                  <a:pt x="1060" y="27"/>
                  <a:pt x="1058" y="25"/>
                  <a:pt x="1056" y="24"/>
                </a:cubicBezTo>
                <a:cubicBezTo>
                  <a:pt x="1055" y="22"/>
                  <a:pt x="1054" y="20"/>
                  <a:pt x="1054" y="17"/>
                </a:cubicBezTo>
                <a:cubicBezTo>
                  <a:pt x="1054" y="15"/>
                  <a:pt x="1055" y="13"/>
                  <a:pt x="1057" y="11"/>
                </a:cubicBezTo>
                <a:cubicBezTo>
                  <a:pt x="1059" y="10"/>
                  <a:pt x="1061" y="9"/>
                  <a:pt x="1064" y="9"/>
                </a:cubicBezTo>
                <a:cubicBezTo>
                  <a:pt x="1065" y="9"/>
                  <a:pt x="1067" y="9"/>
                  <a:pt x="1068" y="10"/>
                </a:cubicBezTo>
                <a:cubicBezTo>
                  <a:pt x="1069" y="10"/>
                  <a:pt x="1070" y="10"/>
                  <a:pt x="1071" y="11"/>
                </a:cubicBezTo>
                <a:close/>
                <a:moveTo>
                  <a:pt x="1107" y="27"/>
                </a:moveTo>
                <a:cubicBezTo>
                  <a:pt x="1108" y="27"/>
                  <a:pt x="1108" y="27"/>
                  <a:pt x="1108" y="27"/>
                </a:cubicBezTo>
                <a:cubicBezTo>
                  <a:pt x="1110" y="20"/>
                  <a:pt x="1110" y="20"/>
                  <a:pt x="1110" y="20"/>
                </a:cubicBezTo>
                <a:cubicBezTo>
                  <a:pt x="1109" y="20"/>
                  <a:pt x="1108" y="19"/>
                  <a:pt x="1107" y="19"/>
                </a:cubicBezTo>
                <a:cubicBezTo>
                  <a:pt x="1105" y="19"/>
                  <a:pt x="1104" y="19"/>
                  <a:pt x="1102" y="19"/>
                </a:cubicBezTo>
                <a:cubicBezTo>
                  <a:pt x="1098" y="19"/>
                  <a:pt x="1094" y="20"/>
                  <a:pt x="1091" y="22"/>
                </a:cubicBezTo>
                <a:cubicBezTo>
                  <a:pt x="1088" y="25"/>
                  <a:pt x="1086" y="28"/>
                  <a:pt x="1084" y="32"/>
                </a:cubicBezTo>
                <a:cubicBezTo>
                  <a:pt x="1083" y="36"/>
                  <a:pt x="1082" y="40"/>
                  <a:pt x="1082" y="43"/>
                </a:cubicBezTo>
                <a:cubicBezTo>
                  <a:pt x="1082" y="48"/>
                  <a:pt x="1083" y="52"/>
                  <a:pt x="1085" y="55"/>
                </a:cubicBezTo>
                <a:cubicBezTo>
                  <a:pt x="1087" y="58"/>
                  <a:pt x="1091" y="59"/>
                  <a:pt x="1094" y="59"/>
                </a:cubicBezTo>
                <a:cubicBezTo>
                  <a:pt x="1098" y="59"/>
                  <a:pt x="1100" y="59"/>
                  <a:pt x="1102" y="57"/>
                </a:cubicBezTo>
                <a:cubicBezTo>
                  <a:pt x="1105" y="56"/>
                  <a:pt x="1106" y="54"/>
                  <a:pt x="1108" y="53"/>
                </a:cubicBezTo>
                <a:cubicBezTo>
                  <a:pt x="1106" y="50"/>
                  <a:pt x="1106" y="50"/>
                  <a:pt x="1106" y="50"/>
                </a:cubicBezTo>
                <a:cubicBezTo>
                  <a:pt x="1105" y="52"/>
                  <a:pt x="1103" y="53"/>
                  <a:pt x="1102" y="54"/>
                </a:cubicBezTo>
                <a:cubicBezTo>
                  <a:pt x="1100" y="54"/>
                  <a:pt x="1099" y="55"/>
                  <a:pt x="1097" y="55"/>
                </a:cubicBezTo>
                <a:cubicBezTo>
                  <a:pt x="1094" y="55"/>
                  <a:pt x="1092" y="54"/>
                  <a:pt x="1091" y="52"/>
                </a:cubicBezTo>
                <a:cubicBezTo>
                  <a:pt x="1090" y="50"/>
                  <a:pt x="1089" y="47"/>
                  <a:pt x="1089" y="43"/>
                </a:cubicBezTo>
                <a:cubicBezTo>
                  <a:pt x="1089" y="39"/>
                  <a:pt x="1090" y="35"/>
                  <a:pt x="1091" y="32"/>
                </a:cubicBezTo>
                <a:cubicBezTo>
                  <a:pt x="1092" y="30"/>
                  <a:pt x="1093" y="27"/>
                  <a:pt x="1095" y="26"/>
                </a:cubicBezTo>
                <a:cubicBezTo>
                  <a:pt x="1097" y="24"/>
                  <a:pt x="1099" y="23"/>
                  <a:pt x="1101" y="23"/>
                </a:cubicBezTo>
                <a:cubicBezTo>
                  <a:pt x="1102" y="23"/>
                  <a:pt x="1105" y="24"/>
                  <a:pt x="1107" y="27"/>
                </a:cubicBezTo>
                <a:close/>
                <a:moveTo>
                  <a:pt x="1124" y="52"/>
                </a:moveTo>
                <a:cubicBezTo>
                  <a:pt x="1129" y="19"/>
                  <a:pt x="1129" y="19"/>
                  <a:pt x="1129" y="19"/>
                </a:cubicBezTo>
                <a:cubicBezTo>
                  <a:pt x="1128" y="19"/>
                  <a:pt x="1128" y="19"/>
                  <a:pt x="1128" y="19"/>
                </a:cubicBezTo>
                <a:cubicBezTo>
                  <a:pt x="1118" y="20"/>
                  <a:pt x="1118" y="20"/>
                  <a:pt x="1118" y="20"/>
                </a:cubicBezTo>
                <a:cubicBezTo>
                  <a:pt x="1117" y="23"/>
                  <a:pt x="1117" y="23"/>
                  <a:pt x="1117" y="23"/>
                </a:cubicBezTo>
                <a:cubicBezTo>
                  <a:pt x="1122" y="24"/>
                  <a:pt x="1122" y="24"/>
                  <a:pt x="1122" y="24"/>
                </a:cubicBezTo>
                <a:cubicBezTo>
                  <a:pt x="1121" y="31"/>
                  <a:pt x="1120" y="37"/>
                  <a:pt x="1119" y="41"/>
                </a:cubicBezTo>
                <a:cubicBezTo>
                  <a:pt x="1118" y="49"/>
                  <a:pt x="1117" y="54"/>
                  <a:pt x="1117" y="55"/>
                </a:cubicBezTo>
                <a:cubicBezTo>
                  <a:pt x="1117" y="56"/>
                  <a:pt x="1118" y="57"/>
                  <a:pt x="1118" y="58"/>
                </a:cubicBezTo>
                <a:cubicBezTo>
                  <a:pt x="1119" y="59"/>
                  <a:pt x="1120" y="59"/>
                  <a:pt x="1122" y="59"/>
                </a:cubicBezTo>
                <a:cubicBezTo>
                  <a:pt x="1124" y="59"/>
                  <a:pt x="1125" y="59"/>
                  <a:pt x="1127" y="58"/>
                </a:cubicBezTo>
                <a:cubicBezTo>
                  <a:pt x="1128" y="57"/>
                  <a:pt x="1129" y="55"/>
                  <a:pt x="1130" y="54"/>
                </a:cubicBezTo>
                <a:cubicBezTo>
                  <a:pt x="1129" y="53"/>
                  <a:pt x="1129" y="53"/>
                  <a:pt x="1129" y="53"/>
                </a:cubicBezTo>
                <a:cubicBezTo>
                  <a:pt x="1128" y="54"/>
                  <a:pt x="1128" y="54"/>
                  <a:pt x="1127" y="54"/>
                </a:cubicBezTo>
                <a:cubicBezTo>
                  <a:pt x="1126" y="55"/>
                  <a:pt x="1126" y="55"/>
                  <a:pt x="1125" y="55"/>
                </a:cubicBezTo>
                <a:cubicBezTo>
                  <a:pt x="1125" y="55"/>
                  <a:pt x="1125" y="55"/>
                  <a:pt x="1125" y="54"/>
                </a:cubicBezTo>
                <a:cubicBezTo>
                  <a:pt x="1124" y="54"/>
                  <a:pt x="1124" y="54"/>
                  <a:pt x="1124" y="53"/>
                </a:cubicBezTo>
                <a:lnTo>
                  <a:pt x="1124" y="52"/>
                </a:lnTo>
                <a:close/>
                <a:moveTo>
                  <a:pt x="1127" y="11"/>
                </a:moveTo>
                <a:cubicBezTo>
                  <a:pt x="1128" y="11"/>
                  <a:pt x="1129" y="11"/>
                  <a:pt x="1130" y="10"/>
                </a:cubicBezTo>
                <a:cubicBezTo>
                  <a:pt x="1131" y="9"/>
                  <a:pt x="1131" y="7"/>
                  <a:pt x="1131" y="6"/>
                </a:cubicBezTo>
                <a:cubicBezTo>
                  <a:pt x="1131" y="5"/>
                  <a:pt x="1131" y="4"/>
                  <a:pt x="1130" y="3"/>
                </a:cubicBezTo>
                <a:cubicBezTo>
                  <a:pt x="1130" y="3"/>
                  <a:pt x="1129" y="2"/>
                  <a:pt x="1128" y="2"/>
                </a:cubicBezTo>
                <a:cubicBezTo>
                  <a:pt x="1126" y="2"/>
                  <a:pt x="1125" y="3"/>
                  <a:pt x="1124" y="4"/>
                </a:cubicBezTo>
                <a:cubicBezTo>
                  <a:pt x="1123" y="5"/>
                  <a:pt x="1123" y="6"/>
                  <a:pt x="1123" y="7"/>
                </a:cubicBezTo>
                <a:cubicBezTo>
                  <a:pt x="1123" y="8"/>
                  <a:pt x="1123" y="9"/>
                  <a:pt x="1124" y="10"/>
                </a:cubicBezTo>
                <a:cubicBezTo>
                  <a:pt x="1125" y="11"/>
                  <a:pt x="1126" y="11"/>
                  <a:pt x="1127" y="11"/>
                </a:cubicBezTo>
                <a:close/>
                <a:moveTo>
                  <a:pt x="1166" y="52"/>
                </a:moveTo>
                <a:cubicBezTo>
                  <a:pt x="1165" y="49"/>
                  <a:pt x="1165" y="49"/>
                  <a:pt x="1165" y="49"/>
                </a:cubicBezTo>
                <a:cubicBezTo>
                  <a:pt x="1163" y="51"/>
                  <a:pt x="1161" y="52"/>
                  <a:pt x="1159" y="53"/>
                </a:cubicBezTo>
                <a:cubicBezTo>
                  <a:pt x="1157" y="54"/>
                  <a:pt x="1155" y="55"/>
                  <a:pt x="1153" y="55"/>
                </a:cubicBezTo>
                <a:cubicBezTo>
                  <a:pt x="1150" y="55"/>
                  <a:pt x="1148" y="54"/>
                  <a:pt x="1147" y="51"/>
                </a:cubicBezTo>
                <a:cubicBezTo>
                  <a:pt x="1145" y="49"/>
                  <a:pt x="1145" y="46"/>
                  <a:pt x="1145" y="43"/>
                </a:cubicBezTo>
                <a:cubicBezTo>
                  <a:pt x="1148" y="43"/>
                  <a:pt x="1151" y="42"/>
                  <a:pt x="1155" y="41"/>
                </a:cubicBezTo>
                <a:cubicBezTo>
                  <a:pt x="1158" y="40"/>
                  <a:pt x="1162" y="38"/>
                  <a:pt x="1164" y="36"/>
                </a:cubicBezTo>
                <a:cubicBezTo>
                  <a:pt x="1167" y="33"/>
                  <a:pt x="1168" y="31"/>
                  <a:pt x="1168" y="27"/>
                </a:cubicBezTo>
                <a:cubicBezTo>
                  <a:pt x="1168" y="25"/>
                  <a:pt x="1167" y="23"/>
                  <a:pt x="1166" y="21"/>
                </a:cubicBezTo>
                <a:cubicBezTo>
                  <a:pt x="1164" y="19"/>
                  <a:pt x="1162" y="19"/>
                  <a:pt x="1158" y="19"/>
                </a:cubicBezTo>
                <a:cubicBezTo>
                  <a:pt x="1154" y="19"/>
                  <a:pt x="1151" y="20"/>
                  <a:pt x="1148" y="22"/>
                </a:cubicBezTo>
                <a:cubicBezTo>
                  <a:pt x="1145" y="24"/>
                  <a:pt x="1142" y="28"/>
                  <a:pt x="1140" y="31"/>
                </a:cubicBezTo>
                <a:cubicBezTo>
                  <a:pt x="1138" y="35"/>
                  <a:pt x="1138" y="40"/>
                  <a:pt x="1138" y="44"/>
                </a:cubicBezTo>
                <a:cubicBezTo>
                  <a:pt x="1138" y="47"/>
                  <a:pt x="1138" y="49"/>
                  <a:pt x="1139" y="52"/>
                </a:cubicBezTo>
                <a:cubicBezTo>
                  <a:pt x="1140" y="54"/>
                  <a:pt x="1142" y="56"/>
                  <a:pt x="1144" y="57"/>
                </a:cubicBezTo>
                <a:cubicBezTo>
                  <a:pt x="1146" y="59"/>
                  <a:pt x="1148" y="59"/>
                  <a:pt x="1151" y="59"/>
                </a:cubicBezTo>
                <a:cubicBezTo>
                  <a:pt x="1155" y="59"/>
                  <a:pt x="1158" y="58"/>
                  <a:pt x="1160" y="57"/>
                </a:cubicBezTo>
                <a:cubicBezTo>
                  <a:pt x="1163" y="55"/>
                  <a:pt x="1165" y="54"/>
                  <a:pt x="1166" y="52"/>
                </a:cubicBezTo>
                <a:close/>
                <a:moveTo>
                  <a:pt x="1157" y="22"/>
                </a:moveTo>
                <a:cubicBezTo>
                  <a:pt x="1158" y="22"/>
                  <a:pt x="1159" y="23"/>
                  <a:pt x="1160" y="24"/>
                </a:cubicBezTo>
                <a:cubicBezTo>
                  <a:pt x="1161" y="25"/>
                  <a:pt x="1161" y="26"/>
                  <a:pt x="1161" y="28"/>
                </a:cubicBezTo>
                <a:cubicBezTo>
                  <a:pt x="1161" y="30"/>
                  <a:pt x="1161" y="32"/>
                  <a:pt x="1159" y="34"/>
                </a:cubicBezTo>
                <a:cubicBezTo>
                  <a:pt x="1157" y="35"/>
                  <a:pt x="1155" y="37"/>
                  <a:pt x="1152" y="38"/>
                </a:cubicBezTo>
                <a:cubicBezTo>
                  <a:pt x="1150" y="39"/>
                  <a:pt x="1147" y="39"/>
                  <a:pt x="1145" y="39"/>
                </a:cubicBezTo>
                <a:cubicBezTo>
                  <a:pt x="1145" y="37"/>
                  <a:pt x="1146" y="34"/>
                  <a:pt x="1147" y="32"/>
                </a:cubicBezTo>
                <a:cubicBezTo>
                  <a:pt x="1148" y="29"/>
                  <a:pt x="1149" y="27"/>
                  <a:pt x="1151" y="25"/>
                </a:cubicBezTo>
                <a:cubicBezTo>
                  <a:pt x="1152" y="23"/>
                  <a:pt x="1154" y="22"/>
                  <a:pt x="1157" y="22"/>
                </a:cubicBezTo>
                <a:close/>
                <a:moveTo>
                  <a:pt x="1187" y="28"/>
                </a:moveTo>
                <a:cubicBezTo>
                  <a:pt x="1188" y="19"/>
                  <a:pt x="1188" y="19"/>
                  <a:pt x="1188" y="19"/>
                </a:cubicBezTo>
                <a:cubicBezTo>
                  <a:pt x="1186" y="19"/>
                  <a:pt x="1186" y="19"/>
                  <a:pt x="1186" y="19"/>
                </a:cubicBezTo>
                <a:cubicBezTo>
                  <a:pt x="1178" y="20"/>
                  <a:pt x="1178" y="20"/>
                  <a:pt x="1178" y="20"/>
                </a:cubicBezTo>
                <a:cubicBezTo>
                  <a:pt x="1177" y="23"/>
                  <a:pt x="1177" y="23"/>
                  <a:pt x="1177" y="23"/>
                </a:cubicBezTo>
                <a:cubicBezTo>
                  <a:pt x="1180" y="25"/>
                  <a:pt x="1180" y="25"/>
                  <a:pt x="1180" y="25"/>
                </a:cubicBezTo>
                <a:cubicBezTo>
                  <a:pt x="1176" y="58"/>
                  <a:pt x="1176" y="58"/>
                  <a:pt x="1176" y="58"/>
                </a:cubicBezTo>
                <a:cubicBezTo>
                  <a:pt x="1183" y="58"/>
                  <a:pt x="1183" y="58"/>
                  <a:pt x="1183" y="58"/>
                </a:cubicBezTo>
                <a:cubicBezTo>
                  <a:pt x="1186" y="33"/>
                  <a:pt x="1186" y="33"/>
                  <a:pt x="1186" y="33"/>
                </a:cubicBezTo>
                <a:cubicBezTo>
                  <a:pt x="1188" y="31"/>
                  <a:pt x="1190" y="28"/>
                  <a:pt x="1192" y="26"/>
                </a:cubicBezTo>
                <a:cubicBezTo>
                  <a:pt x="1194" y="25"/>
                  <a:pt x="1196" y="24"/>
                  <a:pt x="1198" y="24"/>
                </a:cubicBezTo>
                <a:cubicBezTo>
                  <a:pt x="1200" y="24"/>
                  <a:pt x="1201" y="24"/>
                  <a:pt x="1202" y="25"/>
                </a:cubicBezTo>
                <a:cubicBezTo>
                  <a:pt x="1202" y="26"/>
                  <a:pt x="1203" y="27"/>
                  <a:pt x="1203" y="29"/>
                </a:cubicBezTo>
                <a:cubicBezTo>
                  <a:pt x="1203" y="31"/>
                  <a:pt x="1202" y="33"/>
                  <a:pt x="1202" y="35"/>
                </a:cubicBezTo>
                <a:cubicBezTo>
                  <a:pt x="1202" y="37"/>
                  <a:pt x="1201" y="39"/>
                  <a:pt x="1201" y="41"/>
                </a:cubicBezTo>
                <a:cubicBezTo>
                  <a:pt x="1201" y="43"/>
                  <a:pt x="1201" y="43"/>
                  <a:pt x="1201" y="43"/>
                </a:cubicBezTo>
                <a:cubicBezTo>
                  <a:pt x="1200" y="46"/>
                  <a:pt x="1200" y="46"/>
                  <a:pt x="1200" y="46"/>
                </a:cubicBezTo>
                <a:cubicBezTo>
                  <a:pt x="1199" y="51"/>
                  <a:pt x="1199" y="54"/>
                  <a:pt x="1199" y="55"/>
                </a:cubicBezTo>
                <a:cubicBezTo>
                  <a:pt x="1199" y="58"/>
                  <a:pt x="1200" y="59"/>
                  <a:pt x="1203" y="59"/>
                </a:cubicBezTo>
                <a:cubicBezTo>
                  <a:pt x="1205" y="59"/>
                  <a:pt x="1206" y="59"/>
                  <a:pt x="1207" y="58"/>
                </a:cubicBezTo>
                <a:cubicBezTo>
                  <a:pt x="1208" y="58"/>
                  <a:pt x="1209" y="57"/>
                  <a:pt x="1210" y="57"/>
                </a:cubicBezTo>
                <a:cubicBezTo>
                  <a:pt x="1210" y="56"/>
                  <a:pt x="1211" y="55"/>
                  <a:pt x="1211" y="55"/>
                </a:cubicBezTo>
                <a:cubicBezTo>
                  <a:pt x="1210" y="53"/>
                  <a:pt x="1210" y="53"/>
                  <a:pt x="1210" y="53"/>
                </a:cubicBezTo>
                <a:cubicBezTo>
                  <a:pt x="1209" y="54"/>
                  <a:pt x="1208" y="55"/>
                  <a:pt x="1207" y="55"/>
                </a:cubicBezTo>
                <a:cubicBezTo>
                  <a:pt x="1206" y="55"/>
                  <a:pt x="1206" y="54"/>
                  <a:pt x="1206" y="53"/>
                </a:cubicBezTo>
                <a:cubicBezTo>
                  <a:pt x="1206" y="51"/>
                  <a:pt x="1206" y="48"/>
                  <a:pt x="1207" y="45"/>
                </a:cubicBezTo>
                <a:cubicBezTo>
                  <a:pt x="1208" y="41"/>
                  <a:pt x="1208" y="41"/>
                  <a:pt x="1208" y="41"/>
                </a:cubicBezTo>
                <a:cubicBezTo>
                  <a:pt x="1208" y="40"/>
                  <a:pt x="1208" y="40"/>
                  <a:pt x="1208" y="40"/>
                </a:cubicBezTo>
                <a:cubicBezTo>
                  <a:pt x="1209" y="34"/>
                  <a:pt x="1210" y="31"/>
                  <a:pt x="1210" y="29"/>
                </a:cubicBezTo>
                <a:cubicBezTo>
                  <a:pt x="1210" y="25"/>
                  <a:pt x="1209" y="23"/>
                  <a:pt x="1207" y="21"/>
                </a:cubicBezTo>
                <a:cubicBezTo>
                  <a:pt x="1206" y="19"/>
                  <a:pt x="1204" y="19"/>
                  <a:pt x="1201" y="19"/>
                </a:cubicBezTo>
                <a:cubicBezTo>
                  <a:pt x="1199" y="19"/>
                  <a:pt x="1196" y="19"/>
                  <a:pt x="1193" y="21"/>
                </a:cubicBezTo>
                <a:cubicBezTo>
                  <a:pt x="1191" y="23"/>
                  <a:pt x="1189" y="25"/>
                  <a:pt x="1187" y="28"/>
                </a:cubicBezTo>
                <a:close/>
                <a:moveTo>
                  <a:pt x="1243" y="27"/>
                </a:moveTo>
                <a:cubicBezTo>
                  <a:pt x="1245" y="27"/>
                  <a:pt x="1245" y="27"/>
                  <a:pt x="1245" y="27"/>
                </a:cubicBezTo>
                <a:cubicBezTo>
                  <a:pt x="1247" y="20"/>
                  <a:pt x="1247" y="20"/>
                  <a:pt x="1247" y="20"/>
                </a:cubicBezTo>
                <a:cubicBezTo>
                  <a:pt x="1246" y="20"/>
                  <a:pt x="1244" y="19"/>
                  <a:pt x="1243" y="19"/>
                </a:cubicBezTo>
                <a:cubicBezTo>
                  <a:pt x="1241" y="19"/>
                  <a:pt x="1240" y="19"/>
                  <a:pt x="1239" y="19"/>
                </a:cubicBezTo>
                <a:cubicBezTo>
                  <a:pt x="1234" y="19"/>
                  <a:pt x="1231" y="20"/>
                  <a:pt x="1228" y="22"/>
                </a:cubicBezTo>
                <a:cubicBezTo>
                  <a:pt x="1224" y="25"/>
                  <a:pt x="1222" y="28"/>
                  <a:pt x="1220" y="32"/>
                </a:cubicBezTo>
                <a:cubicBezTo>
                  <a:pt x="1219" y="36"/>
                  <a:pt x="1218" y="40"/>
                  <a:pt x="1218" y="43"/>
                </a:cubicBezTo>
                <a:cubicBezTo>
                  <a:pt x="1218" y="48"/>
                  <a:pt x="1219" y="52"/>
                  <a:pt x="1221" y="55"/>
                </a:cubicBezTo>
                <a:cubicBezTo>
                  <a:pt x="1224" y="58"/>
                  <a:pt x="1227" y="59"/>
                  <a:pt x="1231" y="59"/>
                </a:cubicBezTo>
                <a:cubicBezTo>
                  <a:pt x="1234" y="59"/>
                  <a:pt x="1236" y="59"/>
                  <a:pt x="1239" y="57"/>
                </a:cubicBezTo>
                <a:cubicBezTo>
                  <a:pt x="1241" y="56"/>
                  <a:pt x="1243" y="54"/>
                  <a:pt x="1244" y="53"/>
                </a:cubicBezTo>
                <a:cubicBezTo>
                  <a:pt x="1242" y="50"/>
                  <a:pt x="1242" y="50"/>
                  <a:pt x="1242" y="50"/>
                </a:cubicBezTo>
                <a:cubicBezTo>
                  <a:pt x="1241" y="52"/>
                  <a:pt x="1239" y="53"/>
                  <a:pt x="1238" y="54"/>
                </a:cubicBezTo>
                <a:cubicBezTo>
                  <a:pt x="1236" y="54"/>
                  <a:pt x="1235" y="55"/>
                  <a:pt x="1233" y="55"/>
                </a:cubicBezTo>
                <a:cubicBezTo>
                  <a:pt x="1230" y="55"/>
                  <a:pt x="1228" y="54"/>
                  <a:pt x="1227" y="52"/>
                </a:cubicBezTo>
                <a:cubicBezTo>
                  <a:pt x="1226" y="50"/>
                  <a:pt x="1225" y="47"/>
                  <a:pt x="1225" y="43"/>
                </a:cubicBezTo>
                <a:cubicBezTo>
                  <a:pt x="1225" y="39"/>
                  <a:pt x="1226" y="35"/>
                  <a:pt x="1227" y="32"/>
                </a:cubicBezTo>
                <a:cubicBezTo>
                  <a:pt x="1228" y="30"/>
                  <a:pt x="1229" y="27"/>
                  <a:pt x="1231" y="26"/>
                </a:cubicBezTo>
                <a:cubicBezTo>
                  <a:pt x="1233" y="24"/>
                  <a:pt x="1235" y="23"/>
                  <a:pt x="1237" y="23"/>
                </a:cubicBezTo>
                <a:cubicBezTo>
                  <a:pt x="1239" y="23"/>
                  <a:pt x="1241" y="24"/>
                  <a:pt x="1243" y="27"/>
                </a:cubicBezTo>
                <a:close/>
                <a:moveTo>
                  <a:pt x="1279" y="52"/>
                </a:moveTo>
                <a:cubicBezTo>
                  <a:pt x="1277" y="49"/>
                  <a:pt x="1277" y="49"/>
                  <a:pt x="1277" y="49"/>
                </a:cubicBezTo>
                <a:cubicBezTo>
                  <a:pt x="1276" y="51"/>
                  <a:pt x="1274" y="52"/>
                  <a:pt x="1272" y="53"/>
                </a:cubicBezTo>
                <a:cubicBezTo>
                  <a:pt x="1270" y="54"/>
                  <a:pt x="1268" y="55"/>
                  <a:pt x="1266" y="55"/>
                </a:cubicBezTo>
                <a:cubicBezTo>
                  <a:pt x="1263" y="55"/>
                  <a:pt x="1261" y="54"/>
                  <a:pt x="1259" y="51"/>
                </a:cubicBezTo>
                <a:cubicBezTo>
                  <a:pt x="1258" y="49"/>
                  <a:pt x="1257" y="46"/>
                  <a:pt x="1258" y="43"/>
                </a:cubicBezTo>
                <a:cubicBezTo>
                  <a:pt x="1260" y="43"/>
                  <a:pt x="1264" y="42"/>
                  <a:pt x="1267" y="41"/>
                </a:cubicBezTo>
                <a:cubicBezTo>
                  <a:pt x="1271" y="40"/>
                  <a:pt x="1274" y="38"/>
                  <a:pt x="1277" y="36"/>
                </a:cubicBezTo>
                <a:cubicBezTo>
                  <a:pt x="1280" y="33"/>
                  <a:pt x="1281" y="31"/>
                  <a:pt x="1281" y="27"/>
                </a:cubicBezTo>
                <a:cubicBezTo>
                  <a:pt x="1281" y="25"/>
                  <a:pt x="1280" y="23"/>
                  <a:pt x="1278" y="21"/>
                </a:cubicBezTo>
                <a:cubicBezTo>
                  <a:pt x="1277" y="19"/>
                  <a:pt x="1274" y="19"/>
                  <a:pt x="1271" y="19"/>
                </a:cubicBezTo>
                <a:cubicBezTo>
                  <a:pt x="1267" y="19"/>
                  <a:pt x="1264" y="20"/>
                  <a:pt x="1260" y="22"/>
                </a:cubicBezTo>
                <a:cubicBezTo>
                  <a:pt x="1257" y="24"/>
                  <a:pt x="1255" y="28"/>
                  <a:pt x="1253" y="31"/>
                </a:cubicBezTo>
                <a:cubicBezTo>
                  <a:pt x="1251" y="35"/>
                  <a:pt x="1250" y="40"/>
                  <a:pt x="1250" y="44"/>
                </a:cubicBezTo>
                <a:cubicBezTo>
                  <a:pt x="1250" y="47"/>
                  <a:pt x="1251" y="49"/>
                  <a:pt x="1252" y="52"/>
                </a:cubicBezTo>
                <a:cubicBezTo>
                  <a:pt x="1253" y="54"/>
                  <a:pt x="1254" y="56"/>
                  <a:pt x="1256" y="57"/>
                </a:cubicBezTo>
                <a:cubicBezTo>
                  <a:pt x="1258" y="59"/>
                  <a:pt x="1261" y="59"/>
                  <a:pt x="1264" y="59"/>
                </a:cubicBezTo>
                <a:cubicBezTo>
                  <a:pt x="1267" y="59"/>
                  <a:pt x="1270" y="58"/>
                  <a:pt x="1273" y="57"/>
                </a:cubicBezTo>
                <a:cubicBezTo>
                  <a:pt x="1276" y="55"/>
                  <a:pt x="1278" y="54"/>
                  <a:pt x="1279" y="52"/>
                </a:cubicBezTo>
                <a:close/>
                <a:moveTo>
                  <a:pt x="1269" y="22"/>
                </a:moveTo>
                <a:cubicBezTo>
                  <a:pt x="1271" y="22"/>
                  <a:pt x="1272" y="23"/>
                  <a:pt x="1273" y="24"/>
                </a:cubicBezTo>
                <a:cubicBezTo>
                  <a:pt x="1274" y="25"/>
                  <a:pt x="1274" y="26"/>
                  <a:pt x="1274" y="28"/>
                </a:cubicBezTo>
                <a:cubicBezTo>
                  <a:pt x="1274" y="30"/>
                  <a:pt x="1273" y="32"/>
                  <a:pt x="1272" y="34"/>
                </a:cubicBezTo>
                <a:cubicBezTo>
                  <a:pt x="1270" y="35"/>
                  <a:pt x="1268" y="37"/>
                  <a:pt x="1265" y="38"/>
                </a:cubicBezTo>
                <a:cubicBezTo>
                  <a:pt x="1263" y="39"/>
                  <a:pt x="1260" y="39"/>
                  <a:pt x="1258" y="39"/>
                </a:cubicBezTo>
                <a:cubicBezTo>
                  <a:pt x="1258" y="37"/>
                  <a:pt x="1259" y="34"/>
                  <a:pt x="1259" y="32"/>
                </a:cubicBezTo>
                <a:cubicBezTo>
                  <a:pt x="1260" y="29"/>
                  <a:pt x="1262" y="27"/>
                  <a:pt x="1263" y="25"/>
                </a:cubicBezTo>
                <a:cubicBezTo>
                  <a:pt x="1265" y="23"/>
                  <a:pt x="1267" y="22"/>
                  <a:pt x="1269" y="22"/>
                </a:cubicBezTo>
                <a:close/>
                <a:moveTo>
                  <a:pt x="1310" y="25"/>
                </a:moveTo>
                <a:cubicBezTo>
                  <a:pt x="1311" y="20"/>
                  <a:pt x="1311" y="20"/>
                  <a:pt x="1311" y="20"/>
                </a:cubicBezTo>
                <a:cubicBezTo>
                  <a:pt x="1311" y="20"/>
                  <a:pt x="1309" y="19"/>
                  <a:pt x="1308" y="19"/>
                </a:cubicBezTo>
                <a:cubicBezTo>
                  <a:pt x="1306" y="19"/>
                  <a:pt x="1304" y="19"/>
                  <a:pt x="1303" y="19"/>
                </a:cubicBezTo>
                <a:cubicBezTo>
                  <a:pt x="1300" y="19"/>
                  <a:pt x="1298" y="19"/>
                  <a:pt x="1296" y="20"/>
                </a:cubicBezTo>
                <a:cubicBezTo>
                  <a:pt x="1293" y="21"/>
                  <a:pt x="1292" y="22"/>
                  <a:pt x="1291" y="24"/>
                </a:cubicBezTo>
                <a:cubicBezTo>
                  <a:pt x="1289" y="26"/>
                  <a:pt x="1289" y="27"/>
                  <a:pt x="1289" y="30"/>
                </a:cubicBezTo>
                <a:cubicBezTo>
                  <a:pt x="1289" y="34"/>
                  <a:pt x="1291" y="38"/>
                  <a:pt x="1296" y="41"/>
                </a:cubicBezTo>
                <a:cubicBezTo>
                  <a:pt x="1298" y="43"/>
                  <a:pt x="1300" y="44"/>
                  <a:pt x="1301" y="45"/>
                </a:cubicBezTo>
                <a:cubicBezTo>
                  <a:pt x="1302" y="46"/>
                  <a:pt x="1303" y="48"/>
                  <a:pt x="1303" y="50"/>
                </a:cubicBezTo>
                <a:cubicBezTo>
                  <a:pt x="1303" y="51"/>
                  <a:pt x="1302" y="53"/>
                  <a:pt x="1301" y="54"/>
                </a:cubicBezTo>
                <a:cubicBezTo>
                  <a:pt x="1299" y="55"/>
                  <a:pt x="1297" y="55"/>
                  <a:pt x="1295" y="55"/>
                </a:cubicBezTo>
                <a:cubicBezTo>
                  <a:pt x="1293" y="55"/>
                  <a:pt x="1292" y="55"/>
                  <a:pt x="1290" y="54"/>
                </a:cubicBezTo>
                <a:cubicBezTo>
                  <a:pt x="1288" y="53"/>
                  <a:pt x="1287" y="53"/>
                  <a:pt x="1286" y="52"/>
                </a:cubicBezTo>
                <a:cubicBezTo>
                  <a:pt x="1285" y="57"/>
                  <a:pt x="1285" y="57"/>
                  <a:pt x="1285" y="57"/>
                </a:cubicBezTo>
                <a:cubicBezTo>
                  <a:pt x="1285" y="58"/>
                  <a:pt x="1287" y="58"/>
                  <a:pt x="1289" y="58"/>
                </a:cubicBezTo>
                <a:cubicBezTo>
                  <a:pt x="1291" y="59"/>
                  <a:pt x="1293" y="59"/>
                  <a:pt x="1295" y="59"/>
                </a:cubicBezTo>
                <a:cubicBezTo>
                  <a:pt x="1299" y="59"/>
                  <a:pt x="1303" y="58"/>
                  <a:pt x="1305" y="56"/>
                </a:cubicBezTo>
                <a:cubicBezTo>
                  <a:pt x="1308" y="54"/>
                  <a:pt x="1309" y="52"/>
                  <a:pt x="1309" y="48"/>
                </a:cubicBezTo>
                <a:cubicBezTo>
                  <a:pt x="1309" y="46"/>
                  <a:pt x="1309" y="45"/>
                  <a:pt x="1308" y="43"/>
                </a:cubicBezTo>
                <a:cubicBezTo>
                  <a:pt x="1307" y="42"/>
                  <a:pt x="1306" y="41"/>
                  <a:pt x="1305" y="40"/>
                </a:cubicBezTo>
                <a:cubicBezTo>
                  <a:pt x="1304" y="39"/>
                  <a:pt x="1303" y="38"/>
                  <a:pt x="1301" y="36"/>
                </a:cubicBezTo>
                <a:cubicBezTo>
                  <a:pt x="1299" y="35"/>
                  <a:pt x="1298" y="34"/>
                  <a:pt x="1297" y="32"/>
                </a:cubicBezTo>
                <a:cubicBezTo>
                  <a:pt x="1296" y="31"/>
                  <a:pt x="1295" y="30"/>
                  <a:pt x="1295" y="28"/>
                </a:cubicBezTo>
                <a:cubicBezTo>
                  <a:pt x="1295" y="26"/>
                  <a:pt x="1296" y="25"/>
                  <a:pt x="1297" y="24"/>
                </a:cubicBezTo>
                <a:cubicBezTo>
                  <a:pt x="1299" y="23"/>
                  <a:pt x="1300" y="23"/>
                  <a:pt x="1303" y="23"/>
                </a:cubicBezTo>
                <a:cubicBezTo>
                  <a:pt x="1304" y="23"/>
                  <a:pt x="1306" y="23"/>
                  <a:pt x="1307" y="24"/>
                </a:cubicBezTo>
                <a:cubicBezTo>
                  <a:pt x="1309" y="24"/>
                  <a:pt x="1310" y="25"/>
                  <a:pt x="1310" y="25"/>
                </a:cubicBezTo>
                <a:close/>
                <a:moveTo>
                  <a:pt x="1047" y="110"/>
                </a:moveTo>
                <a:cubicBezTo>
                  <a:pt x="1052" y="111"/>
                  <a:pt x="1052" y="111"/>
                  <a:pt x="1052" y="111"/>
                </a:cubicBezTo>
                <a:cubicBezTo>
                  <a:pt x="1046" y="156"/>
                  <a:pt x="1046" y="156"/>
                  <a:pt x="1046" y="156"/>
                </a:cubicBezTo>
                <a:cubicBezTo>
                  <a:pt x="1041" y="157"/>
                  <a:pt x="1041" y="157"/>
                  <a:pt x="1041" y="157"/>
                </a:cubicBezTo>
                <a:cubicBezTo>
                  <a:pt x="1041" y="159"/>
                  <a:pt x="1041" y="159"/>
                  <a:pt x="1041" y="159"/>
                </a:cubicBezTo>
                <a:cubicBezTo>
                  <a:pt x="1078" y="159"/>
                  <a:pt x="1078" y="159"/>
                  <a:pt x="1078" y="159"/>
                </a:cubicBezTo>
                <a:cubicBezTo>
                  <a:pt x="1081" y="147"/>
                  <a:pt x="1081" y="147"/>
                  <a:pt x="1081" y="147"/>
                </a:cubicBezTo>
                <a:cubicBezTo>
                  <a:pt x="1077" y="146"/>
                  <a:pt x="1077" y="146"/>
                  <a:pt x="1077" y="146"/>
                </a:cubicBezTo>
                <a:cubicBezTo>
                  <a:pt x="1073" y="155"/>
                  <a:pt x="1073" y="155"/>
                  <a:pt x="1073" y="155"/>
                </a:cubicBezTo>
                <a:cubicBezTo>
                  <a:pt x="1053" y="156"/>
                  <a:pt x="1053" y="156"/>
                  <a:pt x="1053" y="156"/>
                </a:cubicBezTo>
                <a:cubicBezTo>
                  <a:pt x="1056" y="134"/>
                  <a:pt x="1056" y="134"/>
                  <a:pt x="1056" y="134"/>
                </a:cubicBezTo>
                <a:cubicBezTo>
                  <a:pt x="1072" y="135"/>
                  <a:pt x="1072" y="135"/>
                  <a:pt x="1072" y="135"/>
                </a:cubicBezTo>
                <a:cubicBezTo>
                  <a:pt x="1073" y="130"/>
                  <a:pt x="1073" y="130"/>
                  <a:pt x="1073" y="130"/>
                </a:cubicBezTo>
                <a:cubicBezTo>
                  <a:pt x="1057" y="130"/>
                  <a:pt x="1057" y="130"/>
                  <a:pt x="1057" y="130"/>
                </a:cubicBezTo>
                <a:cubicBezTo>
                  <a:pt x="1059" y="110"/>
                  <a:pt x="1059" y="110"/>
                  <a:pt x="1059" y="110"/>
                </a:cubicBezTo>
                <a:cubicBezTo>
                  <a:pt x="1075" y="111"/>
                  <a:pt x="1075" y="111"/>
                  <a:pt x="1075" y="111"/>
                </a:cubicBezTo>
                <a:cubicBezTo>
                  <a:pt x="1076" y="118"/>
                  <a:pt x="1076" y="118"/>
                  <a:pt x="1076" y="118"/>
                </a:cubicBezTo>
                <a:cubicBezTo>
                  <a:pt x="1080" y="118"/>
                  <a:pt x="1080" y="118"/>
                  <a:pt x="1080" y="118"/>
                </a:cubicBezTo>
                <a:cubicBezTo>
                  <a:pt x="1081" y="107"/>
                  <a:pt x="1081" y="107"/>
                  <a:pt x="1081" y="107"/>
                </a:cubicBezTo>
                <a:cubicBezTo>
                  <a:pt x="1048" y="107"/>
                  <a:pt x="1048" y="107"/>
                  <a:pt x="1048" y="107"/>
                </a:cubicBezTo>
                <a:lnTo>
                  <a:pt x="1047" y="110"/>
                </a:lnTo>
                <a:close/>
                <a:moveTo>
                  <a:pt x="1100" y="129"/>
                </a:moveTo>
                <a:cubicBezTo>
                  <a:pt x="1100" y="120"/>
                  <a:pt x="1100" y="120"/>
                  <a:pt x="1100" y="120"/>
                </a:cubicBezTo>
                <a:cubicBezTo>
                  <a:pt x="1099" y="119"/>
                  <a:pt x="1099" y="119"/>
                  <a:pt x="1099" y="119"/>
                </a:cubicBezTo>
                <a:cubicBezTo>
                  <a:pt x="1090" y="121"/>
                  <a:pt x="1090" y="121"/>
                  <a:pt x="1090" y="121"/>
                </a:cubicBezTo>
                <a:cubicBezTo>
                  <a:pt x="1090" y="124"/>
                  <a:pt x="1090" y="124"/>
                  <a:pt x="1090" y="124"/>
                </a:cubicBezTo>
                <a:cubicBezTo>
                  <a:pt x="1093" y="125"/>
                  <a:pt x="1093" y="125"/>
                  <a:pt x="1093" y="125"/>
                </a:cubicBezTo>
                <a:cubicBezTo>
                  <a:pt x="1089" y="159"/>
                  <a:pt x="1089" y="159"/>
                  <a:pt x="1089" y="159"/>
                </a:cubicBezTo>
                <a:cubicBezTo>
                  <a:pt x="1095" y="159"/>
                  <a:pt x="1095" y="159"/>
                  <a:pt x="1095" y="159"/>
                </a:cubicBezTo>
                <a:cubicBezTo>
                  <a:pt x="1099" y="134"/>
                  <a:pt x="1099" y="134"/>
                  <a:pt x="1099" y="134"/>
                </a:cubicBezTo>
                <a:cubicBezTo>
                  <a:pt x="1101" y="131"/>
                  <a:pt x="1103" y="129"/>
                  <a:pt x="1105" y="127"/>
                </a:cubicBezTo>
                <a:cubicBezTo>
                  <a:pt x="1107" y="125"/>
                  <a:pt x="1109" y="124"/>
                  <a:pt x="1111" y="124"/>
                </a:cubicBezTo>
                <a:cubicBezTo>
                  <a:pt x="1113" y="124"/>
                  <a:pt x="1114" y="125"/>
                  <a:pt x="1114" y="126"/>
                </a:cubicBezTo>
                <a:cubicBezTo>
                  <a:pt x="1115" y="127"/>
                  <a:pt x="1115" y="128"/>
                  <a:pt x="1115" y="130"/>
                </a:cubicBezTo>
                <a:cubicBezTo>
                  <a:pt x="1115" y="132"/>
                  <a:pt x="1115" y="134"/>
                  <a:pt x="1115" y="135"/>
                </a:cubicBezTo>
                <a:cubicBezTo>
                  <a:pt x="1115" y="137"/>
                  <a:pt x="1114" y="140"/>
                  <a:pt x="1114" y="142"/>
                </a:cubicBezTo>
                <a:cubicBezTo>
                  <a:pt x="1114" y="144"/>
                  <a:pt x="1114" y="144"/>
                  <a:pt x="1114" y="144"/>
                </a:cubicBezTo>
                <a:cubicBezTo>
                  <a:pt x="1113" y="147"/>
                  <a:pt x="1113" y="147"/>
                  <a:pt x="1113" y="147"/>
                </a:cubicBezTo>
                <a:cubicBezTo>
                  <a:pt x="1112" y="151"/>
                  <a:pt x="1112" y="154"/>
                  <a:pt x="1112" y="156"/>
                </a:cubicBezTo>
                <a:cubicBezTo>
                  <a:pt x="1112" y="159"/>
                  <a:pt x="1113" y="160"/>
                  <a:pt x="1116" y="160"/>
                </a:cubicBezTo>
                <a:cubicBezTo>
                  <a:pt x="1117" y="160"/>
                  <a:pt x="1119" y="160"/>
                  <a:pt x="1120" y="159"/>
                </a:cubicBezTo>
                <a:cubicBezTo>
                  <a:pt x="1121" y="159"/>
                  <a:pt x="1122" y="158"/>
                  <a:pt x="1123" y="157"/>
                </a:cubicBezTo>
                <a:cubicBezTo>
                  <a:pt x="1123" y="157"/>
                  <a:pt x="1124" y="156"/>
                  <a:pt x="1124" y="156"/>
                </a:cubicBezTo>
                <a:cubicBezTo>
                  <a:pt x="1123" y="154"/>
                  <a:pt x="1123" y="154"/>
                  <a:pt x="1123" y="154"/>
                </a:cubicBezTo>
                <a:cubicBezTo>
                  <a:pt x="1122" y="155"/>
                  <a:pt x="1121" y="156"/>
                  <a:pt x="1120" y="156"/>
                </a:cubicBezTo>
                <a:cubicBezTo>
                  <a:pt x="1119" y="156"/>
                  <a:pt x="1119" y="155"/>
                  <a:pt x="1119" y="154"/>
                </a:cubicBezTo>
                <a:cubicBezTo>
                  <a:pt x="1119" y="152"/>
                  <a:pt x="1119" y="149"/>
                  <a:pt x="1120" y="145"/>
                </a:cubicBezTo>
                <a:cubicBezTo>
                  <a:pt x="1121" y="142"/>
                  <a:pt x="1121" y="142"/>
                  <a:pt x="1121" y="142"/>
                </a:cubicBezTo>
                <a:cubicBezTo>
                  <a:pt x="1121" y="140"/>
                  <a:pt x="1121" y="140"/>
                  <a:pt x="1121" y="140"/>
                </a:cubicBezTo>
                <a:cubicBezTo>
                  <a:pt x="1122" y="135"/>
                  <a:pt x="1122" y="132"/>
                  <a:pt x="1122" y="130"/>
                </a:cubicBezTo>
                <a:cubicBezTo>
                  <a:pt x="1122" y="126"/>
                  <a:pt x="1122" y="123"/>
                  <a:pt x="1120" y="122"/>
                </a:cubicBezTo>
                <a:cubicBezTo>
                  <a:pt x="1119" y="120"/>
                  <a:pt x="1117" y="119"/>
                  <a:pt x="1114" y="119"/>
                </a:cubicBezTo>
                <a:cubicBezTo>
                  <a:pt x="1112" y="119"/>
                  <a:pt x="1109" y="120"/>
                  <a:pt x="1106" y="122"/>
                </a:cubicBezTo>
                <a:cubicBezTo>
                  <a:pt x="1104" y="124"/>
                  <a:pt x="1102" y="126"/>
                  <a:pt x="1100" y="129"/>
                </a:cubicBezTo>
                <a:close/>
                <a:moveTo>
                  <a:pt x="1159" y="162"/>
                </a:moveTo>
                <a:cubicBezTo>
                  <a:pt x="1165" y="119"/>
                  <a:pt x="1165" y="119"/>
                  <a:pt x="1165" y="119"/>
                </a:cubicBezTo>
                <a:cubicBezTo>
                  <a:pt x="1160" y="121"/>
                  <a:pt x="1160" y="121"/>
                  <a:pt x="1160" y="121"/>
                </a:cubicBezTo>
                <a:cubicBezTo>
                  <a:pt x="1159" y="121"/>
                  <a:pt x="1158" y="120"/>
                  <a:pt x="1157" y="120"/>
                </a:cubicBezTo>
                <a:cubicBezTo>
                  <a:pt x="1155" y="120"/>
                  <a:pt x="1154" y="119"/>
                  <a:pt x="1153" y="119"/>
                </a:cubicBezTo>
                <a:cubicBezTo>
                  <a:pt x="1148" y="119"/>
                  <a:pt x="1144" y="121"/>
                  <a:pt x="1141" y="123"/>
                </a:cubicBezTo>
                <a:cubicBezTo>
                  <a:pt x="1137" y="126"/>
                  <a:pt x="1135" y="129"/>
                  <a:pt x="1133" y="133"/>
                </a:cubicBezTo>
                <a:cubicBezTo>
                  <a:pt x="1131" y="137"/>
                  <a:pt x="1130" y="141"/>
                  <a:pt x="1130" y="145"/>
                </a:cubicBezTo>
                <a:cubicBezTo>
                  <a:pt x="1130" y="150"/>
                  <a:pt x="1131" y="153"/>
                  <a:pt x="1133" y="156"/>
                </a:cubicBezTo>
                <a:cubicBezTo>
                  <a:pt x="1135" y="159"/>
                  <a:pt x="1138" y="160"/>
                  <a:pt x="1142" y="160"/>
                </a:cubicBezTo>
                <a:cubicBezTo>
                  <a:pt x="1144" y="160"/>
                  <a:pt x="1146" y="159"/>
                  <a:pt x="1148" y="158"/>
                </a:cubicBezTo>
                <a:cubicBezTo>
                  <a:pt x="1150" y="157"/>
                  <a:pt x="1152" y="156"/>
                  <a:pt x="1153" y="155"/>
                </a:cubicBezTo>
                <a:cubicBezTo>
                  <a:pt x="1151" y="164"/>
                  <a:pt x="1151" y="164"/>
                  <a:pt x="1151" y="164"/>
                </a:cubicBezTo>
                <a:cubicBezTo>
                  <a:pt x="1151" y="167"/>
                  <a:pt x="1150" y="169"/>
                  <a:pt x="1149" y="170"/>
                </a:cubicBezTo>
                <a:cubicBezTo>
                  <a:pt x="1147" y="172"/>
                  <a:pt x="1145" y="172"/>
                  <a:pt x="1142" y="172"/>
                </a:cubicBezTo>
                <a:cubicBezTo>
                  <a:pt x="1140" y="172"/>
                  <a:pt x="1139" y="172"/>
                  <a:pt x="1137" y="171"/>
                </a:cubicBezTo>
                <a:cubicBezTo>
                  <a:pt x="1136" y="171"/>
                  <a:pt x="1134" y="170"/>
                  <a:pt x="1133" y="170"/>
                </a:cubicBezTo>
                <a:cubicBezTo>
                  <a:pt x="1132" y="175"/>
                  <a:pt x="1132" y="175"/>
                  <a:pt x="1132" y="175"/>
                </a:cubicBezTo>
                <a:cubicBezTo>
                  <a:pt x="1132" y="176"/>
                  <a:pt x="1134" y="176"/>
                  <a:pt x="1135" y="176"/>
                </a:cubicBezTo>
                <a:cubicBezTo>
                  <a:pt x="1137" y="177"/>
                  <a:pt x="1138" y="177"/>
                  <a:pt x="1140" y="177"/>
                </a:cubicBezTo>
                <a:cubicBezTo>
                  <a:pt x="1142" y="177"/>
                  <a:pt x="1145" y="176"/>
                  <a:pt x="1148" y="175"/>
                </a:cubicBezTo>
                <a:cubicBezTo>
                  <a:pt x="1150" y="174"/>
                  <a:pt x="1153" y="173"/>
                  <a:pt x="1155" y="170"/>
                </a:cubicBezTo>
                <a:cubicBezTo>
                  <a:pt x="1157" y="168"/>
                  <a:pt x="1158" y="165"/>
                  <a:pt x="1159" y="162"/>
                </a:cubicBezTo>
                <a:close/>
                <a:moveTo>
                  <a:pt x="1157" y="125"/>
                </a:moveTo>
                <a:cubicBezTo>
                  <a:pt x="1154" y="150"/>
                  <a:pt x="1154" y="150"/>
                  <a:pt x="1154" y="150"/>
                </a:cubicBezTo>
                <a:cubicBezTo>
                  <a:pt x="1152" y="151"/>
                  <a:pt x="1151" y="153"/>
                  <a:pt x="1149" y="154"/>
                </a:cubicBezTo>
                <a:cubicBezTo>
                  <a:pt x="1148" y="155"/>
                  <a:pt x="1146" y="155"/>
                  <a:pt x="1144" y="155"/>
                </a:cubicBezTo>
                <a:cubicBezTo>
                  <a:pt x="1142" y="155"/>
                  <a:pt x="1140" y="155"/>
                  <a:pt x="1139" y="153"/>
                </a:cubicBezTo>
                <a:cubicBezTo>
                  <a:pt x="1138" y="151"/>
                  <a:pt x="1138" y="148"/>
                  <a:pt x="1138" y="145"/>
                </a:cubicBezTo>
                <a:cubicBezTo>
                  <a:pt x="1138" y="142"/>
                  <a:pt x="1138" y="138"/>
                  <a:pt x="1139" y="135"/>
                </a:cubicBezTo>
                <a:cubicBezTo>
                  <a:pt x="1140" y="132"/>
                  <a:pt x="1142" y="129"/>
                  <a:pt x="1144" y="127"/>
                </a:cubicBezTo>
                <a:cubicBezTo>
                  <a:pt x="1146" y="124"/>
                  <a:pt x="1149" y="123"/>
                  <a:pt x="1152" y="123"/>
                </a:cubicBezTo>
                <a:cubicBezTo>
                  <a:pt x="1154" y="123"/>
                  <a:pt x="1156" y="124"/>
                  <a:pt x="1157" y="125"/>
                </a:cubicBezTo>
                <a:close/>
                <a:moveTo>
                  <a:pt x="1181" y="153"/>
                </a:moveTo>
                <a:cubicBezTo>
                  <a:pt x="1185" y="120"/>
                  <a:pt x="1185" y="120"/>
                  <a:pt x="1185" y="120"/>
                </a:cubicBezTo>
                <a:cubicBezTo>
                  <a:pt x="1184" y="119"/>
                  <a:pt x="1184" y="119"/>
                  <a:pt x="1184" y="119"/>
                </a:cubicBezTo>
                <a:cubicBezTo>
                  <a:pt x="1174" y="121"/>
                  <a:pt x="1174" y="121"/>
                  <a:pt x="1174" y="121"/>
                </a:cubicBezTo>
                <a:cubicBezTo>
                  <a:pt x="1173" y="123"/>
                  <a:pt x="1173" y="123"/>
                  <a:pt x="1173" y="123"/>
                </a:cubicBezTo>
                <a:cubicBezTo>
                  <a:pt x="1178" y="125"/>
                  <a:pt x="1178" y="125"/>
                  <a:pt x="1178" y="125"/>
                </a:cubicBezTo>
                <a:cubicBezTo>
                  <a:pt x="1177" y="132"/>
                  <a:pt x="1176" y="138"/>
                  <a:pt x="1175" y="142"/>
                </a:cubicBezTo>
                <a:cubicBezTo>
                  <a:pt x="1174" y="150"/>
                  <a:pt x="1174" y="154"/>
                  <a:pt x="1173" y="156"/>
                </a:cubicBezTo>
                <a:cubicBezTo>
                  <a:pt x="1173" y="157"/>
                  <a:pt x="1174" y="158"/>
                  <a:pt x="1174" y="159"/>
                </a:cubicBezTo>
                <a:cubicBezTo>
                  <a:pt x="1175" y="160"/>
                  <a:pt x="1176" y="160"/>
                  <a:pt x="1178" y="160"/>
                </a:cubicBezTo>
                <a:cubicBezTo>
                  <a:pt x="1180" y="160"/>
                  <a:pt x="1182" y="159"/>
                  <a:pt x="1183" y="158"/>
                </a:cubicBezTo>
                <a:cubicBezTo>
                  <a:pt x="1184" y="157"/>
                  <a:pt x="1185" y="156"/>
                  <a:pt x="1186" y="155"/>
                </a:cubicBezTo>
                <a:cubicBezTo>
                  <a:pt x="1185" y="154"/>
                  <a:pt x="1185" y="154"/>
                  <a:pt x="1185" y="154"/>
                </a:cubicBezTo>
                <a:cubicBezTo>
                  <a:pt x="1184" y="154"/>
                  <a:pt x="1184" y="155"/>
                  <a:pt x="1183" y="155"/>
                </a:cubicBezTo>
                <a:cubicBezTo>
                  <a:pt x="1183" y="156"/>
                  <a:pt x="1182" y="156"/>
                  <a:pt x="1182" y="156"/>
                </a:cubicBezTo>
                <a:cubicBezTo>
                  <a:pt x="1181" y="156"/>
                  <a:pt x="1181" y="156"/>
                  <a:pt x="1181" y="155"/>
                </a:cubicBezTo>
                <a:cubicBezTo>
                  <a:pt x="1181" y="155"/>
                  <a:pt x="1180" y="155"/>
                  <a:pt x="1180" y="154"/>
                </a:cubicBezTo>
                <a:lnTo>
                  <a:pt x="1181" y="153"/>
                </a:lnTo>
                <a:close/>
                <a:moveTo>
                  <a:pt x="1183" y="112"/>
                </a:moveTo>
                <a:cubicBezTo>
                  <a:pt x="1184" y="112"/>
                  <a:pt x="1185" y="111"/>
                  <a:pt x="1186" y="110"/>
                </a:cubicBezTo>
                <a:cubicBezTo>
                  <a:pt x="1187" y="109"/>
                  <a:pt x="1188" y="108"/>
                  <a:pt x="1188" y="107"/>
                </a:cubicBezTo>
                <a:cubicBezTo>
                  <a:pt x="1188" y="106"/>
                  <a:pt x="1187" y="105"/>
                  <a:pt x="1187" y="104"/>
                </a:cubicBezTo>
                <a:cubicBezTo>
                  <a:pt x="1186" y="103"/>
                  <a:pt x="1185" y="103"/>
                  <a:pt x="1184" y="103"/>
                </a:cubicBezTo>
                <a:cubicBezTo>
                  <a:pt x="1182" y="103"/>
                  <a:pt x="1181" y="103"/>
                  <a:pt x="1180" y="104"/>
                </a:cubicBezTo>
                <a:cubicBezTo>
                  <a:pt x="1180" y="105"/>
                  <a:pt x="1179" y="107"/>
                  <a:pt x="1179" y="108"/>
                </a:cubicBezTo>
                <a:cubicBezTo>
                  <a:pt x="1179" y="109"/>
                  <a:pt x="1179" y="110"/>
                  <a:pt x="1180" y="111"/>
                </a:cubicBezTo>
                <a:cubicBezTo>
                  <a:pt x="1181" y="111"/>
                  <a:pt x="1182" y="112"/>
                  <a:pt x="1183" y="112"/>
                </a:cubicBezTo>
                <a:close/>
                <a:moveTo>
                  <a:pt x="1207" y="129"/>
                </a:moveTo>
                <a:cubicBezTo>
                  <a:pt x="1208" y="120"/>
                  <a:pt x="1208" y="120"/>
                  <a:pt x="1208" y="120"/>
                </a:cubicBezTo>
                <a:cubicBezTo>
                  <a:pt x="1207" y="119"/>
                  <a:pt x="1207" y="119"/>
                  <a:pt x="1207" y="119"/>
                </a:cubicBezTo>
                <a:cubicBezTo>
                  <a:pt x="1198" y="121"/>
                  <a:pt x="1198" y="121"/>
                  <a:pt x="1198" y="121"/>
                </a:cubicBezTo>
                <a:cubicBezTo>
                  <a:pt x="1198" y="124"/>
                  <a:pt x="1198" y="124"/>
                  <a:pt x="1198" y="124"/>
                </a:cubicBezTo>
                <a:cubicBezTo>
                  <a:pt x="1201" y="125"/>
                  <a:pt x="1201" y="125"/>
                  <a:pt x="1201" y="125"/>
                </a:cubicBezTo>
                <a:cubicBezTo>
                  <a:pt x="1196" y="159"/>
                  <a:pt x="1196" y="159"/>
                  <a:pt x="1196" y="159"/>
                </a:cubicBezTo>
                <a:cubicBezTo>
                  <a:pt x="1203" y="159"/>
                  <a:pt x="1203" y="159"/>
                  <a:pt x="1203" y="159"/>
                </a:cubicBezTo>
                <a:cubicBezTo>
                  <a:pt x="1207" y="134"/>
                  <a:pt x="1207" y="134"/>
                  <a:pt x="1207" y="134"/>
                </a:cubicBezTo>
                <a:cubicBezTo>
                  <a:pt x="1208" y="131"/>
                  <a:pt x="1210" y="129"/>
                  <a:pt x="1213" y="127"/>
                </a:cubicBezTo>
                <a:cubicBezTo>
                  <a:pt x="1215" y="125"/>
                  <a:pt x="1217" y="124"/>
                  <a:pt x="1219" y="124"/>
                </a:cubicBezTo>
                <a:cubicBezTo>
                  <a:pt x="1220" y="124"/>
                  <a:pt x="1221" y="125"/>
                  <a:pt x="1222" y="126"/>
                </a:cubicBezTo>
                <a:cubicBezTo>
                  <a:pt x="1223" y="127"/>
                  <a:pt x="1223" y="128"/>
                  <a:pt x="1223" y="130"/>
                </a:cubicBezTo>
                <a:cubicBezTo>
                  <a:pt x="1223" y="132"/>
                  <a:pt x="1223" y="134"/>
                  <a:pt x="1223" y="135"/>
                </a:cubicBezTo>
                <a:cubicBezTo>
                  <a:pt x="1222" y="137"/>
                  <a:pt x="1222" y="140"/>
                  <a:pt x="1222" y="142"/>
                </a:cubicBezTo>
                <a:cubicBezTo>
                  <a:pt x="1221" y="144"/>
                  <a:pt x="1221" y="144"/>
                  <a:pt x="1221" y="144"/>
                </a:cubicBezTo>
                <a:cubicBezTo>
                  <a:pt x="1221" y="147"/>
                  <a:pt x="1221" y="147"/>
                  <a:pt x="1221" y="147"/>
                </a:cubicBezTo>
                <a:cubicBezTo>
                  <a:pt x="1220" y="151"/>
                  <a:pt x="1219" y="154"/>
                  <a:pt x="1219" y="156"/>
                </a:cubicBezTo>
                <a:cubicBezTo>
                  <a:pt x="1219" y="159"/>
                  <a:pt x="1221" y="160"/>
                  <a:pt x="1224" y="160"/>
                </a:cubicBezTo>
                <a:cubicBezTo>
                  <a:pt x="1225" y="160"/>
                  <a:pt x="1226" y="160"/>
                  <a:pt x="1227" y="159"/>
                </a:cubicBezTo>
                <a:cubicBezTo>
                  <a:pt x="1228" y="159"/>
                  <a:pt x="1229" y="158"/>
                  <a:pt x="1230" y="157"/>
                </a:cubicBezTo>
                <a:cubicBezTo>
                  <a:pt x="1231" y="157"/>
                  <a:pt x="1231" y="156"/>
                  <a:pt x="1232" y="156"/>
                </a:cubicBezTo>
                <a:cubicBezTo>
                  <a:pt x="1231" y="154"/>
                  <a:pt x="1231" y="154"/>
                  <a:pt x="1231" y="154"/>
                </a:cubicBezTo>
                <a:cubicBezTo>
                  <a:pt x="1229" y="155"/>
                  <a:pt x="1228" y="156"/>
                  <a:pt x="1227" y="156"/>
                </a:cubicBezTo>
                <a:cubicBezTo>
                  <a:pt x="1227" y="156"/>
                  <a:pt x="1227" y="155"/>
                  <a:pt x="1227" y="154"/>
                </a:cubicBezTo>
                <a:cubicBezTo>
                  <a:pt x="1227" y="152"/>
                  <a:pt x="1227" y="149"/>
                  <a:pt x="1228" y="145"/>
                </a:cubicBezTo>
                <a:cubicBezTo>
                  <a:pt x="1228" y="142"/>
                  <a:pt x="1228" y="142"/>
                  <a:pt x="1228" y="142"/>
                </a:cubicBezTo>
                <a:cubicBezTo>
                  <a:pt x="1229" y="140"/>
                  <a:pt x="1229" y="140"/>
                  <a:pt x="1229" y="140"/>
                </a:cubicBezTo>
                <a:cubicBezTo>
                  <a:pt x="1230" y="135"/>
                  <a:pt x="1230" y="132"/>
                  <a:pt x="1230" y="130"/>
                </a:cubicBezTo>
                <a:cubicBezTo>
                  <a:pt x="1230" y="126"/>
                  <a:pt x="1229" y="123"/>
                  <a:pt x="1228" y="122"/>
                </a:cubicBezTo>
                <a:cubicBezTo>
                  <a:pt x="1227" y="120"/>
                  <a:pt x="1225" y="119"/>
                  <a:pt x="1222" y="119"/>
                </a:cubicBezTo>
                <a:cubicBezTo>
                  <a:pt x="1219" y="119"/>
                  <a:pt x="1217" y="120"/>
                  <a:pt x="1214" y="122"/>
                </a:cubicBezTo>
                <a:cubicBezTo>
                  <a:pt x="1211" y="124"/>
                  <a:pt x="1209" y="126"/>
                  <a:pt x="1207" y="129"/>
                </a:cubicBezTo>
                <a:close/>
                <a:moveTo>
                  <a:pt x="1267" y="153"/>
                </a:moveTo>
                <a:cubicBezTo>
                  <a:pt x="1266" y="150"/>
                  <a:pt x="1266" y="150"/>
                  <a:pt x="1266" y="150"/>
                </a:cubicBezTo>
                <a:cubicBezTo>
                  <a:pt x="1264" y="152"/>
                  <a:pt x="1262" y="153"/>
                  <a:pt x="1260" y="154"/>
                </a:cubicBezTo>
                <a:cubicBezTo>
                  <a:pt x="1258" y="155"/>
                  <a:pt x="1256" y="156"/>
                  <a:pt x="1254" y="156"/>
                </a:cubicBezTo>
                <a:cubicBezTo>
                  <a:pt x="1251" y="156"/>
                  <a:pt x="1249" y="154"/>
                  <a:pt x="1248" y="152"/>
                </a:cubicBezTo>
                <a:cubicBezTo>
                  <a:pt x="1246" y="150"/>
                  <a:pt x="1246" y="147"/>
                  <a:pt x="1246" y="143"/>
                </a:cubicBezTo>
                <a:cubicBezTo>
                  <a:pt x="1249" y="143"/>
                  <a:pt x="1252" y="143"/>
                  <a:pt x="1256" y="142"/>
                </a:cubicBezTo>
                <a:cubicBezTo>
                  <a:pt x="1259" y="140"/>
                  <a:pt x="1263" y="139"/>
                  <a:pt x="1265" y="136"/>
                </a:cubicBezTo>
                <a:cubicBezTo>
                  <a:pt x="1268" y="134"/>
                  <a:pt x="1269" y="131"/>
                  <a:pt x="1269" y="128"/>
                </a:cubicBezTo>
                <a:cubicBezTo>
                  <a:pt x="1269" y="125"/>
                  <a:pt x="1268" y="123"/>
                  <a:pt x="1267" y="122"/>
                </a:cubicBezTo>
                <a:cubicBezTo>
                  <a:pt x="1265" y="120"/>
                  <a:pt x="1263" y="119"/>
                  <a:pt x="1259" y="119"/>
                </a:cubicBezTo>
                <a:cubicBezTo>
                  <a:pt x="1255" y="119"/>
                  <a:pt x="1252" y="121"/>
                  <a:pt x="1249" y="123"/>
                </a:cubicBezTo>
                <a:cubicBezTo>
                  <a:pt x="1246" y="125"/>
                  <a:pt x="1243" y="128"/>
                  <a:pt x="1241" y="132"/>
                </a:cubicBezTo>
                <a:cubicBezTo>
                  <a:pt x="1240" y="136"/>
                  <a:pt x="1239" y="140"/>
                  <a:pt x="1239" y="145"/>
                </a:cubicBezTo>
                <a:cubicBezTo>
                  <a:pt x="1239" y="147"/>
                  <a:pt x="1239" y="150"/>
                  <a:pt x="1240" y="152"/>
                </a:cubicBezTo>
                <a:cubicBezTo>
                  <a:pt x="1241" y="155"/>
                  <a:pt x="1243" y="156"/>
                  <a:pt x="1245" y="158"/>
                </a:cubicBezTo>
                <a:cubicBezTo>
                  <a:pt x="1247" y="159"/>
                  <a:pt x="1249" y="160"/>
                  <a:pt x="1253" y="160"/>
                </a:cubicBezTo>
                <a:cubicBezTo>
                  <a:pt x="1256" y="160"/>
                  <a:pt x="1259" y="159"/>
                  <a:pt x="1261" y="158"/>
                </a:cubicBezTo>
                <a:cubicBezTo>
                  <a:pt x="1264" y="156"/>
                  <a:pt x="1266" y="154"/>
                  <a:pt x="1267" y="153"/>
                </a:cubicBezTo>
                <a:close/>
                <a:moveTo>
                  <a:pt x="1258" y="123"/>
                </a:moveTo>
                <a:cubicBezTo>
                  <a:pt x="1259" y="123"/>
                  <a:pt x="1260" y="124"/>
                  <a:pt x="1261" y="125"/>
                </a:cubicBezTo>
                <a:cubicBezTo>
                  <a:pt x="1262" y="125"/>
                  <a:pt x="1263" y="127"/>
                  <a:pt x="1263" y="129"/>
                </a:cubicBezTo>
                <a:cubicBezTo>
                  <a:pt x="1263" y="131"/>
                  <a:pt x="1262" y="133"/>
                  <a:pt x="1260" y="135"/>
                </a:cubicBezTo>
                <a:cubicBezTo>
                  <a:pt x="1258" y="136"/>
                  <a:pt x="1256" y="138"/>
                  <a:pt x="1253" y="139"/>
                </a:cubicBezTo>
                <a:cubicBezTo>
                  <a:pt x="1251" y="139"/>
                  <a:pt x="1248" y="140"/>
                  <a:pt x="1246" y="140"/>
                </a:cubicBezTo>
                <a:cubicBezTo>
                  <a:pt x="1246" y="138"/>
                  <a:pt x="1247" y="135"/>
                  <a:pt x="1248" y="132"/>
                </a:cubicBezTo>
                <a:cubicBezTo>
                  <a:pt x="1249" y="130"/>
                  <a:pt x="1250" y="127"/>
                  <a:pt x="1252" y="126"/>
                </a:cubicBezTo>
                <a:cubicBezTo>
                  <a:pt x="1254" y="124"/>
                  <a:pt x="1255" y="123"/>
                  <a:pt x="1258" y="123"/>
                </a:cubicBezTo>
                <a:close/>
                <a:moveTo>
                  <a:pt x="1303" y="153"/>
                </a:moveTo>
                <a:cubicBezTo>
                  <a:pt x="1302" y="150"/>
                  <a:pt x="1302" y="150"/>
                  <a:pt x="1302" y="150"/>
                </a:cubicBezTo>
                <a:cubicBezTo>
                  <a:pt x="1300" y="152"/>
                  <a:pt x="1298" y="153"/>
                  <a:pt x="1296" y="154"/>
                </a:cubicBezTo>
                <a:cubicBezTo>
                  <a:pt x="1294" y="155"/>
                  <a:pt x="1292" y="156"/>
                  <a:pt x="1290" y="156"/>
                </a:cubicBezTo>
                <a:cubicBezTo>
                  <a:pt x="1287" y="156"/>
                  <a:pt x="1285" y="154"/>
                  <a:pt x="1284" y="152"/>
                </a:cubicBezTo>
                <a:cubicBezTo>
                  <a:pt x="1282" y="150"/>
                  <a:pt x="1282" y="147"/>
                  <a:pt x="1282" y="143"/>
                </a:cubicBezTo>
                <a:cubicBezTo>
                  <a:pt x="1285" y="143"/>
                  <a:pt x="1288" y="143"/>
                  <a:pt x="1292" y="142"/>
                </a:cubicBezTo>
                <a:cubicBezTo>
                  <a:pt x="1295" y="140"/>
                  <a:pt x="1299" y="139"/>
                  <a:pt x="1301" y="136"/>
                </a:cubicBezTo>
                <a:cubicBezTo>
                  <a:pt x="1304" y="134"/>
                  <a:pt x="1305" y="131"/>
                  <a:pt x="1305" y="128"/>
                </a:cubicBezTo>
                <a:cubicBezTo>
                  <a:pt x="1305" y="125"/>
                  <a:pt x="1304" y="123"/>
                  <a:pt x="1303" y="122"/>
                </a:cubicBezTo>
                <a:cubicBezTo>
                  <a:pt x="1301" y="120"/>
                  <a:pt x="1299" y="119"/>
                  <a:pt x="1295" y="119"/>
                </a:cubicBezTo>
                <a:cubicBezTo>
                  <a:pt x="1291" y="119"/>
                  <a:pt x="1288" y="121"/>
                  <a:pt x="1285" y="123"/>
                </a:cubicBezTo>
                <a:cubicBezTo>
                  <a:pt x="1282" y="125"/>
                  <a:pt x="1279" y="128"/>
                  <a:pt x="1277" y="132"/>
                </a:cubicBezTo>
                <a:cubicBezTo>
                  <a:pt x="1275" y="136"/>
                  <a:pt x="1275" y="140"/>
                  <a:pt x="1275" y="145"/>
                </a:cubicBezTo>
                <a:cubicBezTo>
                  <a:pt x="1275" y="147"/>
                  <a:pt x="1275" y="150"/>
                  <a:pt x="1276" y="152"/>
                </a:cubicBezTo>
                <a:cubicBezTo>
                  <a:pt x="1277" y="155"/>
                  <a:pt x="1279" y="156"/>
                  <a:pt x="1281" y="158"/>
                </a:cubicBezTo>
                <a:cubicBezTo>
                  <a:pt x="1283" y="159"/>
                  <a:pt x="1285" y="160"/>
                  <a:pt x="1288" y="160"/>
                </a:cubicBezTo>
                <a:cubicBezTo>
                  <a:pt x="1292" y="160"/>
                  <a:pt x="1295" y="159"/>
                  <a:pt x="1297" y="158"/>
                </a:cubicBezTo>
                <a:cubicBezTo>
                  <a:pt x="1300" y="156"/>
                  <a:pt x="1302" y="154"/>
                  <a:pt x="1303" y="153"/>
                </a:cubicBezTo>
                <a:close/>
                <a:moveTo>
                  <a:pt x="1294" y="123"/>
                </a:moveTo>
                <a:cubicBezTo>
                  <a:pt x="1295" y="123"/>
                  <a:pt x="1296" y="124"/>
                  <a:pt x="1297" y="125"/>
                </a:cubicBezTo>
                <a:cubicBezTo>
                  <a:pt x="1298" y="125"/>
                  <a:pt x="1298" y="127"/>
                  <a:pt x="1298" y="129"/>
                </a:cubicBezTo>
                <a:cubicBezTo>
                  <a:pt x="1298" y="131"/>
                  <a:pt x="1298" y="133"/>
                  <a:pt x="1296" y="135"/>
                </a:cubicBezTo>
                <a:cubicBezTo>
                  <a:pt x="1294" y="136"/>
                  <a:pt x="1292" y="138"/>
                  <a:pt x="1289" y="139"/>
                </a:cubicBezTo>
                <a:cubicBezTo>
                  <a:pt x="1287" y="139"/>
                  <a:pt x="1284" y="140"/>
                  <a:pt x="1282" y="140"/>
                </a:cubicBezTo>
                <a:cubicBezTo>
                  <a:pt x="1282" y="138"/>
                  <a:pt x="1283" y="135"/>
                  <a:pt x="1284" y="132"/>
                </a:cubicBezTo>
                <a:cubicBezTo>
                  <a:pt x="1285" y="130"/>
                  <a:pt x="1286" y="127"/>
                  <a:pt x="1288" y="126"/>
                </a:cubicBezTo>
                <a:cubicBezTo>
                  <a:pt x="1289" y="124"/>
                  <a:pt x="1291" y="123"/>
                  <a:pt x="1294" y="123"/>
                </a:cubicBezTo>
                <a:close/>
                <a:moveTo>
                  <a:pt x="1322" y="129"/>
                </a:moveTo>
                <a:cubicBezTo>
                  <a:pt x="1323" y="127"/>
                  <a:pt x="1323" y="127"/>
                  <a:pt x="1323" y="127"/>
                </a:cubicBezTo>
                <a:cubicBezTo>
                  <a:pt x="1323" y="120"/>
                  <a:pt x="1323" y="120"/>
                  <a:pt x="1323" y="120"/>
                </a:cubicBezTo>
                <a:cubicBezTo>
                  <a:pt x="1322" y="119"/>
                  <a:pt x="1322" y="119"/>
                  <a:pt x="1322" y="119"/>
                </a:cubicBezTo>
                <a:cubicBezTo>
                  <a:pt x="1314" y="121"/>
                  <a:pt x="1314" y="121"/>
                  <a:pt x="1314" y="121"/>
                </a:cubicBezTo>
                <a:cubicBezTo>
                  <a:pt x="1313" y="124"/>
                  <a:pt x="1313" y="124"/>
                  <a:pt x="1313" y="124"/>
                </a:cubicBezTo>
                <a:cubicBezTo>
                  <a:pt x="1317" y="125"/>
                  <a:pt x="1317" y="125"/>
                  <a:pt x="1317" y="125"/>
                </a:cubicBezTo>
                <a:cubicBezTo>
                  <a:pt x="1312" y="159"/>
                  <a:pt x="1312" y="159"/>
                  <a:pt x="1312" y="159"/>
                </a:cubicBezTo>
                <a:cubicBezTo>
                  <a:pt x="1319" y="159"/>
                  <a:pt x="1319" y="159"/>
                  <a:pt x="1319" y="159"/>
                </a:cubicBezTo>
                <a:cubicBezTo>
                  <a:pt x="1322" y="134"/>
                  <a:pt x="1322" y="134"/>
                  <a:pt x="1322" y="134"/>
                </a:cubicBezTo>
                <a:cubicBezTo>
                  <a:pt x="1323" y="132"/>
                  <a:pt x="1325" y="130"/>
                  <a:pt x="1327" y="129"/>
                </a:cubicBezTo>
                <a:cubicBezTo>
                  <a:pt x="1329" y="127"/>
                  <a:pt x="1331" y="127"/>
                  <a:pt x="1333" y="127"/>
                </a:cubicBezTo>
                <a:cubicBezTo>
                  <a:pt x="1334" y="127"/>
                  <a:pt x="1335" y="127"/>
                  <a:pt x="1336" y="127"/>
                </a:cubicBezTo>
                <a:cubicBezTo>
                  <a:pt x="1338" y="120"/>
                  <a:pt x="1338" y="120"/>
                  <a:pt x="1338" y="120"/>
                </a:cubicBezTo>
                <a:cubicBezTo>
                  <a:pt x="1337" y="120"/>
                  <a:pt x="1336" y="119"/>
                  <a:pt x="1335" y="119"/>
                </a:cubicBezTo>
                <a:cubicBezTo>
                  <a:pt x="1333" y="119"/>
                  <a:pt x="1331" y="120"/>
                  <a:pt x="1330" y="121"/>
                </a:cubicBezTo>
                <a:cubicBezTo>
                  <a:pt x="1328" y="122"/>
                  <a:pt x="1326" y="123"/>
                  <a:pt x="1325" y="125"/>
                </a:cubicBezTo>
                <a:cubicBezTo>
                  <a:pt x="1324" y="126"/>
                  <a:pt x="1323" y="128"/>
                  <a:pt x="1322" y="129"/>
                </a:cubicBezTo>
                <a:close/>
                <a:moveTo>
                  <a:pt x="1349" y="153"/>
                </a:moveTo>
                <a:cubicBezTo>
                  <a:pt x="1354" y="120"/>
                  <a:pt x="1354" y="120"/>
                  <a:pt x="1354" y="120"/>
                </a:cubicBezTo>
                <a:cubicBezTo>
                  <a:pt x="1352" y="119"/>
                  <a:pt x="1352" y="119"/>
                  <a:pt x="1352" y="119"/>
                </a:cubicBezTo>
                <a:cubicBezTo>
                  <a:pt x="1342" y="121"/>
                  <a:pt x="1342" y="121"/>
                  <a:pt x="1342" y="121"/>
                </a:cubicBezTo>
                <a:cubicBezTo>
                  <a:pt x="1342" y="123"/>
                  <a:pt x="1342" y="123"/>
                  <a:pt x="1342" y="123"/>
                </a:cubicBezTo>
                <a:cubicBezTo>
                  <a:pt x="1346" y="125"/>
                  <a:pt x="1346" y="125"/>
                  <a:pt x="1346" y="125"/>
                </a:cubicBezTo>
                <a:cubicBezTo>
                  <a:pt x="1345" y="132"/>
                  <a:pt x="1345" y="138"/>
                  <a:pt x="1344" y="142"/>
                </a:cubicBezTo>
                <a:cubicBezTo>
                  <a:pt x="1343" y="150"/>
                  <a:pt x="1342" y="154"/>
                  <a:pt x="1342" y="156"/>
                </a:cubicBezTo>
                <a:cubicBezTo>
                  <a:pt x="1342" y="157"/>
                  <a:pt x="1342" y="158"/>
                  <a:pt x="1343" y="159"/>
                </a:cubicBezTo>
                <a:cubicBezTo>
                  <a:pt x="1344" y="160"/>
                  <a:pt x="1345" y="160"/>
                  <a:pt x="1347" y="160"/>
                </a:cubicBezTo>
                <a:cubicBezTo>
                  <a:pt x="1349" y="160"/>
                  <a:pt x="1350" y="159"/>
                  <a:pt x="1352" y="158"/>
                </a:cubicBezTo>
                <a:cubicBezTo>
                  <a:pt x="1353" y="157"/>
                  <a:pt x="1354" y="156"/>
                  <a:pt x="1355" y="155"/>
                </a:cubicBezTo>
                <a:cubicBezTo>
                  <a:pt x="1354" y="154"/>
                  <a:pt x="1354" y="154"/>
                  <a:pt x="1354" y="154"/>
                </a:cubicBezTo>
                <a:cubicBezTo>
                  <a:pt x="1353" y="154"/>
                  <a:pt x="1352" y="155"/>
                  <a:pt x="1352" y="155"/>
                </a:cubicBezTo>
                <a:cubicBezTo>
                  <a:pt x="1351" y="156"/>
                  <a:pt x="1351" y="156"/>
                  <a:pt x="1350" y="156"/>
                </a:cubicBezTo>
                <a:cubicBezTo>
                  <a:pt x="1350" y="156"/>
                  <a:pt x="1350" y="156"/>
                  <a:pt x="1349" y="155"/>
                </a:cubicBezTo>
                <a:cubicBezTo>
                  <a:pt x="1349" y="155"/>
                  <a:pt x="1349" y="155"/>
                  <a:pt x="1349" y="154"/>
                </a:cubicBezTo>
                <a:lnTo>
                  <a:pt x="1349" y="153"/>
                </a:lnTo>
                <a:close/>
                <a:moveTo>
                  <a:pt x="1351" y="112"/>
                </a:moveTo>
                <a:cubicBezTo>
                  <a:pt x="1353" y="112"/>
                  <a:pt x="1354" y="111"/>
                  <a:pt x="1355" y="110"/>
                </a:cubicBezTo>
                <a:cubicBezTo>
                  <a:pt x="1356" y="109"/>
                  <a:pt x="1356" y="108"/>
                  <a:pt x="1356" y="107"/>
                </a:cubicBezTo>
                <a:cubicBezTo>
                  <a:pt x="1356" y="106"/>
                  <a:pt x="1356" y="105"/>
                  <a:pt x="1355" y="104"/>
                </a:cubicBezTo>
                <a:cubicBezTo>
                  <a:pt x="1354" y="103"/>
                  <a:pt x="1353" y="103"/>
                  <a:pt x="1352" y="103"/>
                </a:cubicBezTo>
                <a:cubicBezTo>
                  <a:pt x="1351" y="103"/>
                  <a:pt x="1350" y="103"/>
                  <a:pt x="1349" y="104"/>
                </a:cubicBezTo>
                <a:cubicBezTo>
                  <a:pt x="1348" y="105"/>
                  <a:pt x="1348" y="107"/>
                  <a:pt x="1348" y="108"/>
                </a:cubicBezTo>
                <a:cubicBezTo>
                  <a:pt x="1348" y="109"/>
                  <a:pt x="1348" y="110"/>
                  <a:pt x="1349" y="111"/>
                </a:cubicBezTo>
                <a:cubicBezTo>
                  <a:pt x="1350" y="111"/>
                  <a:pt x="1350" y="112"/>
                  <a:pt x="1351" y="112"/>
                </a:cubicBezTo>
                <a:close/>
                <a:moveTo>
                  <a:pt x="1374" y="129"/>
                </a:moveTo>
                <a:cubicBezTo>
                  <a:pt x="1375" y="120"/>
                  <a:pt x="1375" y="120"/>
                  <a:pt x="1375" y="120"/>
                </a:cubicBezTo>
                <a:cubicBezTo>
                  <a:pt x="1374" y="119"/>
                  <a:pt x="1374" y="119"/>
                  <a:pt x="1374" y="119"/>
                </a:cubicBezTo>
                <a:cubicBezTo>
                  <a:pt x="1365" y="121"/>
                  <a:pt x="1365" y="121"/>
                  <a:pt x="1365" y="121"/>
                </a:cubicBezTo>
                <a:cubicBezTo>
                  <a:pt x="1365" y="124"/>
                  <a:pt x="1365" y="124"/>
                  <a:pt x="1365" y="124"/>
                </a:cubicBezTo>
                <a:cubicBezTo>
                  <a:pt x="1368" y="125"/>
                  <a:pt x="1368" y="125"/>
                  <a:pt x="1368" y="125"/>
                </a:cubicBezTo>
                <a:cubicBezTo>
                  <a:pt x="1364" y="159"/>
                  <a:pt x="1364" y="159"/>
                  <a:pt x="1364" y="159"/>
                </a:cubicBezTo>
                <a:cubicBezTo>
                  <a:pt x="1370" y="159"/>
                  <a:pt x="1370" y="159"/>
                  <a:pt x="1370" y="159"/>
                </a:cubicBezTo>
                <a:cubicBezTo>
                  <a:pt x="1374" y="134"/>
                  <a:pt x="1374" y="134"/>
                  <a:pt x="1374" y="134"/>
                </a:cubicBezTo>
                <a:cubicBezTo>
                  <a:pt x="1375" y="131"/>
                  <a:pt x="1377" y="129"/>
                  <a:pt x="1380" y="127"/>
                </a:cubicBezTo>
                <a:cubicBezTo>
                  <a:pt x="1382" y="125"/>
                  <a:pt x="1384" y="124"/>
                  <a:pt x="1386" y="124"/>
                </a:cubicBezTo>
                <a:cubicBezTo>
                  <a:pt x="1388" y="124"/>
                  <a:pt x="1389" y="125"/>
                  <a:pt x="1389" y="126"/>
                </a:cubicBezTo>
                <a:cubicBezTo>
                  <a:pt x="1390" y="127"/>
                  <a:pt x="1390" y="128"/>
                  <a:pt x="1390" y="130"/>
                </a:cubicBezTo>
                <a:cubicBezTo>
                  <a:pt x="1390" y="132"/>
                  <a:pt x="1390" y="134"/>
                  <a:pt x="1390" y="135"/>
                </a:cubicBezTo>
                <a:cubicBezTo>
                  <a:pt x="1390" y="137"/>
                  <a:pt x="1389" y="140"/>
                  <a:pt x="1389" y="142"/>
                </a:cubicBezTo>
                <a:cubicBezTo>
                  <a:pt x="1388" y="144"/>
                  <a:pt x="1388" y="144"/>
                  <a:pt x="1388" y="144"/>
                </a:cubicBezTo>
                <a:cubicBezTo>
                  <a:pt x="1388" y="147"/>
                  <a:pt x="1388" y="147"/>
                  <a:pt x="1388" y="147"/>
                </a:cubicBezTo>
                <a:cubicBezTo>
                  <a:pt x="1387" y="151"/>
                  <a:pt x="1387" y="154"/>
                  <a:pt x="1387" y="156"/>
                </a:cubicBezTo>
                <a:cubicBezTo>
                  <a:pt x="1387" y="159"/>
                  <a:pt x="1388" y="160"/>
                  <a:pt x="1391" y="160"/>
                </a:cubicBezTo>
                <a:cubicBezTo>
                  <a:pt x="1392" y="160"/>
                  <a:pt x="1394" y="160"/>
                  <a:pt x="1395" y="159"/>
                </a:cubicBezTo>
                <a:cubicBezTo>
                  <a:pt x="1396" y="159"/>
                  <a:pt x="1397" y="158"/>
                  <a:pt x="1397" y="157"/>
                </a:cubicBezTo>
                <a:cubicBezTo>
                  <a:pt x="1398" y="157"/>
                  <a:pt x="1399" y="156"/>
                  <a:pt x="1399" y="156"/>
                </a:cubicBezTo>
                <a:cubicBezTo>
                  <a:pt x="1398" y="154"/>
                  <a:pt x="1398" y="154"/>
                  <a:pt x="1398" y="154"/>
                </a:cubicBezTo>
                <a:cubicBezTo>
                  <a:pt x="1397" y="155"/>
                  <a:pt x="1396" y="156"/>
                  <a:pt x="1395" y="156"/>
                </a:cubicBezTo>
                <a:cubicBezTo>
                  <a:pt x="1394" y="156"/>
                  <a:pt x="1394" y="155"/>
                  <a:pt x="1394" y="154"/>
                </a:cubicBezTo>
                <a:cubicBezTo>
                  <a:pt x="1394" y="152"/>
                  <a:pt x="1394" y="149"/>
                  <a:pt x="1395" y="145"/>
                </a:cubicBezTo>
                <a:cubicBezTo>
                  <a:pt x="1395" y="142"/>
                  <a:pt x="1395" y="142"/>
                  <a:pt x="1395" y="142"/>
                </a:cubicBezTo>
                <a:cubicBezTo>
                  <a:pt x="1396" y="140"/>
                  <a:pt x="1396" y="140"/>
                  <a:pt x="1396" y="140"/>
                </a:cubicBezTo>
                <a:cubicBezTo>
                  <a:pt x="1397" y="135"/>
                  <a:pt x="1397" y="132"/>
                  <a:pt x="1397" y="130"/>
                </a:cubicBezTo>
                <a:cubicBezTo>
                  <a:pt x="1397" y="126"/>
                  <a:pt x="1397" y="123"/>
                  <a:pt x="1395" y="122"/>
                </a:cubicBezTo>
                <a:cubicBezTo>
                  <a:pt x="1394" y="120"/>
                  <a:pt x="1392" y="119"/>
                  <a:pt x="1389" y="119"/>
                </a:cubicBezTo>
                <a:cubicBezTo>
                  <a:pt x="1386" y="119"/>
                  <a:pt x="1384" y="120"/>
                  <a:pt x="1381" y="122"/>
                </a:cubicBezTo>
                <a:cubicBezTo>
                  <a:pt x="1379" y="124"/>
                  <a:pt x="1376" y="126"/>
                  <a:pt x="1374" y="129"/>
                </a:cubicBezTo>
                <a:close/>
                <a:moveTo>
                  <a:pt x="1433" y="162"/>
                </a:moveTo>
                <a:cubicBezTo>
                  <a:pt x="1440" y="119"/>
                  <a:pt x="1440" y="119"/>
                  <a:pt x="1440" y="119"/>
                </a:cubicBezTo>
                <a:cubicBezTo>
                  <a:pt x="1435" y="121"/>
                  <a:pt x="1435" y="121"/>
                  <a:pt x="1435" y="121"/>
                </a:cubicBezTo>
                <a:cubicBezTo>
                  <a:pt x="1434" y="121"/>
                  <a:pt x="1433" y="120"/>
                  <a:pt x="1432" y="120"/>
                </a:cubicBezTo>
                <a:cubicBezTo>
                  <a:pt x="1430" y="120"/>
                  <a:pt x="1429" y="119"/>
                  <a:pt x="1428" y="119"/>
                </a:cubicBezTo>
                <a:cubicBezTo>
                  <a:pt x="1423" y="119"/>
                  <a:pt x="1419" y="121"/>
                  <a:pt x="1416" y="123"/>
                </a:cubicBezTo>
                <a:cubicBezTo>
                  <a:pt x="1412" y="126"/>
                  <a:pt x="1410" y="129"/>
                  <a:pt x="1408" y="133"/>
                </a:cubicBezTo>
                <a:cubicBezTo>
                  <a:pt x="1406" y="137"/>
                  <a:pt x="1405" y="141"/>
                  <a:pt x="1405" y="145"/>
                </a:cubicBezTo>
                <a:cubicBezTo>
                  <a:pt x="1405" y="150"/>
                  <a:pt x="1406" y="153"/>
                  <a:pt x="1408" y="156"/>
                </a:cubicBezTo>
                <a:cubicBezTo>
                  <a:pt x="1410" y="159"/>
                  <a:pt x="1413" y="160"/>
                  <a:pt x="1417" y="160"/>
                </a:cubicBezTo>
                <a:cubicBezTo>
                  <a:pt x="1419" y="160"/>
                  <a:pt x="1421" y="159"/>
                  <a:pt x="1423" y="158"/>
                </a:cubicBezTo>
                <a:cubicBezTo>
                  <a:pt x="1425" y="157"/>
                  <a:pt x="1426" y="156"/>
                  <a:pt x="1428" y="155"/>
                </a:cubicBezTo>
                <a:cubicBezTo>
                  <a:pt x="1426" y="164"/>
                  <a:pt x="1426" y="164"/>
                  <a:pt x="1426" y="164"/>
                </a:cubicBezTo>
                <a:cubicBezTo>
                  <a:pt x="1426" y="167"/>
                  <a:pt x="1425" y="169"/>
                  <a:pt x="1424" y="170"/>
                </a:cubicBezTo>
                <a:cubicBezTo>
                  <a:pt x="1422" y="172"/>
                  <a:pt x="1420" y="172"/>
                  <a:pt x="1417" y="172"/>
                </a:cubicBezTo>
                <a:cubicBezTo>
                  <a:pt x="1415" y="172"/>
                  <a:pt x="1414" y="172"/>
                  <a:pt x="1412" y="171"/>
                </a:cubicBezTo>
                <a:cubicBezTo>
                  <a:pt x="1410" y="171"/>
                  <a:pt x="1409" y="170"/>
                  <a:pt x="1408" y="170"/>
                </a:cubicBezTo>
                <a:cubicBezTo>
                  <a:pt x="1406" y="175"/>
                  <a:pt x="1406" y="175"/>
                  <a:pt x="1406" y="175"/>
                </a:cubicBezTo>
                <a:cubicBezTo>
                  <a:pt x="1407" y="176"/>
                  <a:pt x="1408" y="176"/>
                  <a:pt x="1410" y="176"/>
                </a:cubicBezTo>
                <a:cubicBezTo>
                  <a:pt x="1411" y="177"/>
                  <a:pt x="1413" y="177"/>
                  <a:pt x="1414" y="177"/>
                </a:cubicBezTo>
                <a:cubicBezTo>
                  <a:pt x="1417" y="177"/>
                  <a:pt x="1420" y="176"/>
                  <a:pt x="1423" y="175"/>
                </a:cubicBezTo>
                <a:cubicBezTo>
                  <a:pt x="1425" y="174"/>
                  <a:pt x="1428" y="173"/>
                  <a:pt x="1430" y="170"/>
                </a:cubicBezTo>
                <a:cubicBezTo>
                  <a:pt x="1432" y="168"/>
                  <a:pt x="1433" y="165"/>
                  <a:pt x="1433" y="162"/>
                </a:cubicBezTo>
                <a:close/>
                <a:moveTo>
                  <a:pt x="1432" y="125"/>
                </a:moveTo>
                <a:cubicBezTo>
                  <a:pt x="1428" y="150"/>
                  <a:pt x="1428" y="150"/>
                  <a:pt x="1428" y="150"/>
                </a:cubicBezTo>
                <a:cubicBezTo>
                  <a:pt x="1427" y="151"/>
                  <a:pt x="1426" y="153"/>
                  <a:pt x="1424" y="154"/>
                </a:cubicBezTo>
                <a:cubicBezTo>
                  <a:pt x="1423" y="155"/>
                  <a:pt x="1421" y="155"/>
                  <a:pt x="1419" y="155"/>
                </a:cubicBezTo>
                <a:cubicBezTo>
                  <a:pt x="1417" y="155"/>
                  <a:pt x="1415" y="155"/>
                  <a:pt x="1414" y="153"/>
                </a:cubicBezTo>
                <a:cubicBezTo>
                  <a:pt x="1413" y="151"/>
                  <a:pt x="1412" y="148"/>
                  <a:pt x="1412" y="145"/>
                </a:cubicBezTo>
                <a:cubicBezTo>
                  <a:pt x="1412" y="142"/>
                  <a:pt x="1413" y="138"/>
                  <a:pt x="1414" y="135"/>
                </a:cubicBezTo>
                <a:cubicBezTo>
                  <a:pt x="1415" y="132"/>
                  <a:pt x="1417" y="129"/>
                  <a:pt x="1419" y="127"/>
                </a:cubicBezTo>
                <a:cubicBezTo>
                  <a:pt x="1421" y="124"/>
                  <a:pt x="1424" y="123"/>
                  <a:pt x="1427" y="123"/>
                </a:cubicBezTo>
                <a:cubicBezTo>
                  <a:pt x="1429" y="123"/>
                  <a:pt x="1431" y="124"/>
                  <a:pt x="1432" y="125"/>
                </a:cubicBezTo>
                <a:close/>
                <a:moveTo>
                  <a:pt x="1076" y="242"/>
                </a:moveTo>
                <a:cubicBezTo>
                  <a:pt x="1072" y="249"/>
                  <a:pt x="1072" y="249"/>
                  <a:pt x="1072" y="249"/>
                </a:cubicBezTo>
                <a:cubicBezTo>
                  <a:pt x="1072" y="242"/>
                  <a:pt x="1072" y="242"/>
                  <a:pt x="1072" y="242"/>
                </a:cubicBezTo>
                <a:cubicBezTo>
                  <a:pt x="1066" y="208"/>
                  <a:pt x="1066" y="208"/>
                  <a:pt x="1066" y="208"/>
                </a:cubicBezTo>
                <a:cubicBezTo>
                  <a:pt x="1050" y="208"/>
                  <a:pt x="1050" y="208"/>
                  <a:pt x="1050" y="208"/>
                </a:cubicBezTo>
                <a:cubicBezTo>
                  <a:pt x="1049" y="211"/>
                  <a:pt x="1049" y="211"/>
                  <a:pt x="1049" y="211"/>
                </a:cubicBezTo>
                <a:cubicBezTo>
                  <a:pt x="1056" y="212"/>
                  <a:pt x="1056" y="212"/>
                  <a:pt x="1056" y="212"/>
                </a:cubicBezTo>
                <a:cubicBezTo>
                  <a:pt x="1045" y="256"/>
                  <a:pt x="1045" y="256"/>
                  <a:pt x="1045" y="256"/>
                </a:cubicBezTo>
                <a:cubicBezTo>
                  <a:pt x="1039" y="257"/>
                  <a:pt x="1039" y="257"/>
                  <a:pt x="1039" y="257"/>
                </a:cubicBezTo>
                <a:cubicBezTo>
                  <a:pt x="1039" y="260"/>
                  <a:pt x="1039" y="260"/>
                  <a:pt x="1039" y="260"/>
                </a:cubicBezTo>
                <a:cubicBezTo>
                  <a:pt x="1057" y="260"/>
                  <a:pt x="1057" y="260"/>
                  <a:pt x="1057" y="260"/>
                </a:cubicBezTo>
                <a:cubicBezTo>
                  <a:pt x="1057" y="257"/>
                  <a:pt x="1057" y="257"/>
                  <a:pt x="1057" y="257"/>
                </a:cubicBezTo>
                <a:cubicBezTo>
                  <a:pt x="1050" y="256"/>
                  <a:pt x="1050" y="256"/>
                  <a:pt x="1050" y="256"/>
                </a:cubicBezTo>
                <a:cubicBezTo>
                  <a:pt x="1057" y="225"/>
                  <a:pt x="1057" y="225"/>
                  <a:pt x="1057" y="225"/>
                </a:cubicBezTo>
                <a:cubicBezTo>
                  <a:pt x="1060" y="211"/>
                  <a:pt x="1060" y="211"/>
                  <a:pt x="1060" y="211"/>
                </a:cubicBezTo>
                <a:cubicBezTo>
                  <a:pt x="1062" y="225"/>
                  <a:pt x="1062" y="225"/>
                  <a:pt x="1062" y="225"/>
                </a:cubicBezTo>
                <a:cubicBezTo>
                  <a:pt x="1068" y="261"/>
                  <a:pt x="1068" y="261"/>
                  <a:pt x="1068" y="261"/>
                </a:cubicBezTo>
                <a:cubicBezTo>
                  <a:pt x="1072" y="260"/>
                  <a:pt x="1072" y="260"/>
                  <a:pt x="1072" y="260"/>
                </a:cubicBezTo>
                <a:cubicBezTo>
                  <a:pt x="1088" y="224"/>
                  <a:pt x="1088" y="224"/>
                  <a:pt x="1088" y="224"/>
                </a:cubicBezTo>
                <a:cubicBezTo>
                  <a:pt x="1094" y="211"/>
                  <a:pt x="1094" y="211"/>
                  <a:pt x="1094" y="211"/>
                </a:cubicBezTo>
                <a:cubicBezTo>
                  <a:pt x="1093" y="225"/>
                  <a:pt x="1093" y="225"/>
                  <a:pt x="1093" y="225"/>
                </a:cubicBezTo>
                <a:cubicBezTo>
                  <a:pt x="1091" y="256"/>
                  <a:pt x="1091" y="256"/>
                  <a:pt x="1091" y="256"/>
                </a:cubicBezTo>
                <a:cubicBezTo>
                  <a:pt x="1085" y="257"/>
                  <a:pt x="1085" y="257"/>
                  <a:pt x="1085" y="257"/>
                </a:cubicBezTo>
                <a:cubicBezTo>
                  <a:pt x="1084" y="260"/>
                  <a:pt x="1084" y="260"/>
                  <a:pt x="1084" y="260"/>
                </a:cubicBezTo>
                <a:cubicBezTo>
                  <a:pt x="1104" y="260"/>
                  <a:pt x="1104" y="260"/>
                  <a:pt x="1104" y="260"/>
                </a:cubicBezTo>
                <a:cubicBezTo>
                  <a:pt x="1104" y="257"/>
                  <a:pt x="1104" y="257"/>
                  <a:pt x="1104" y="257"/>
                </a:cubicBezTo>
                <a:cubicBezTo>
                  <a:pt x="1098" y="256"/>
                  <a:pt x="1098" y="256"/>
                  <a:pt x="1098" y="256"/>
                </a:cubicBezTo>
                <a:cubicBezTo>
                  <a:pt x="1099" y="212"/>
                  <a:pt x="1099" y="212"/>
                  <a:pt x="1099" y="212"/>
                </a:cubicBezTo>
                <a:cubicBezTo>
                  <a:pt x="1106" y="211"/>
                  <a:pt x="1106" y="211"/>
                  <a:pt x="1106" y="211"/>
                </a:cubicBezTo>
                <a:cubicBezTo>
                  <a:pt x="1106" y="208"/>
                  <a:pt x="1106" y="208"/>
                  <a:pt x="1106" y="208"/>
                </a:cubicBezTo>
                <a:cubicBezTo>
                  <a:pt x="1091" y="208"/>
                  <a:pt x="1091" y="208"/>
                  <a:pt x="1091" y="208"/>
                </a:cubicBezTo>
                <a:cubicBezTo>
                  <a:pt x="1090" y="211"/>
                  <a:pt x="1087" y="217"/>
                  <a:pt x="1083" y="225"/>
                </a:cubicBezTo>
                <a:cubicBezTo>
                  <a:pt x="1079" y="233"/>
                  <a:pt x="1077" y="239"/>
                  <a:pt x="1076" y="242"/>
                </a:cubicBezTo>
                <a:close/>
                <a:moveTo>
                  <a:pt x="1138" y="253"/>
                </a:moveTo>
                <a:cubicBezTo>
                  <a:pt x="1136" y="251"/>
                  <a:pt x="1136" y="251"/>
                  <a:pt x="1136" y="251"/>
                </a:cubicBezTo>
                <a:cubicBezTo>
                  <a:pt x="1134" y="253"/>
                  <a:pt x="1133" y="254"/>
                  <a:pt x="1131" y="255"/>
                </a:cubicBezTo>
                <a:cubicBezTo>
                  <a:pt x="1129" y="256"/>
                  <a:pt x="1126" y="256"/>
                  <a:pt x="1124" y="256"/>
                </a:cubicBezTo>
                <a:cubicBezTo>
                  <a:pt x="1121" y="256"/>
                  <a:pt x="1119" y="255"/>
                  <a:pt x="1118" y="253"/>
                </a:cubicBezTo>
                <a:cubicBezTo>
                  <a:pt x="1117" y="250"/>
                  <a:pt x="1116" y="247"/>
                  <a:pt x="1116" y="244"/>
                </a:cubicBezTo>
                <a:cubicBezTo>
                  <a:pt x="1119" y="244"/>
                  <a:pt x="1123" y="244"/>
                  <a:pt x="1126" y="242"/>
                </a:cubicBezTo>
                <a:cubicBezTo>
                  <a:pt x="1130" y="241"/>
                  <a:pt x="1133" y="240"/>
                  <a:pt x="1136" y="237"/>
                </a:cubicBezTo>
                <a:cubicBezTo>
                  <a:pt x="1138" y="235"/>
                  <a:pt x="1140" y="232"/>
                  <a:pt x="1140" y="229"/>
                </a:cubicBezTo>
                <a:cubicBezTo>
                  <a:pt x="1140" y="226"/>
                  <a:pt x="1139" y="224"/>
                  <a:pt x="1137" y="223"/>
                </a:cubicBezTo>
                <a:cubicBezTo>
                  <a:pt x="1135" y="221"/>
                  <a:pt x="1133" y="220"/>
                  <a:pt x="1130" y="220"/>
                </a:cubicBezTo>
                <a:cubicBezTo>
                  <a:pt x="1126" y="220"/>
                  <a:pt x="1122" y="221"/>
                  <a:pt x="1119" y="224"/>
                </a:cubicBezTo>
                <a:cubicBezTo>
                  <a:pt x="1116" y="226"/>
                  <a:pt x="1114" y="229"/>
                  <a:pt x="1112" y="233"/>
                </a:cubicBezTo>
                <a:cubicBezTo>
                  <a:pt x="1110" y="237"/>
                  <a:pt x="1109" y="241"/>
                  <a:pt x="1109" y="246"/>
                </a:cubicBezTo>
                <a:cubicBezTo>
                  <a:pt x="1109" y="248"/>
                  <a:pt x="1110" y="251"/>
                  <a:pt x="1111" y="253"/>
                </a:cubicBezTo>
                <a:cubicBezTo>
                  <a:pt x="1111" y="255"/>
                  <a:pt x="1113" y="257"/>
                  <a:pt x="1115" y="259"/>
                </a:cubicBezTo>
                <a:cubicBezTo>
                  <a:pt x="1117" y="260"/>
                  <a:pt x="1120" y="261"/>
                  <a:pt x="1123" y="261"/>
                </a:cubicBezTo>
                <a:cubicBezTo>
                  <a:pt x="1126" y="261"/>
                  <a:pt x="1129" y="260"/>
                  <a:pt x="1132" y="258"/>
                </a:cubicBezTo>
                <a:cubicBezTo>
                  <a:pt x="1135" y="257"/>
                  <a:pt x="1136" y="255"/>
                  <a:pt x="1138" y="253"/>
                </a:cubicBezTo>
                <a:close/>
                <a:moveTo>
                  <a:pt x="1128" y="224"/>
                </a:moveTo>
                <a:cubicBezTo>
                  <a:pt x="1130" y="224"/>
                  <a:pt x="1131" y="224"/>
                  <a:pt x="1132" y="225"/>
                </a:cubicBezTo>
                <a:cubicBezTo>
                  <a:pt x="1132" y="226"/>
                  <a:pt x="1133" y="228"/>
                  <a:pt x="1133" y="229"/>
                </a:cubicBezTo>
                <a:cubicBezTo>
                  <a:pt x="1133" y="232"/>
                  <a:pt x="1132" y="234"/>
                  <a:pt x="1130" y="235"/>
                </a:cubicBezTo>
                <a:cubicBezTo>
                  <a:pt x="1129" y="237"/>
                  <a:pt x="1126" y="238"/>
                  <a:pt x="1124" y="239"/>
                </a:cubicBezTo>
                <a:cubicBezTo>
                  <a:pt x="1121" y="240"/>
                  <a:pt x="1119" y="241"/>
                  <a:pt x="1116" y="241"/>
                </a:cubicBezTo>
                <a:cubicBezTo>
                  <a:pt x="1117" y="238"/>
                  <a:pt x="1117" y="236"/>
                  <a:pt x="1118" y="233"/>
                </a:cubicBezTo>
                <a:cubicBezTo>
                  <a:pt x="1119" y="230"/>
                  <a:pt x="1121" y="228"/>
                  <a:pt x="1122" y="226"/>
                </a:cubicBezTo>
                <a:cubicBezTo>
                  <a:pt x="1124" y="225"/>
                  <a:pt x="1126" y="224"/>
                  <a:pt x="1128" y="224"/>
                </a:cubicBezTo>
                <a:close/>
                <a:moveTo>
                  <a:pt x="1175" y="254"/>
                </a:moveTo>
                <a:cubicBezTo>
                  <a:pt x="1182" y="204"/>
                  <a:pt x="1182" y="204"/>
                  <a:pt x="1182" y="204"/>
                </a:cubicBezTo>
                <a:cubicBezTo>
                  <a:pt x="1181" y="204"/>
                  <a:pt x="1181" y="204"/>
                  <a:pt x="1181" y="204"/>
                </a:cubicBezTo>
                <a:cubicBezTo>
                  <a:pt x="1171" y="205"/>
                  <a:pt x="1171" y="205"/>
                  <a:pt x="1171" y="205"/>
                </a:cubicBezTo>
                <a:cubicBezTo>
                  <a:pt x="1170" y="207"/>
                  <a:pt x="1170" y="207"/>
                  <a:pt x="1170" y="207"/>
                </a:cubicBezTo>
                <a:cubicBezTo>
                  <a:pt x="1175" y="208"/>
                  <a:pt x="1175" y="208"/>
                  <a:pt x="1175" y="208"/>
                </a:cubicBezTo>
                <a:cubicBezTo>
                  <a:pt x="1173" y="221"/>
                  <a:pt x="1173" y="221"/>
                  <a:pt x="1173" y="221"/>
                </a:cubicBezTo>
                <a:cubicBezTo>
                  <a:pt x="1171" y="220"/>
                  <a:pt x="1169" y="220"/>
                  <a:pt x="1168" y="220"/>
                </a:cubicBezTo>
                <a:cubicBezTo>
                  <a:pt x="1163" y="220"/>
                  <a:pt x="1159" y="222"/>
                  <a:pt x="1156" y="224"/>
                </a:cubicBezTo>
                <a:cubicBezTo>
                  <a:pt x="1152" y="227"/>
                  <a:pt x="1150" y="230"/>
                  <a:pt x="1148" y="234"/>
                </a:cubicBezTo>
                <a:cubicBezTo>
                  <a:pt x="1146" y="238"/>
                  <a:pt x="1145" y="242"/>
                  <a:pt x="1145" y="246"/>
                </a:cubicBezTo>
                <a:cubicBezTo>
                  <a:pt x="1145" y="250"/>
                  <a:pt x="1146" y="254"/>
                  <a:pt x="1148" y="257"/>
                </a:cubicBezTo>
                <a:cubicBezTo>
                  <a:pt x="1150" y="259"/>
                  <a:pt x="1153" y="261"/>
                  <a:pt x="1157" y="261"/>
                </a:cubicBezTo>
                <a:cubicBezTo>
                  <a:pt x="1159" y="261"/>
                  <a:pt x="1162" y="260"/>
                  <a:pt x="1163" y="259"/>
                </a:cubicBezTo>
                <a:cubicBezTo>
                  <a:pt x="1165" y="258"/>
                  <a:pt x="1167" y="256"/>
                  <a:pt x="1168" y="255"/>
                </a:cubicBezTo>
                <a:cubicBezTo>
                  <a:pt x="1168" y="256"/>
                  <a:pt x="1168" y="256"/>
                  <a:pt x="1168" y="256"/>
                </a:cubicBezTo>
                <a:cubicBezTo>
                  <a:pt x="1168" y="259"/>
                  <a:pt x="1170" y="261"/>
                  <a:pt x="1173" y="261"/>
                </a:cubicBezTo>
                <a:cubicBezTo>
                  <a:pt x="1174" y="261"/>
                  <a:pt x="1176" y="260"/>
                  <a:pt x="1177" y="259"/>
                </a:cubicBezTo>
                <a:cubicBezTo>
                  <a:pt x="1178" y="258"/>
                  <a:pt x="1179" y="257"/>
                  <a:pt x="1180" y="256"/>
                </a:cubicBezTo>
                <a:cubicBezTo>
                  <a:pt x="1179" y="255"/>
                  <a:pt x="1179" y="255"/>
                  <a:pt x="1179" y="255"/>
                </a:cubicBezTo>
                <a:cubicBezTo>
                  <a:pt x="1178" y="256"/>
                  <a:pt x="1177" y="256"/>
                  <a:pt x="1176" y="256"/>
                </a:cubicBezTo>
                <a:cubicBezTo>
                  <a:pt x="1175" y="256"/>
                  <a:pt x="1175" y="256"/>
                  <a:pt x="1175" y="255"/>
                </a:cubicBezTo>
                <a:cubicBezTo>
                  <a:pt x="1175" y="254"/>
                  <a:pt x="1175" y="254"/>
                  <a:pt x="1175" y="254"/>
                </a:cubicBezTo>
                <a:close/>
                <a:moveTo>
                  <a:pt x="1172" y="225"/>
                </a:moveTo>
                <a:cubicBezTo>
                  <a:pt x="1169" y="250"/>
                  <a:pt x="1169" y="250"/>
                  <a:pt x="1169" y="250"/>
                </a:cubicBezTo>
                <a:cubicBezTo>
                  <a:pt x="1168" y="252"/>
                  <a:pt x="1166" y="253"/>
                  <a:pt x="1164" y="254"/>
                </a:cubicBezTo>
                <a:cubicBezTo>
                  <a:pt x="1163" y="256"/>
                  <a:pt x="1161" y="256"/>
                  <a:pt x="1159" y="256"/>
                </a:cubicBezTo>
                <a:cubicBezTo>
                  <a:pt x="1157" y="256"/>
                  <a:pt x="1155" y="255"/>
                  <a:pt x="1154" y="253"/>
                </a:cubicBezTo>
                <a:cubicBezTo>
                  <a:pt x="1153" y="252"/>
                  <a:pt x="1153" y="249"/>
                  <a:pt x="1153" y="246"/>
                </a:cubicBezTo>
                <a:cubicBezTo>
                  <a:pt x="1153" y="242"/>
                  <a:pt x="1153" y="239"/>
                  <a:pt x="1154" y="236"/>
                </a:cubicBezTo>
                <a:cubicBezTo>
                  <a:pt x="1155" y="232"/>
                  <a:pt x="1157" y="230"/>
                  <a:pt x="1159" y="227"/>
                </a:cubicBezTo>
                <a:cubicBezTo>
                  <a:pt x="1161" y="225"/>
                  <a:pt x="1164" y="224"/>
                  <a:pt x="1167" y="224"/>
                </a:cubicBezTo>
                <a:cubicBezTo>
                  <a:pt x="1169" y="224"/>
                  <a:pt x="1171" y="224"/>
                  <a:pt x="1172" y="225"/>
                </a:cubicBezTo>
                <a:close/>
                <a:moveTo>
                  <a:pt x="1198" y="254"/>
                </a:moveTo>
                <a:cubicBezTo>
                  <a:pt x="1202" y="221"/>
                  <a:pt x="1202" y="221"/>
                  <a:pt x="1202" y="221"/>
                </a:cubicBezTo>
                <a:cubicBezTo>
                  <a:pt x="1201" y="220"/>
                  <a:pt x="1201" y="220"/>
                  <a:pt x="1201" y="220"/>
                </a:cubicBezTo>
                <a:cubicBezTo>
                  <a:pt x="1191" y="222"/>
                  <a:pt x="1191" y="222"/>
                  <a:pt x="1191" y="222"/>
                </a:cubicBezTo>
                <a:cubicBezTo>
                  <a:pt x="1190" y="224"/>
                  <a:pt x="1190" y="224"/>
                  <a:pt x="1190" y="224"/>
                </a:cubicBezTo>
                <a:cubicBezTo>
                  <a:pt x="1195" y="226"/>
                  <a:pt x="1195" y="226"/>
                  <a:pt x="1195" y="226"/>
                </a:cubicBezTo>
                <a:cubicBezTo>
                  <a:pt x="1194" y="233"/>
                  <a:pt x="1193" y="239"/>
                  <a:pt x="1192" y="243"/>
                </a:cubicBezTo>
                <a:cubicBezTo>
                  <a:pt x="1191" y="251"/>
                  <a:pt x="1191" y="255"/>
                  <a:pt x="1191" y="256"/>
                </a:cubicBezTo>
                <a:cubicBezTo>
                  <a:pt x="1190" y="258"/>
                  <a:pt x="1191" y="259"/>
                  <a:pt x="1192" y="260"/>
                </a:cubicBezTo>
                <a:cubicBezTo>
                  <a:pt x="1192" y="260"/>
                  <a:pt x="1194" y="261"/>
                  <a:pt x="1195" y="261"/>
                </a:cubicBezTo>
                <a:cubicBezTo>
                  <a:pt x="1197" y="261"/>
                  <a:pt x="1199" y="260"/>
                  <a:pt x="1200" y="259"/>
                </a:cubicBezTo>
                <a:cubicBezTo>
                  <a:pt x="1202" y="258"/>
                  <a:pt x="1203" y="257"/>
                  <a:pt x="1203" y="256"/>
                </a:cubicBezTo>
                <a:cubicBezTo>
                  <a:pt x="1202" y="254"/>
                  <a:pt x="1202" y="254"/>
                  <a:pt x="1202" y="254"/>
                </a:cubicBezTo>
                <a:cubicBezTo>
                  <a:pt x="1202" y="255"/>
                  <a:pt x="1201" y="256"/>
                  <a:pt x="1200" y="256"/>
                </a:cubicBezTo>
                <a:cubicBezTo>
                  <a:pt x="1200" y="256"/>
                  <a:pt x="1199" y="256"/>
                  <a:pt x="1199" y="256"/>
                </a:cubicBezTo>
                <a:cubicBezTo>
                  <a:pt x="1198" y="256"/>
                  <a:pt x="1198" y="256"/>
                  <a:pt x="1198" y="256"/>
                </a:cubicBezTo>
                <a:cubicBezTo>
                  <a:pt x="1198" y="256"/>
                  <a:pt x="1198" y="255"/>
                  <a:pt x="1198" y="255"/>
                </a:cubicBezTo>
                <a:lnTo>
                  <a:pt x="1198" y="254"/>
                </a:lnTo>
                <a:close/>
                <a:moveTo>
                  <a:pt x="1200" y="213"/>
                </a:moveTo>
                <a:cubicBezTo>
                  <a:pt x="1201" y="213"/>
                  <a:pt x="1202" y="212"/>
                  <a:pt x="1203" y="211"/>
                </a:cubicBezTo>
                <a:cubicBezTo>
                  <a:pt x="1204" y="210"/>
                  <a:pt x="1205" y="209"/>
                  <a:pt x="1205" y="207"/>
                </a:cubicBezTo>
                <a:cubicBezTo>
                  <a:pt x="1205" y="206"/>
                  <a:pt x="1204" y="206"/>
                  <a:pt x="1204" y="205"/>
                </a:cubicBezTo>
                <a:cubicBezTo>
                  <a:pt x="1203" y="204"/>
                  <a:pt x="1202" y="204"/>
                  <a:pt x="1201" y="204"/>
                </a:cubicBezTo>
                <a:cubicBezTo>
                  <a:pt x="1200" y="204"/>
                  <a:pt x="1198" y="204"/>
                  <a:pt x="1198" y="205"/>
                </a:cubicBezTo>
                <a:cubicBezTo>
                  <a:pt x="1197" y="206"/>
                  <a:pt x="1196" y="207"/>
                  <a:pt x="1196" y="209"/>
                </a:cubicBezTo>
                <a:cubicBezTo>
                  <a:pt x="1196" y="210"/>
                  <a:pt x="1197" y="211"/>
                  <a:pt x="1197" y="212"/>
                </a:cubicBezTo>
                <a:cubicBezTo>
                  <a:pt x="1198" y="212"/>
                  <a:pt x="1199" y="213"/>
                  <a:pt x="1200" y="213"/>
                </a:cubicBezTo>
                <a:close/>
                <a:moveTo>
                  <a:pt x="1237" y="228"/>
                </a:moveTo>
                <a:cubicBezTo>
                  <a:pt x="1238" y="229"/>
                  <a:pt x="1238" y="229"/>
                  <a:pt x="1238" y="229"/>
                </a:cubicBezTo>
                <a:cubicBezTo>
                  <a:pt x="1240" y="222"/>
                  <a:pt x="1240" y="222"/>
                  <a:pt x="1240" y="222"/>
                </a:cubicBezTo>
                <a:cubicBezTo>
                  <a:pt x="1239" y="221"/>
                  <a:pt x="1238" y="221"/>
                  <a:pt x="1237" y="221"/>
                </a:cubicBezTo>
                <a:cubicBezTo>
                  <a:pt x="1235" y="220"/>
                  <a:pt x="1234" y="220"/>
                  <a:pt x="1232" y="220"/>
                </a:cubicBezTo>
                <a:cubicBezTo>
                  <a:pt x="1228" y="220"/>
                  <a:pt x="1224" y="221"/>
                  <a:pt x="1221" y="224"/>
                </a:cubicBezTo>
                <a:cubicBezTo>
                  <a:pt x="1218" y="227"/>
                  <a:pt x="1216" y="230"/>
                  <a:pt x="1214" y="234"/>
                </a:cubicBezTo>
                <a:cubicBezTo>
                  <a:pt x="1213" y="237"/>
                  <a:pt x="1212" y="241"/>
                  <a:pt x="1212" y="245"/>
                </a:cubicBezTo>
                <a:cubicBezTo>
                  <a:pt x="1212" y="250"/>
                  <a:pt x="1213" y="254"/>
                  <a:pt x="1215" y="257"/>
                </a:cubicBezTo>
                <a:cubicBezTo>
                  <a:pt x="1217" y="259"/>
                  <a:pt x="1220" y="261"/>
                  <a:pt x="1224" y="261"/>
                </a:cubicBezTo>
                <a:cubicBezTo>
                  <a:pt x="1227" y="261"/>
                  <a:pt x="1230" y="260"/>
                  <a:pt x="1232" y="259"/>
                </a:cubicBezTo>
                <a:cubicBezTo>
                  <a:pt x="1235" y="257"/>
                  <a:pt x="1236" y="256"/>
                  <a:pt x="1238" y="254"/>
                </a:cubicBezTo>
                <a:cubicBezTo>
                  <a:pt x="1236" y="252"/>
                  <a:pt x="1236" y="252"/>
                  <a:pt x="1236" y="252"/>
                </a:cubicBezTo>
                <a:cubicBezTo>
                  <a:pt x="1235" y="253"/>
                  <a:pt x="1233" y="254"/>
                  <a:pt x="1232" y="255"/>
                </a:cubicBezTo>
                <a:cubicBezTo>
                  <a:pt x="1230" y="256"/>
                  <a:pt x="1229" y="256"/>
                  <a:pt x="1227" y="256"/>
                </a:cubicBezTo>
                <a:cubicBezTo>
                  <a:pt x="1224" y="256"/>
                  <a:pt x="1222" y="255"/>
                  <a:pt x="1221" y="253"/>
                </a:cubicBezTo>
                <a:cubicBezTo>
                  <a:pt x="1220" y="251"/>
                  <a:pt x="1219" y="248"/>
                  <a:pt x="1219" y="244"/>
                </a:cubicBezTo>
                <a:cubicBezTo>
                  <a:pt x="1219" y="240"/>
                  <a:pt x="1219" y="237"/>
                  <a:pt x="1221" y="234"/>
                </a:cubicBezTo>
                <a:cubicBezTo>
                  <a:pt x="1222" y="231"/>
                  <a:pt x="1223" y="229"/>
                  <a:pt x="1225" y="227"/>
                </a:cubicBezTo>
                <a:cubicBezTo>
                  <a:pt x="1227" y="225"/>
                  <a:pt x="1229" y="225"/>
                  <a:pt x="1231" y="225"/>
                </a:cubicBezTo>
                <a:cubicBezTo>
                  <a:pt x="1232" y="225"/>
                  <a:pt x="1235" y="226"/>
                  <a:pt x="1237" y="228"/>
                </a:cubicBezTo>
                <a:close/>
                <a:moveTo>
                  <a:pt x="1255" y="254"/>
                </a:moveTo>
                <a:cubicBezTo>
                  <a:pt x="1260" y="221"/>
                  <a:pt x="1260" y="221"/>
                  <a:pt x="1260" y="221"/>
                </a:cubicBezTo>
                <a:cubicBezTo>
                  <a:pt x="1259" y="220"/>
                  <a:pt x="1259" y="220"/>
                  <a:pt x="1259" y="220"/>
                </a:cubicBezTo>
                <a:cubicBezTo>
                  <a:pt x="1249" y="222"/>
                  <a:pt x="1249" y="222"/>
                  <a:pt x="1249" y="222"/>
                </a:cubicBezTo>
                <a:cubicBezTo>
                  <a:pt x="1248" y="224"/>
                  <a:pt x="1248" y="224"/>
                  <a:pt x="1248" y="224"/>
                </a:cubicBezTo>
                <a:cubicBezTo>
                  <a:pt x="1253" y="226"/>
                  <a:pt x="1253" y="226"/>
                  <a:pt x="1253" y="226"/>
                </a:cubicBezTo>
                <a:cubicBezTo>
                  <a:pt x="1252" y="233"/>
                  <a:pt x="1251" y="239"/>
                  <a:pt x="1250" y="243"/>
                </a:cubicBezTo>
                <a:cubicBezTo>
                  <a:pt x="1249" y="251"/>
                  <a:pt x="1248" y="255"/>
                  <a:pt x="1248" y="256"/>
                </a:cubicBezTo>
                <a:cubicBezTo>
                  <a:pt x="1248" y="258"/>
                  <a:pt x="1249" y="259"/>
                  <a:pt x="1249" y="260"/>
                </a:cubicBezTo>
                <a:cubicBezTo>
                  <a:pt x="1250" y="260"/>
                  <a:pt x="1251" y="261"/>
                  <a:pt x="1253" y="261"/>
                </a:cubicBezTo>
                <a:cubicBezTo>
                  <a:pt x="1255" y="261"/>
                  <a:pt x="1256" y="260"/>
                  <a:pt x="1258" y="259"/>
                </a:cubicBezTo>
                <a:cubicBezTo>
                  <a:pt x="1259" y="258"/>
                  <a:pt x="1260" y="257"/>
                  <a:pt x="1261" y="256"/>
                </a:cubicBezTo>
                <a:cubicBezTo>
                  <a:pt x="1260" y="254"/>
                  <a:pt x="1260" y="254"/>
                  <a:pt x="1260" y="254"/>
                </a:cubicBezTo>
                <a:cubicBezTo>
                  <a:pt x="1259" y="255"/>
                  <a:pt x="1259" y="256"/>
                  <a:pt x="1258" y="256"/>
                </a:cubicBezTo>
                <a:cubicBezTo>
                  <a:pt x="1258" y="256"/>
                  <a:pt x="1257" y="256"/>
                  <a:pt x="1256" y="256"/>
                </a:cubicBezTo>
                <a:cubicBezTo>
                  <a:pt x="1256" y="256"/>
                  <a:pt x="1256" y="256"/>
                  <a:pt x="1256" y="256"/>
                </a:cubicBezTo>
                <a:cubicBezTo>
                  <a:pt x="1255" y="256"/>
                  <a:pt x="1255" y="255"/>
                  <a:pt x="1255" y="255"/>
                </a:cubicBezTo>
                <a:lnTo>
                  <a:pt x="1255" y="254"/>
                </a:lnTo>
                <a:close/>
                <a:moveTo>
                  <a:pt x="1258" y="213"/>
                </a:moveTo>
                <a:cubicBezTo>
                  <a:pt x="1259" y="213"/>
                  <a:pt x="1260" y="212"/>
                  <a:pt x="1261" y="211"/>
                </a:cubicBezTo>
                <a:cubicBezTo>
                  <a:pt x="1262" y="210"/>
                  <a:pt x="1262" y="209"/>
                  <a:pt x="1262" y="207"/>
                </a:cubicBezTo>
                <a:cubicBezTo>
                  <a:pt x="1262" y="206"/>
                  <a:pt x="1262" y="206"/>
                  <a:pt x="1261" y="205"/>
                </a:cubicBezTo>
                <a:cubicBezTo>
                  <a:pt x="1261" y="204"/>
                  <a:pt x="1260" y="204"/>
                  <a:pt x="1259" y="204"/>
                </a:cubicBezTo>
                <a:cubicBezTo>
                  <a:pt x="1257" y="204"/>
                  <a:pt x="1256" y="204"/>
                  <a:pt x="1255" y="205"/>
                </a:cubicBezTo>
                <a:cubicBezTo>
                  <a:pt x="1254" y="206"/>
                  <a:pt x="1254" y="207"/>
                  <a:pt x="1254" y="209"/>
                </a:cubicBezTo>
                <a:cubicBezTo>
                  <a:pt x="1254" y="210"/>
                  <a:pt x="1254" y="211"/>
                  <a:pt x="1255" y="212"/>
                </a:cubicBezTo>
                <a:cubicBezTo>
                  <a:pt x="1256" y="212"/>
                  <a:pt x="1257" y="213"/>
                  <a:pt x="1258" y="213"/>
                </a:cubicBezTo>
                <a:close/>
                <a:moveTo>
                  <a:pt x="1282" y="229"/>
                </a:moveTo>
                <a:cubicBezTo>
                  <a:pt x="1283" y="221"/>
                  <a:pt x="1283" y="221"/>
                  <a:pt x="1283" y="221"/>
                </a:cubicBezTo>
                <a:cubicBezTo>
                  <a:pt x="1281" y="220"/>
                  <a:pt x="1281" y="220"/>
                  <a:pt x="1281" y="220"/>
                </a:cubicBezTo>
                <a:cubicBezTo>
                  <a:pt x="1273" y="222"/>
                  <a:pt x="1273" y="222"/>
                  <a:pt x="1273" y="222"/>
                </a:cubicBezTo>
                <a:cubicBezTo>
                  <a:pt x="1272" y="224"/>
                  <a:pt x="1272" y="224"/>
                  <a:pt x="1272" y="224"/>
                </a:cubicBezTo>
                <a:cubicBezTo>
                  <a:pt x="1275" y="226"/>
                  <a:pt x="1275" y="226"/>
                  <a:pt x="1275" y="226"/>
                </a:cubicBezTo>
                <a:cubicBezTo>
                  <a:pt x="1271" y="260"/>
                  <a:pt x="1271" y="260"/>
                  <a:pt x="1271" y="260"/>
                </a:cubicBezTo>
                <a:cubicBezTo>
                  <a:pt x="1278" y="260"/>
                  <a:pt x="1278" y="260"/>
                  <a:pt x="1278" y="260"/>
                </a:cubicBezTo>
                <a:cubicBezTo>
                  <a:pt x="1281" y="235"/>
                  <a:pt x="1281" y="235"/>
                  <a:pt x="1281" y="235"/>
                </a:cubicBezTo>
                <a:cubicBezTo>
                  <a:pt x="1283" y="232"/>
                  <a:pt x="1285" y="230"/>
                  <a:pt x="1287" y="228"/>
                </a:cubicBezTo>
                <a:cubicBezTo>
                  <a:pt x="1289" y="226"/>
                  <a:pt x="1291" y="225"/>
                  <a:pt x="1293" y="225"/>
                </a:cubicBezTo>
                <a:cubicBezTo>
                  <a:pt x="1295" y="225"/>
                  <a:pt x="1296" y="226"/>
                  <a:pt x="1297" y="226"/>
                </a:cubicBezTo>
                <a:cubicBezTo>
                  <a:pt x="1297" y="227"/>
                  <a:pt x="1298" y="229"/>
                  <a:pt x="1298" y="231"/>
                </a:cubicBezTo>
                <a:cubicBezTo>
                  <a:pt x="1298" y="233"/>
                  <a:pt x="1297" y="234"/>
                  <a:pt x="1297" y="236"/>
                </a:cubicBezTo>
                <a:cubicBezTo>
                  <a:pt x="1297" y="238"/>
                  <a:pt x="1297" y="240"/>
                  <a:pt x="1296" y="243"/>
                </a:cubicBezTo>
                <a:cubicBezTo>
                  <a:pt x="1296" y="245"/>
                  <a:pt x="1296" y="245"/>
                  <a:pt x="1296" y="245"/>
                </a:cubicBezTo>
                <a:cubicBezTo>
                  <a:pt x="1295" y="248"/>
                  <a:pt x="1295" y="248"/>
                  <a:pt x="1295" y="248"/>
                </a:cubicBezTo>
                <a:cubicBezTo>
                  <a:pt x="1294" y="252"/>
                  <a:pt x="1294" y="255"/>
                  <a:pt x="1294" y="256"/>
                </a:cubicBezTo>
                <a:cubicBezTo>
                  <a:pt x="1294" y="259"/>
                  <a:pt x="1295" y="261"/>
                  <a:pt x="1298" y="261"/>
                </a:cubicBezTo>
                <a:cubicBezTo>
                  <a:pt x="1300" y="261"/>
                  <a:pt x="1301" y="260"/>
                  <a:pt x="1302" y="260"/>
                </a:cubicBezTo>
                <a:cubicBezTo>
                  <a:pt x="1303" y="259"/>
                  <a:pt x="1304" y="259"/>
                  <a:pt x="1305" y="258"/>
                </a:cubicBezTo>
                <a:cubicBezTo>
                  <a:pt x="1305" y="258"/>
                  <a:pt x="1306" y="257"/>
                  <a:pt x="1306" y="257"/>
                </a:cubicBezTo>
                <a:cubicBezTo>
                  <a:pt x="1305" y="255"/>
                  <a:pt x="1305" y="255"/>
                  <a:pt x="1305" y="255"/>
                </a:cubicBezTo>
                <a:cubicBezTo>
                  <a:pt x="1304" y="256"/>
                  <a:pt x="1303" y="256"/>
                  <a:pt x="1302" y="256"/>
                </a:cubicBezTo>
                <a:cubicBezTo>
                  <a:pt x="1301" y="256"/>
                  <a:pt x="1301" y="256"/>
                  <a:pt x="1301" y="255"/>
                </a:cubicBezTo>
                <a:cubicBezTo>
                  <a:pt x="1301" y="253"/>
                  <a:pt x="1301" y="250"/>
                  <a:pt x="1302" y="246"/>
                </a:cubicBezTo>
                <a:cubicBezTo>
                  <a:pt x="1303" y="243"/>
                  <a:pt x="1303" y="243"/>
                  <a:pt x="1303" y="243"/>
                </a:cubicBezTo>
                <a:cubicBezTo>
                  <a:pt x="1303" y="241"/>
                  <a:pt x="1303" y="241"/>
                  <a:pt x="1303" y="241"/>
                </a:cubicBezTo>
                <a:cubicBezTo>
                  <a:pt x="1304" y="236"/>
                  <a:pt x="1305" y="232"/>
                  <a:pt x="1305" y="230"/>
                </a:cubicBezTo>
                <a:cubicBezTo>
                  <a:pt x="1305" y="227"/>
                  <a:pt x="1304" y="224"/>
                  <a:pt x="1302" y="223"/>
                </a:cubicBezTo>
                <a:cubicBezTo>
                  <a:pt x="1301" y="221"/>
                  <a:pt x="1299" y="220"/>
                  <a:pt x="1296" y="220"/>
                </a:cubicBezTo>
                <a:cubicBezTo>
                  <a:pt x="1294" y="220"/>
                  <a:pt x="1291" y="221"/>
                  <a:pt x="1289" y="223"/>
                </a:cubicBezTo>
                <a:cubicBezTo>
                  <a:pt x="1286" y="224"/>
                  <a:pt x="1284" y="227"/>
                  <a:pt x="1282" y="229"/>
                </a:cubicBezTo>
                <a:close/>
                <a:moveTo>
                  <a:pt x="1342" y="253"/>
                </a:moveTo>
                <a:cubicBezTo>
                  <a:pt x="1340" y="251"/>
                  <a:pt x="1340" y="251"/>
                  <a:pt x="1340" y="251"/>
                </a:cubicBezTo>
                <a:cubicBezTo>
                  <a:pt x="1339" y="253"/>
                  <a:pt x="1337" y="254"/>
                  <a:pt x="1335" y="255"/>
                </a:cubicBezTo>
                <a:cubicBezTo>
                  <a:pt x="1333" y="256"/>
                  <a:pt x="1331" y="256"/>
                  <a:pt x="1329" y="256"/>
                </a:cubicBezTo>
                <a:cubicBezTo>
                  <a:pt x="1326" y="256"/>
                  <a:pt x="1323" y="255"/>
                  <a:pt x="1322" y="253"/>
                </a:cubicBezTo>
                <a:cubicBezTo>
                  <a:pt x="1321" y="250"/>
                  <a:pt x="1320" y="247"/>
                  <a:pt x="1320" y="244"/>
                </a:cubicBezTo>
                <a:cubicBezTo>
                  <a:pt x="1323" y="244"/>
                  <a:pt x="1327" y="244"/>
                  <a:pt x="1330" y="242"/>
                </a:cubicBezTo>
                <a:cubicBezTo>
                  <a:pt x="1334" y="241"/>
                  <a:pt x="1337" y="240"/>
                  <a:pt x="1340" y="237"/>
                </a:cubicBezTo>
                <a:cubicBezTo>
                  <a:pt x="1342" y="235"/>
                  <a:pt x="1344" y="232"/>
                  <a:pt x="1344" y="229"/>
                </a:cubicBezTo>
                <a:cubicBezTo>
                  <a:pt x="1344" y="226"/>
                  <a:pt x="1343" y="224"/>
                  <a:pt x="1341" y="223"/>
                </a:cubicBezTo>
                <a:cubicBezTo>
                  <a:pt x="1340" y="221"/>
                  <a:pt x="1337" y="220"/>
                  <a:pt x="1334" y="220"/>
                </a:cubicBezTo>
                <a:cubicBezTo>
                  <a:pt x="1330" y="220"/>
                  <a:pt x="1326" y="221"/>
                  <a:pt x="1323" y="224"/>
                </a:cubicBezTo>
                <a:cubicBezTo>
                  <a:pt x="1320" y="226"/>
                  <a:pt x="1318" y="229"/>
                  <a:pt x="1316" y="233"/>
                </a:cubicBezTo>
                <a:cubicBezTo>
                  <a:pt x="1314" y="237"/>
                  <a:pt x="1313" y="241"/>
                  <a:pt x="1313" y="246"/>
                </a:cubicBezTo>
                <a:cubicBezTo>
                  <a:pt x="1313" y="248"/>
                  <a:pt x="1314" y="251"/>
                  <a:pt x="1315" y="253"/>
                </a:cubicBezTo>
                <a:cubicBezTo>
                  <a:pt x="1316" y="255"/>
                  <a:pt x="1317" y="257"/>
                  <a:pt x="1319" y="259"/>
                </a:cubicBezTo>
                <a:cubicBezTo>
                  <a:pt x="1321" y="260"/>
                  <a:pt x="1324" y="261"/>
                  <a:pt x="1327" y="261"/>
                </a:cubicBezTo>
                <a:cubicBezTo>
                  <a:pt x="1330" y="261"/>
                  <a:pt x="1333" y="260"/>
                  <a:pt x="1336" y="258"/>
                </a:cubicBezTo>
                <a:cubicBezTo>
                  <a:pt x="1339" y="257"/>
                  <a:pt x="1341" y="255"/>
                  <a:pt x="1342" y="253"/>
                </a:cubicBezTo>
                <a:close/>
                <a:moveTo>
                  <a:pt x="1332" y="224"/>
                </a:moveTo>
                <a:cubicBezTo>
                  <a:pt x="1334" y="224"/>
                  <a:pt x="1335" y="224"/>
                  <a:pt x="1336" y="225"/>
                </a:cubicBezTo>
                <a:cubicBezTo>
                  <a:pt x="1337" y="226"/>
                  <a:pt x="1337" y="228"/>
                  <a:pt x="1337" y="229"/>
                </a:cubicBezTo>
                <a:cubicBezTo>
                  <a:pt x="1337" y="232"/>
                  <a:pt x="1336" y="234"/>
                  <a:pt x="1334" y="235"/>
                </a:cubicBezTo>
                <a:cubicBezTo>
                  <a:pt x="1333" y="237"/>
                  <a:pt x="1331" y="238"/>
                  <a:pt x="1328" y="239"/>
                </a:cubicBezTo>
                <a:cubicBezTo>
                  <a:pt x="1325" y="240"/>
                  <a:pt x="1323" y="241"/>
                  <a:pt x="1321" y="241"/>
                </a:cubicBezTo>
                <a:cubicBezTo>
                  <a:pt x="1321" y="238"/>
                  <a:pt x="1321" y="236"/>
                  <a:pt x="1322" y="233"/>
                </a:cubicBezTo>
                <a:cubicBezTo>
                  <a:pt x="1323" y="230"/>
                  <a:pt x="1325" y="228"/>
                  <a:pt x="1326" y="226"/>
                </a:cubicBezTo>
                <a:cubicBezTo>
                  <a:pt x="1328" y="225"/>
                  <a:pt x="1330" y="224"/>
                  <a:pt x="1332" y="22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Text Placeholder 16">
            <a:extLst>
              <a:ext uri="{FF2B5EF4-FFF2-40B4-BE49-F238E27FC236}">
                <a16:creationId xmlns:a16="http://schemas.microsoft.com/office/drawing/2014/main" id="{FCA018DF-7EFB-4D08-89D5-E61FB47F425E}"/>
              </a:ext>
            </a:extLst>
          </p:cNvPr>
          <p:cNvSpPr>
            <a:spLocks noGrp="1"/>
          </p:cNvSpPr>
          <p:nvPr>
            <p:ph type="body" sz="quarter" idx="12" hasCustomPrompt="1"/>
          </p:nvPr>
        </p:nvSpPr>
        <p:spPr>
          <a:xfrm>
            <a:off x="5996940" y="4886689"/>
            <a:ext cx="2416810" cy="117148"/>
          </a:xfrm>
        </p:spPr>
        <p:txBody>
          <a:bodyPr wrap="square">
            <a:spAutoFit/>
          </a:bodyPr>
          <a:lstStyle>
            <a:lvl1pPr marL="0" indent="0">
              <a:buNone/>
              <a:defRPr sz="750" cap="all" spc="110" baseline="0">
                <a:solidFill>
                  <a:schemeClr val="tx2"/>
                </a:solidFill>
              </a:defRPr>
            </a:lvl1pPr>
          </a:lstStyle>
          <a:p>
            <a:pPr lvl="0"/>
            <a:r>
              <a:rPr lang="en-US" dirty="0"/>
              <a:t>CLICK TO EDIT MASTER TEXT</a:t>
            </a:r>
          </a:p>
        </p:txBody>
      </p:sp>
    </p:spTree>
    <p:extLst>
      <p:ext uri="{BB962C8B-B14F-4D97-AF65-F5344CB8AC3E}">
        <p14:creationId xmlns:p14="http://schemas.microsoft.com/office/powerpoint/2010/main" val="89589084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Title Slide - Light Ruby">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42927F7C-53AC-400F-8DAD-235A2AF61FB8}"/>
              </a:ext>
            </a:extLst>
          </p:cNvPr>
          <p:cNvSpPr>
            <a:spLocks noGrp="1"/>
          </p:cNvSpPr>
          <p:nvPr>
            <p:ph type="pic" sz="quarter" idx="11"/>
          </p:nvPr>
        </p:nvSpPr>
        <p:spPr>
          <a:xfrm>
            <a:off x="0" y="0"/>
            <a:ext cx="9144000" cy="4710113"/>
          </a:xfrm>
          <a:solidFill>
            <a:schemeClr val="bg2">
              <a:lumMod val="90000"/>
            </a:schemeClr>
          </a:solidFill>
        </p:spPr>
        <p:txBody>
          <a:bodyPr/>
          <a:lstStyle/>
          <a:p>
            <a:r>
              <a:rPr lang="en-US"/>
              <a:t>Click icon to add picture</a:t>
            </a:r>
          </a:p>
        </p:txBody>
      </p:sp>
      <p:sp>
        <p:nvSpPr>
          <p:cNvPr id="13" name="Text Placeholder 12">
            <a:extLst>
              <a:ext uri="{FF2B5EF4-FFF2-40B4-BE49-F238E27FC236}">
                <a16:creationId xmlns:a16="http://schemas.microsoft.com/office/drawing/2014/main" id="{D2D74F39-96DB-4808-8693-9F55A9D7DB98}"/>
              </a:ext>
            </a:extLst>
          </p:cNvPr>
          <p:cNvSpPr>
            <a:spLocks noGrp="1"/>
          </p:cNvSpPr>
          <p:nvPr>
            <p:ph type="body" sz="quarter" idx="10"/>
          </p:nvPr>
        </p:nvSpPr>
        <p:spPr>
          <a:xfrm>
            <a:off x="1" y="1172308"/>
            <a:ext cx="5802922" cy="3971191"/>
          </a:xfrm>
          <a:solidFill>
            <a:srgbClr val="ECE0E0"/>
          </a:solidFill>
        </p:spPr>
        <p:txBody>
          <a:bodyPr lIns="502920" tIns="274320" rIns="457200" bIns="457200"/>
          <a:lstStyle>
            <a:lvl1pPr marL="0" indent="0">
              <a:lnSpc>
                <a:spcPct val="100000"/>
              </a:lnSpc>
              <a:buNone/>
              <a:defRPr sz="3000">
                <a:solidFill>
                  <a:schemeClr val="tx2"/>
                </a:solidFill>
                <a:latin typeface="+mj-lt"/>
              </a:defRPr>
            </a:lvl1pPr>
            <a:lvl2pPr marL="0" indent="0">
              <a:spcBef>
                <a:spcPts val="900"/>
              </a:spcBef>
              <a:buNone/>
              <a:defRPr sz="1500">
                <a:solidFill>
                  <a:schemeClr val="tx2"/>
                </a:solidFill>
                <a:latin typeface="+mj-lt"/>
              </a:defRPr>
            </a:lvl2pPr>
            <a:lvl3pPr marL="457200" indent="0">
              <a:buNone/>
              <a:defRPr>
                <a:solidFill>
                  <a:schemeClr val="bg1"/>
                </a:solidFill>
                <a:latin typeface="+mj-lt"/>
              </a:defRPr>
            </a:lvl3pPr>
            <a:lvl4pPr marL="692150" indent="0">
              <a:buNone/>
              <a:defRPr>
                <a:solidFill>
                  <a:schemeClr val="bg1"/>
                </a:solidFill>
                <a:latin typeface="+mj-lt"/>
              </a:defRPr>
            </a:lvl4pPr>
            <a:lvl5pPr marL="914400" indent="0">
              <a:buNone/>
              <a:defRPr>
                <a:solidFill>
                  <a:schemeClr val="bg1"/>
                </a:solidFill>
                <a:latin typeface="+mj-lt"/>
              </a:defRPr>
            </a:lvl5pPr>
          </a:lstStyle>
          <a:p>
            <a:pPr lvl="0"/>
            <a:r>
              <a:rPr lang="en-US"/>
              <a:t>Click to edit Master text styles</a:t>
            </a:r>
          </a:p>
          <a:p>
            <a:pPr lvl="1"/>
            <a:r>
              <a:rPr lang="en-US"/>
              <a:t>Second level</a:t>
            </a:r>
          </a:p>
        </p:txBody>
      </p:sp>
      <p:sp>
        <p:nvSpPr>
          <p:cNvPr id="3" name="Subtitle 2"/>
          <p:cNvSpPr>
            <a:spLocks noGrp="1"/>
          </p:cNvSpPr>
          <p:nvPr>
            <p:ph type="subTitle" idx="1"/>
          </p:nvPr>
        </p:nvSpPr>
        <p:spPr>
          <a:xfrm>
            <a:off x="525780" y="3566160"/>
            <a:ext cx="4846320" cy="156646"/>
          </a:xfrm>
        </p:spPr>
        <p:txBody>
          <a:bodyPr anchor="b" anchorCtr="0">
            <a:spAutoFit/>
          </a:bodyPr>
          <a:lstStyle>
            <a:lvl1pPr marL="0" indent="0" algn="l">
              <a:buNone/>
              <a:defRPr sz="1000" i="1">
                <a:solidFill>
                  <a:schemeClr val="tx1"/>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9" name="Freeform 5">
            <a:extLst>
              <a:ext uri="{FF2B5EF4-FFF2-40B4-BE49-F238E27FC236}">
                <a16:creationId xmlns:a16="http://schemas.microsoft.com/office/drawing/2014/main" id="{6EF64205-A64B-4137-BA41-5E5CFE0F359E}"/>
              </a:ext>
            </a:extLst>
          </p:cNvPr>
          <p:cNvSpPr>
            <a:spLocks noEditPoints="1"/>
          </p:cNvSpPr>
          <p:nvPr userDrawn="1"/>
        </p:nvSpPr>
        <p:spPr bwMode="auto">
          <a:xfrm>
            <a:off x="482706" y="433838"/>
            <a:ext cx="2192207" cy="410518"/>
          </a:xfrm>
          <a:custGeom>
            <a:avLst/>
            <a:gdLst>
              <a:gd name="T0" fmla="*/ 225 w 1440"/>
              <a:gd name="T1" fmla="*/ 110 h 267"/>
              <a:gd name="T2" fmla="*/ 317 w 1440"/>
              <a:gd name="T3" fmla="*/ 7 h 267"/>
              <a:gd name="T4" fmla="*/ 475 w 1440"/>
              <a:gd name="T5" fmla="*/ 19 h 267"/>
              <a:gd name="T6" fmla="*/ 830 w 1440"/>
              <a:gd name="T7" fmla="*/ 7 h 267"/>
              <a:gd name="T8" fmla="*/ 130 w 1440"/>
              <a:gd name="T9" fmla="*/ 210 h 267"/>
              <a:gd name="T10" fmla="*/ 437 w 1440"/>
              <a:gd name="T11" fmla="*/ 209 h 267"/>
              <a:gd name="T12" fmla="*/ 493 w 1440"/>
              <a:gd name="T13" fmla="*/ 198 h 267"/>
              <a:gd name="T14" fmla="*/ 866 w 1440"/>
              <a:gd name="T15" fmla="*/ 171 h 267"/>
              <a:gd name="T16" fmla="*/ 737 w 1440"/>
              <a:gd name="T17" fmla="*/ 261 h 267"/>
              <a:gd name="T18" fmla="*/ 958 w 1440"/>
              <a:gd name="T19" fmla="*/ 172 h 267"/>
              <a:gd name="T20" fmla="*/ 906 w 1440"/>
              <a:gd name="T21" fmla="*/ 254 h 267"/>
              <a:gd name="T22" fmla="*/ 309 w 1440"/>
              <a:gd name="T23" fmla="*/ 260 h 267"/>
              <a:gd name="T24" fmla="*/ 1053 w 1440"/>
              <a:gd name="T25" fmla="*/ 31 h 267"/>
              <a:gd name="T26" fmla="*/ 1075 w 1440"/>
              <a:gd name="T27" fmla="*/ 44 h 267"/>
              <a:gd name="T28" fmla="*/ 1091 w 1440"/>
              <a:gd name="T29" fmla="*/ 22 h 267"/>
              <a:gd name="T30" fmla="*/ 1107 w 1440"/>
              <a:gd name="T31" fmla="*/ 27 h 267"/>
              <a:gd name="T32" fmla="*/ 1125 w 1440"/>
              <a:gd name="T33" fmla="*/ 55 h 267"/>
              <a:gd name="T34" fmla="*/ 1159 w 1440"/>
              <a:gd name="T35" fmla="*/ 53 h 267"/>
              <a:gd name="T36" fmla="*/ 1160 w 1440"/>
              <a:gd name="T37" fmla="*/ 57 h 267"/>
              <a:gd name="T38" fmla="*/ 1177 w 1440"/>
              <a:gd name="T39" fmla="*/ 23 h 267"/>
              <a:gd name="T40" fmla="*/ 1207 w 1440"/>
              <a:gd name="T41" fmla="*/ 58 h 267"/>
              <a:gd name="T42" fmla="*/ 1245 w 1440"/>
              <a:gd name="T43" fmla="*/ 27 h 267"/>
              <a:gd name="T44" fmla="*/ 1225 w 1440"/>
              <a:gd name="T45" fmla="*/ 43 h 267"/>
              <a:gd name="T46" fmla="*/ 1271 w 1440"/>
              <a:gd name="T47" fmla="*/ 19 h 267"/>
              <a:gd name="T48" fmla="*/ 1259 w 1440"/>
              <a:gd name="T49" fmla="*/ 32 h 267"/>
              <a:gd name="T50" fmla="*/ 1290 w 1440"/>
              <a:gd name="T51" fmla="*/ 54 h 267"/>
              <a:gd name="T52" fmla="*/ 1310 w 1440"/>
              <a:gd name="T53" fmla="*/ 25 h 267"/>
              <a:gd name="T54" fmla="*/ 1059 w 1440"/>
              <a:gd name="T55" fmla="*/ 110 h 267"/>
              <a:gd name="T56" fmla="*/ 1099 w 1440"/>
              <a:gd name="T57" fmla="*/ 134 h 267"/>
              <a:gd name="T58" fmla="*/ 1120 w 1440"/>
              <a:gd name="T59" fmla="*/ 156 h 267"/>
              <a:gd name="T60" fmla="*/ 1141 w 1440"/>
              <a:gd name="T61" fmla="*/ 123 h 267"/>
              <a:gd name="T62" fmla="*/ 1148 w 1440"/>
              <a:gd name="T63" fmla="*/ 175 h 267"/>
              <a:gd name="T64" fmla="*/ 1184 w 1440"/>
              <a:gd name="T65" fmla="*/ 119 h 267"/>
              <a:gd name="T66" fmla="*/ 1181 w 1440"/>
              <a:gd name="T67" fmla="*/ 153 h 267"/>
              <a:gd name="T68" fmla="*/ 1201 w 1440"/>
              <a:gd name="T69" fmla="*/ 125 h 267"/>
              <a:gd name="T70" fmla="*/ 1230 w 1440"/>
              <a:gd name="T71" fmla="*/ 157 h 267"/>
              <a:gd name="T72" fmla="*/ 1260 w 1440"/>
              <a:gd name="T73" fmla="*/ 154 h 267"/>
              <a:gd name="T74" fmla="*/ 1261 w 1440"/>
              <a:gd name="T75" fmla="*/ 158 h 267"/>
              <a:gd name="T76" fmla="*/ 1284 w 1440"/>
              <a:gd name="T77" fmla="*/ 152 h 267"/>
              <a:gd name="T78" fmla="*/ 1294 w 1440"/>
              <a:gd name="T79" fmla="*/ 123 h 267"/>
              <a:gd name="T80" fmla="*/ 1317 w 1440"/>
              <a:gd name="T81" fmla="*/ 125 h 267"/>
              <a:gd name="T82" fmla="*/ 1342 w 1440"/>
              <a:gd name="T83" fmla="*/ 121 h 267"/>
              <a:gd name="T84" fmla="*/ 1351 w 1440"/>
              <a:gd name="T85" fmla="*/ 112 h 267"/>
              <a:gd name="T86" fmla="*/ 1364 w 1440"/>
              <a:gd name="T87" fmla="*/ 159 h 267"/>
              <a:gd name="T88" fmla="*/ 1399 w 1440"/>
              <a:gd name="T89" fmla="*/ 156 h 267"/>
              <a:gd name="T90" fmla="*/ 1432 w 1440"/>
              <a:gd name="T91" fmla="*/ 120 h 267"/>
              <a:gd name="T92" fmla="*/ 1410 w 1440"/>
              <a:gd name="T93" fmla="*/ 176 h 267"/>
              <a:gd name="T94" fmla="*/ 1076 w 1440"/>
              <a:gd name="T95" fmla="*/ 242 h 267"/>
              <a:gd name="T96" fmla="*/ 1062 w 1440"/>
              <a:gd name="T97" fmla="*/ 225 h 267"/>
              <a:gd name="T98" fmla="*/ 1091 w 1440"/>
              <a:gd name="T99" fmla="*/ 208 h 267"/>
              <a:gd name="T100" fmla="*/ 1112 w 1440"/>
              <a:gd name="T101" fmla="*/ 233 h 267"/>
              <a:gd name="T102" fmla="*/ 1128 w 1440"/>
              <a:gd name="T103" fmla="*/ 224 h 267"/>
              <a:gd name="T104" fmla="*/ 1168 w 1440"/>
              <a:gd name="T105" fmla="*/ 255 h 267"/>
              <a:gd name="T106" fmla="*/ 1154 w 1440"/>
              <a:gd name="T107" fmla="*/ 236 h 267"/>
              <a:gd name="T108" fmla="*/ 1203 w 1440"/>
              <a:gd name="T109" fmla="*/ 256 h 267"/>
              <a:gd name="T110" fmla="*/ 1200 w 1440"/>
              <a:gd name="T111" fmla="*/ 213 h 267"/>
              <a:gd name="T112" fmla="*/ 1227 w 1440"/>
              <a:gd name="T113" fmla="*/ 256 h 267"/>
              <a:gd name="T114" fmla="*/ 1249 w 1440"/>
              <a:gd name="T115" fmla="*/ 260 h 267"/>
              <a:gd name="T116" fmla="*/ 1255 w 1440"/>
              <a:gd name="T117" fmla="*/ 205 h 267"/>
              <a:gd name="T118" fmla="*/ 1297 w 1440"/>
              <a:gd name="T119" fmla="*/ 226 h 267"/>
              <a:gd name="T120" fmla="*/ 1303 w 1440"/>
              <a:gd name="T121" fmla="*/ 243 h 267"/>
              <a:gd name="T122" fmla="*/ 1344 w 1440"/>
              <a:gd name="T123" fmla="*/ 229 h 267"/>
              <a:gd name="T124" fmla="*/ 1328 w 1440"/>
              <a:gd name="T125" fmla="*/ 239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40" h="267">
                <a:moveTo>
                  <a:pt x="17" y="110"/>
                </a:moveTo>
                <a:cubicBezTo>
                  <a:pt x="3" y="110"/>
                  <a:pt x="3" y="110"/>
                  <a:pt x="3" y="110"/>
                </a:cubicBezTo>
                <a:cubicBezTo>
                  <a:pt x="3" y="1"/>
                  <a:pt x="3" y="1"/>
                  <a:pt x="3" y="1"/>
                </a:cubicBezTo>
                <a:cubicBezTo>
                  <a:pt x="81" y="83"/>
                  <a:pt x="81" y="83"/>
                  <a:pt x="81" y="83"/>
                </a:cubicBezTo>
                <a:cubicBezTo>
                  <a:pt x="81" y="7"/>
                  <a:pt x="81" y="7"/>
                  <a:pt x="81" y="7"/>
                </a:cubicBezTo>
                <a:cubicBezTo>
                  <a:pt x="95" y="7"/>
                  <a:pt x="95" y="7"/>
                  <a:pt x="95" y="7"/>
                </a:cubicBezTo>
                <a:cubicBezTo>
                  <a:pt x="95" y="117"/>
                  <a:pt x="95" y="117"/>
                  <a:pt x="95" y="117"/>
                </a:cubicBezTo>
                <a:cubicBezTo>
                  <a:pt x="17" y="35"/>
                  <a:pt x="17" y="35"/>
                  <a:pt x="17" y="35"/>
                </a:cubicBezTo>
                <a:lnTo>
                  <a:pt x="17" y="110"/>
                </a:lnTo>
                <a:close/>
                <a:moveTo>
                  <a:pt x="130" y="110"/>
                </a:moveTo>
                <a:cubicBezTo>
                  <a:pt x="145" y="110"/>
                  <a:pt x="145" y="110"/>
                  <a:pt x="145" y="110"/>
                </a:cubicBezTo>
                <a:cubicBezTo>
                  <a:pt x="178" y="33"/>
                  <a:pt x="178" y="33"/>
                  <a:pt x="178" y="33"/>
                </a:cubicBezTo>
                <a:cubicBezTo>
                  <a:pt x="210" y="109"/>
                  <a:pt x="210" y="109"/>
                  <a:pt x="210" y="109"/>
                </a:cubicBezTo>
                <a:cubicBezTo>
                  <a:pt x="210" y="110"/>
                  <a:pt x="210" y="110"/>
                  <a:pt x="210" y="110"/>
                </a:cubicBezTo>
                <a:cubicBezTo>
                  <a:pt x="225" y="110"/>
                  <a:pt x="225" y="110"/>
                  <a:pt x="225" y="110"/>
                </a:cubicBezTo>
                <a:cubicBezTo>
                  <a:pt x="178" y="0"/>
                  <a:pt x="178" y="0"/>
                  <a:pt x="178" y="0"/>
                </a:cubicBezTo>
                <a:lnTo>
                  <a:pt x="130" y="110"/>
                </a:lnTo>
                <a:close/>
                <a:moveTo>
                  <a:pt x="700" y="110"/>
                </a:moveTo>
                <a:cubicBezTo>
                  <a:pt x="715" y="110"/>
                  <a:pt x="715" y="110"/>
                  <a:pt x="715" y="110"/>
                </a:cubicBezTo>
                <a:cubicBezTo>
                  <a:pt x="748" y="33"/>
                  <a:pt x="748" y="33"/>
                  <a:pt x="748" y="33"/>
                </a:cubicBezTo>
                <a:cubicBezTo>
                  <a:pt x="780" y="109"/>
                  <a:pt x="780" y="109"/>
                  <a:pt x="780" y="109"/>
                </a:cubicBezTo>
                <a:cubicBezTo>
                  <a:pt x="780" y="110"/>
                  <a:pt x="780" y="110"/>
                  <a:pt x="780" y="110"/>
                </a:cubicBezTo>
                <a:cubicBezTo>
                  <a:pt x="795" y="110"/>
                  <a:pt x="795" y="110"/>
                  <a:pt x="795" y="110"/>
                </a:cubicBezTo>
                <a:cubicBezTo>
                  <a:pt x="748" y="0"/>
                  <a:pt x="748" y="0"/>
                  <a:pt x="748" y="0"/>
                </a:cubicBezTo>
                <a:lnTo>
                  <a:pt x="700" y="110"/>
                </a:lnTo>
                <a:close/>
                <a:moveTo>
                  <a:pt x="273" y="110"/>
                </a:moveTo>
                <a:cubicBezTo>
                  <a:pt x="286" y="110"/>
                  <a:pt x="286" y="110"/>
                  <a:pt x="286" y="110"/>
                </a:cubicBezTo>
                <a:cubicBezTo>
                  <a:pt x="286" y="20"/>
                  <a:pt x="286" y="20"/>
                  <a:pt x="286" y="20"/>
                </a:cubicBezTo>
                <a:cubicBezTo>
                  <a:pt x="317" y="20"/>
                  <a:pt x="317" y="20"/>
                  <a:pt x="317" y="20"/>
                </a:cubicBezTo>
                <a:cubicBezTo>
                  <a:pt x="317" y="7"/>
                  <a:pt x="317" y="7"/>
                  <a:pt x="317" y="7"/>
                </a:cubicBezTo>
                <a:cubicBezTo>
                  <a:pt x="242" y="7"/>
                  <a:pt x="242" y="7"/>
                  <a:pt x="242" y="7"/>
                </a:cubicBezTo>
                <a:cubicBezTo>
                  <a:pt x="242" y="20"/>
                  <a:pt x="242" y="20"/>
                  <a:pt x="242" y="20"/>
                </a:cubicBezTo>
                <a:cubicBezTo>
                  <a:pt x="273" y="20"/>
                  <a:pt x="273" y="20"/>
                  <a:pt x="273" y="20"/>
                </a:cubicBezTo>
                <a:lnTo>
                  <a:pt x="273" y="110"/>
                </a:lnTo>
                <a:close/>
                <a:moveTo>
                  <a:pt x="374" y="7"/>
                </a:moveTo>
                <a:cubicBezTo>
                  <a:pt x="360" y="7"/>
                  <a:pt x="360" y="7"/>
                  <a:pt x="360" y="7"/>
                </a:cubicBezTo>
                <a:cubicBezTo>
                  <a:pt x="360" y="110"/>
                  <a:pt x="360" y="110"/>
                  <a:pt x="360" y="110"/>
                </a:cubicBezTo>
                <a:cubicBezTo>
                  <a:pt x="374" y="110"/>
                  <a:pt x="374" y="110"/>
                  <a:pt x="374" y="110"/>
                </a:cubicBezTo>
                <a:lnTo>
                  <a:pt x="374" y="7"/>
                </a:lnTo>
                <a:close/>
                <a:moveTo>
                  <a:pt x="475" y="112"/>
                </a:moveTo>
                <a:cubicBezTo>
                  <a:pt x="445" y="112"/>
                  <a:pt x="421" y="88"/>
                  <a:pt x="421" y="59"/>
                </a:cubicBezTo>
                <a:cubicBezTo>
                  <a:pt x="421" y="29"/>
                  <a:pt x="445" y="5"/>
                  <a:pt x="475" y="5"/>
                </a:cubicBezTo>
                <a:cubicBezTo>
                  <a:pt x="505" y="5"/>
                  <a:pt x="528" y="29"/>
                  <a:pt x="528" y="59"/>
                </a:cubicBezTo>
                <a:cubicBezTo>
                  <a:pt x="528" y="88"/>
                  <a:pt x="505" y="112"/>
                  <a:pt x="475" y="112"/>
                </a:cubicBezTo>
                <a:close/>
                <a:moveTo>
                  <a:pt x="475" y="19"/>
                </a:moveTo>
                <a:cubicBezTo>
                  <a:pt x="453" y="19"/>
                  <a:pt x="435" y="37"/>
                  <a:pt x="435" y="59"/>
                </a:cubicBezTo>
                <a:cubicBezTo>
                  <a:pt x="435" y="81"/>
                  <a:pt x="453" y="99"/>
                  <a:pt x="475" y="99"/>
                </a:cubicBezTo>
                <a:cubicBezTo>
                  <a:pt x="497" y="99"/>
                  <a:pt x="514" y="81"/>
                  <a:pt x="514" y="59"/>
                </a:cubicBezTo>
                <a:cubicBezTo>
                  <a:pt x="514" y="37"/>
                  <a:pt x="497" y="19"/>
                  <a:pt x="475" y="19"/>
                </a:cubicBezTo>
                <a:close/>
                <a:moveTo>
                  <a:pt x="586" y="35"/>
                </a:moveTo>
                <a:cubicBezTo>
                  <a:pt x="664" y="117"/>
                  <a:pt x="664" y="117"/>
                  <a:pt x="664" y="117"/>
                </a:cubicBezTo>
                <a:cubicBezTo>
                  <a:pt x="664" y="7"/>
                  <a:pt x="664" y="7"/>
                  <a:pt x="664" y="7"/>
                </a:cubicBezTo>
                <a:cubicBezTo>
                  <a:pt x="650" y="7"/>
                  <a:pt x="650" y="7"/>
                  <a:pt x="650" y="7"/>
                </a:cubicBezTo>
                <a:cubicBezTo>
                  <a:pt x="650" y="83"/>
                  <a:pt x="650" y="83"/>
                  <a:pt x="650" y="83"/>
                </a:cubicBezTo>
                <a:cubicBezTo>
                  <a:pt x="572" y="1"/>
                  <a:pt x="572" y="1"/>
                  <a:pt x="572" y="1"/>
                </a:cubicBezTo>
                <a:cubicBezTo>
                  <a:pt x="572" y="110"/>
                  <a:pt x="572" y="110"/>
                  <a:pt x="572" y="110"/>
                </a:cubicBezTo>
                <a:cubicBezTo>
                  <a:pt x="586" y="110"/>
                  <a:pt x="586" y="110"/>
                  <a:pt x="586" y="110"/>
                </a:cubicBezTo>
                <a:lnTo>
                  <a:pt x="586" y="35"/>
                </a:lnTo>
                <a:close/>
                <a:moveTo>
                  <a:pt x="843" y="7"/>
                </a:moveTo>
                <a:cubicBezTo>
                  <a:pt x="830" y="7"/>
                  <a:pt x="830" y="7"/>
                  <a:pt x="830" y="7"/>
                </a:cubicBezTo>
                <a:cubicBezTo>
                  <a:pt x="830" y="110"/>
                  <a:pt x="830" y="110"/>
                  <a:pt x="830" y="110"/>
                </a:cubicBezTo>
                <a:cubicBezTo>
                  <a:pt x="885" y="110"/>
                  <a:pt x="885" y="110"/>
                  <a:pt x="885" y="110"/>
                </a:cubicBezTo>
                <a:cubicBezTo>
                  <a:pt x="885" y="97"/>
                  <a:pt x="885" y="97"/>
                  <a:pt x="885" y="97"/>
                </a:cubicBezTo>
                <a:cubicBezTo>
                  <a:pt x="843" y="97"/>
                  <a:pt x="843" y="97"/>
                  <a:pt x="843" y="97"/>
                </a:cubicBezTo>
                <a:lnTo>
                  <a:pt x="843" y="7"/>
                </a:lnTo>
                <a:close/>
                <a:moveTo>
                  <a:pt x="169" y="156"/>
                </a:moveTo>
                <a:cubicBezTo>
                  <a:pt x="139" y="156"/>
                  <a:pt x="116" y="179"/>
                  <a:pt x="116" y="209"/>
                </a:cubicBezTo>
                <a:cubicBezTo>
                  <a:pt x="116" y="240"/>
                  <a:pt x="139" y="262"/>
                  <a:pt x="169" y="262"/>
                </a:cubicBezTo>
                <a:cubicBezTo>
                  <a:pt x="175" y="262"/>
                  <a:pt x="188" y="261"/>
                  <a:pt x="200" y="252"/>
                </a:cubicBezTo>
                <a:cubicBezTo>
                  <a:pt x="200" y="252"/>
                  <a:pt x="200" y="252"/>
                  <a:pt x="200" y="252"/>
                </a:cubicBezTo>
                <a:cubicBezTo>
                  <a:pt x="200" y="234"/>
                  <a:pt x="200" y="234"/>
                  <a:pt x="200" y="234"/>
                </a:cubicBezTo>
                <a:cubicBezTo>
                  <a:pt x="198" y="236"/>
                  <a:pt x="198" y="236"/>
                  <a:pt x="198" y="236"/>
                </a:cubicBezTo>
                <a:cubicBezTo>
                  <a:pt x="196" y="239"/>
                  <a:pt x="192" y="242"/>
                  <a:pt x="187" y="245"/>
                </a:cubicBezTo>
                <a:cubicBezTo>
                  <a:pt x="181" y="247"/>
                  <a:pt x="175" y="249"/>
                  <a:pt x="169" y="249"/>
                </a:cubicBezTo>
                <a:cubicBezTo>
                  <a:pt x="142" y="249"/>
                  <a:pt x="130" y="226"/>
                  <a:pt x="130" y="210"/>
                </a:cubicBezTo>
                <a:cubicBezTo>
                  <a:pt x="130" y="187"/>
                  <a:pt x="147" y="169"/>
                  <a:pt x="169" y="169"/>
                </a:cubicBezTo>
                <a:cubicBezTo>
                  <a:pt x="174" y="169"/>
                  <a:pt x="180" y="170"/>
                  <a:pt x="185" y="173"/>
                </a:cubicBezTo>
                <a:cubicBezTo>
                  <a:pt x="190" y="175"/>
                  <a:pt x="194" y="178"/>
                  <a:pt x="198" y="182"/>
                </a:cubicBezTo>
                <a:cubicBezTo>
                  <a:pt x="200" y="184"/>
                  <a:pt x="200" y="184"/>
                  <a:pt x="200" y="184"/>
                </a:cubicBezTo>
                <a:cubicBezTo>
                  <a:pt x="200" y="166"/>
                  <a:pt x="200" y="166"/>
                  <a:pt x="200" y="166"/>
                </a:cubicBezTo>
                <a:cubicBezTo>
                  <a:pt x="200" y="166"/>
                  <a:pt x="200" y="166"/>
                  <a:pt x="200" y="166"/>
                </a:cubicBezTo>
                <a:cubicBezTo>
                  <a:pt x="191" y="159"/>
                  <a:pt x="181" y="156"/>
                  <a:pt x="169" y="156"/>
                </a:cubicBezTo>
                <a:close/>
                <a:moveTo>
                  <a:pt x="437" y="209"/>
                </a:moveTo>
                <a:cubicBezTo>
                  <a:pt x="437" y="225"/>
                  <a:pt x="431" y="238"/>
                  <a:pt x="419" y="249"/>
                </a:cubicBezTo>
                <a:cubicBezTo>
                  <a:pt x="409" y="257"/>
                  <a:pt x="399" y="261"/>
                  <a:pt x="382" y="261"/>
                </a:cubicBezTo>
                <a:cubicBezTo>
                  <a:pt x="360" y="261"/>
                  <a:pt x="360" y="261"/>
                  <a:pt x="360" y="261"/>
                </a:cubicBezTo>
                <a:cubicBezTo>
                  <a:pt x="360" y="157"/>
                  <a:pt x="360" y="157"/>
                  <a:pt x="360" y="157"/>
                </a:cubicBezTo>
                <a:cubicBezTo>
                  <a:pt x="382" y="157"/>
                  <a:pt x="382" y="157"/>
                  <a:pt x="382" y="157"/>
                </a:cubicBezTo>
                <a:cubicBezTo>
                  <a:pt x="393" y="157"/>
                  <a:pt x="407" y="159"/>
                  <a:pt x="420" y="170"/>
                </a:cubicBezTo>
                <a:cubicBezTo>
                  <a:pt x="426" y="175"/>
                  <a:pt x="437" y="187"/>
                  <a:pt x="437" y="209"/>
                </a:cubicBezTo>
                <a:close/>
                <a:moveTo>
                  <a:pt x="423" y="209"/>
                </a:moveTo>
                <a:cubicBezTo>
                  <a:pt x="423" y="186"/>
                  <a:pt x="407" y="171"/>
                  <a:pt x="382" y="171"/>
                </a:cubicBezTo>
                <a:cubicBezTo>
                  <a:pt x="374" y="171"/>
                  <a:pt x="374" y="171"/>
                  <a:pt x="374" y="171"/>
                </a:cubicBezTo>
                <a:cubicBezTo>
                  <a:pt x="374" y="247"/>
                  <a:pt x="374" y="247"/>
                  <a:pt x="374" y="247"/>
                </a:cubicBezTo>
                <a:cubicBezTo>
                  <a:pt x="382" y="247"/>
                  <a:pt x="382" y="247"/>
                  <a:pt x="382" y="247"/>
                </a:cubicBezTo>
                <a:cubicBezTo>
                  <a:pt x="390" y="247"/>
                  <a:pt x="401" y="246"/>
                  <a:pt x="410" y="239"/>
                </a:cubicBezTo>
                <a:cubicBezTo>
                  <a:pt x="416" y="234"/>
                  <a:pt x="423" y="224"/>
                  <a:pt x="423" y="209"/>
                </a:cubicBezTo>
                <a:close/>
                <a:moveTo>
                  <a:pt x="479" y="261"/>
                </a:moveTo>
                <a:cubicBezTo>
                  <a:pt x="541" y="261"/>
                  <a:pt x="541" y="261"/>
                  <a:pt x="541" y="261"/>
                </a:cubicBezTo>
                <a:cubicBezTo>
                  <a:pt x="541" y="247"/>
                  <a:pt x="541" y="247"/>
                  <a:pt x="541" y="247"/>
                </a:cubicBezTo>
                <a:cubicBezTo>
                  <a:pt x="493" y="247"/>
                  <a:pt x="493" y="247"/>
                  <a:pt x="493" y="247"/>
                </a:cubicBezTo>
                <a:cubicBezTo>
                  <a:pt x="493" y="211"/>
                  <a:pt x="493" y="211"/>
                  <a:pt x="493" y="211"/>
                </a:cubicBezTo>
                <a:cubicBezTo>
                  <a:pt x="535" y="211"/>
                  <a:pt x="535" y="211"/>
                  <a:pt x="535" y="211"/>
                </a:cubicBezTo>
                <a:cubicBezTo>
                  <a:pt x="535" y="198"/>
                  <a:pt x="535" y="198"/>
                  <a:pt x="535" y="198"/>
                </a:cubicBezTo>
                <a:cubicBezTo>
                  <a:pt x="493" y="198"/>
                  <a:pt x="493" y="198"/>
                  <a:pt x="493" y="198"/>
                </a:cubicBezTo>
                <a:cubicBezTo>
                  <a:pt x="493" y="171"/>
                  <a:pt x="493" y="171"/>
                  <a:pt x="493" y="171"/>
                </a:cubicBezTo>
                <a:cubicBezTo>
                  <a:pt x="541" y="171"/>
                  <a:pt x="541" y="171"/>
                  <a:pt x="541" y="171"/>
                </a:cubicBezTo>
                <a:cubicBezTo>
                  <a:pt x="541" y="157"/>
                  <a:pt x="541" y="157"/>
                  <a:pt x="541" y="157"/>
                </a:cubicBezTo>
                <a:cubicBezTo>
                  <a:pt x="479" y="157"/>
                  <a:pt x="479" y="157"/>
                  <a:pt x="479" y="157"/>
                </a:cubicBezTo>
                <a:lnTo>
                  <a:pt x="479" y="261"/>
                </a:lnTo>
                <a:close/>
                <a:moveTo>
                  <a:pt x="805" y="261"/>
                </a:moveTo>
                <a:cubicBezTo>
                  <a:pt x="866" y="261"/>
                  <a:pt x="866" y="261"/>
                  <a:pt x="866" y="261"/>
                </a:cubicBezTo>
                <a:cubicBezTo>
                  <a:pt x="866" y="247"/>
                  <a:pt x="866" y="247"/>
                  <a:pt x="866" y="247"/>
                </a:cubicBezTo>
                <a:cubicBezTo>
                  <a:pt x="819" y="247"/>
                  <a:pt x="819" y="247"/>
                  <a:pt x="819" y="247"/>
                </a:cubicBezTo>
                <a:cubicBezTo>
                  <a:pt x="819" y="211"/>
                  <a:pt x="819" y="211"/>
                  <a:pt x="819" y="211"/>
                </a:cubicBezTo>
                <a:cubicBezTo>
                  <a:pt x="860" y="211"/>
                  <a:pt x="860" y="211"/>
                  <a:pt x="860" y="211"/>
                </a:cubicBezTo>
                <a:cubicBezTo>
                  <a:pt x="860" y="198"/>
                  <a:pt x="860" y="198"/>
                  <a:pt x="860" y="198"/>
                </a:cubicBezTo>
                <a:cubicBezTo>
                  <a:pt x="819" y="198"/>
                  <a:pt x="819" y="198"/>
                  <a:pt x="819" y="198"/>
                </a:cubicBezTo>
                <a:cubicBezTo>
                  <a:pt x="819" y="171"/>
                  <a:pt x="819" y="171"/>
                  <a:pt x="819" y="171"/>
                </a:cubicBezTo>
                <a:cubicBezTo>
                  <a:pt x="866" y="171"/>
                  <a:pt x="866" y="171"/>
                  <a:pt x="866" y="171"/>
                </a:cubicBezTo>
                <a:cubicBezTo>
                  <a:pt x="866" y="157"/>
                  <a:pt x="866" y="157"/>
                  <a:pt x="866" y="157"/>
                </a:cubicBezTo>
                <a:cubicBezTo>
                  <a:pt x="805" y="157"/>
                  <a:pt x="805" y="157"/>
                  <a:pt x="805" y="157"/>
                </a:cubicBezTo>
                <a:lnTo>
                  <a:pt x="805" y="261"/>
                </a:lnTo>
                <a:close/>
                <a:moveTo>
                  <a:pt x="634" y="235"/>
                </a:moveTo>
                <a:cubicBezTo>
                  <a:pt x="595" y="149"/>
                  <a:pt x="595" y="149"/>
                  <a:pt x="595" y="149"/>
                </a:cubicBezTo>
                <a:cubicBezTo>
                  <a:pt x="578" y="261"/>
                  <a:pt x="578" y="261"/>
                  <a:pt x="578" y="261"/>
                </a:cubicBezTo>
                <a:cubicBezTo>
                  <a:pt x="592" y="261"/>
                  <a:pt x="592" y="261"/>
                  <a:pt x="592" y="261"/>
                </a:cubicBezTo>
                <a:cubicBezTo>
                  <a:pt x="601" y="194"/>
                  <a:pt x="601" y="194"/>
                  <a:pt x="601" y="194"/>
                </a:cubicBezTo>
                <a:cubicBezTo>
                  <a:pt x="634" y="267"/>
                  <a:pt x="634" y="267"/>
                  <a:pt x="634" y="267"/>
                </a:cubicBezTo>
                <a:cubicBezTo>
                  <a:pt x="668" y="194"/>
                  <a:pt x="668" y="194"/>
                  <a:pt x="668" y="194"/>
                </a:cubicBezTo>
                <a:cubicBezTo>
                  <a:pt x="677" y="261"/>
                  <a:pt x="677" y="261"/>
                  <a:pt x="677" y="261"/>
                </a:cubicBezTo>
                <a:cubicBezTo>
                  <a:pt x="691" y="261"/>
                  <a:pt x="691" y="261"/>
                  <a:pt x="691" y="261"/>
                </a:cubicBezTo>
                <a:cubicBezTo>
                  <a:pt x="674" y="148"/>
                  <a:pt x="674" y="148"/>
                  <a:pt x="674" y="148"/>
                </a:cubicBezTo>
                <a:lnTo>
                  <a:pt x="634" y="235"/>
                </a:lnTo>
                <a:close/>
                <a:moveTo>
                  <a:pt x="737" y="261"/>
                </a:moveTo>
                <a:cubicBezTo>
                  <a:pt x="751" y="261"/>
                  <a:pt x="751" y="261"/>
                  <a:pt x="751" y="261"/>
                </a:cubicBezTo>
                <a:cubicBezTo>
                  <a:pt x="751" y="157"/>
                  <a:pt x="751" y="157"/>
                  <a:pt x="751" y="157"/>
                </a:cubicBezTo>
                <a:cubicBezTo>
                  <a:pt x="737" y="157"/>
                  <a:pt x="737" y="157"/>
                  <a:pt x="737" y="157"/>
                </a:cubicBezTo>
                <a:lnTo>
                  <a:pt x="737" y="261"/>
                </a:lnTo>
                <a:close/>
                <a:moveTo>
                  <a:pt x="955" y="211"/>
                </a:moveTo>
                <a:cubicBezTo>
                  <a:pt x="950" y="207"/>
                  <a:pt x="945" y="204"/>
                  <a:pt x="939" y="201"/>
                </a:cubicBezTo>
                <a:cubicBezTo>
                  <a:pt x="929" y="197"/>
                  <a:pt x="929" y="197"/>
                  <a:pt x="929" y="197"/>
                </a:cubicBezTo>
                <a:cubicBezTo>
                  <a:pt x="925" y="195"/>
                  <a:pt x="922" y="194"/>
                  <a:pt x="919" y="191"/>
                </a:cubicBezTo>
                <a:cubicBezTo>
                  <a:pt x="916" y="189"/>
                  <a:pt x="916" y="187"/>
                  <a:pt x="916" y="183"/>
                </a:cubicBezTo>
                <a:cubicBezTo>
                  <a:pt x="916" y="175"/>
                  <a:pt x="922" y="169"/>
                  <a:pt x="931" y="169"/>
                </a:cubicBezTo>
                <a:cubicBezTo>
                  <a:pt x="936" y="169"/>
                  <a:pt x="940" y="171"/>
                  <a:pt x="942" y="172"/>
                </a:cubicBezTo>
                <a:cubicBezTo>
                  <a:pt x="944" y="174"/>
                  <a:pt x="946" y="177"/>
                  <a:pt x="947" y="179"/>
                </a:cubicBezTo>
                <a:cubicBezTo>
                  <a:pt x="948" y="181"/>
                  <a:pt x="948" y="181"/>
                  <a:pt x="948" y="181"/>
                </a:cubicBezTo>
                <a:cubicBezTo>
                  <a:pt x="959" y="173"/>
                  <a:pt x="959" y="173"/>
                  <a:pt x="959" y="173"/>
                </a:cubicBezTo>
                <a:cubicBezTo>
                  <a:pt x="958" y="172"/>
                  <a:pt x="958" y="172"/>
                  <a:pt x="958" y="172"/>
                </a:cubicBezTo>
                <a:cubicBezTo>
                  <a:pt x="956" y="167"/>
                  <a:pt x="952" y="163"/>
                  <a:pt x="948" y="161"/>
                </a:cubicBezTo>
                <a:cubicBezTo>
                  <a:pt x="943" y="157"/>
                  <a:pt x="938" y="156"/>
                  <a:pt x="931" y="156"/>
                </a:cubicBezTo>
                <a:cubicBezTo>
                  <a:pt x="914" y="156"/>
                  <a:pt x="902" y="167"/>
                  <a:pt x="902" y="183"/>
                </a:cubicBezTo>
                <a:cubicBezTo>
                  <a:pt x="902" y="190"/>
                  <a:pt x="904" y="195"/>
                  <a:pt x="909" y="200"/>
                </a:cubicBezTo>
                <a:cubicBezTo>
                  <a:pt x="913" y="205"/>
                  <a:pt x="918" y="207"/>
                  <a:pt x="922" y="209"/>
                </a:cubicBezTo>
                <a:cubicBezTo>
                  <a:pt x="932" y="213"/>
                  <a:pt x="932" y="213"/>
                  <a:pt x="932" y="213"/>
                </a:cubicBezTo>
                <a:cubicBezTo>
                  <a:pt x="937" y="215"/>
                  <a:pt x="941" y="217"/>
                  <a:pt x="944" y="220"/>
                </a:cubicBezTo>
                <a:cubicBezTo>
                  <a:pt x="947" y="223"/>
                  <a:pt x="948" y="226"/>
                  <a:pt x="948" y="231"/>
                </a:cubicBezTo>
                <a:cubicBezTo>
                  <a:pt x="948" y="240"/>
                  <a:pt x="942" y="249"/>
                  <a:pt x="929" y="249"/>
                </a:cubicBezTo>
                <a:cubicBezTo>
                  <a:pt x="924" y="249"/>
                  <a:pt x="919" y="247"/>
                  <a:pt x="916" y="244"/>
                </a:cubicBezTo>
                <a:cubicBezTo>
                  <a:pt x="913" y="241"/>
                  <a:pt x="911" y="236"/>
                  <a:pt x="910" y="232"/>
                </a:cubicBezTo>
                <a:cubicBezTo>
                  <a:pt x="910" y="230"/>
                  <a:pt x="910" y="230"/>
                  <a:pt x="910" y="230"/>
                </a:cubicBezTo>
                <a:cubicBezTo>
                  <a:pt x="896" y="234"/>
                  <a:pt x="896" y="234"/>
                  <a:pt x="896" y="234"/>
                </a:cubicBezTo>
                <a:cubicBezTo>
                  <a:pt x="897" y="235"/>
                  <a:pt x="897" y="235"/>
                  <a:pt x="897" y="235"/>
                </a:cubicBezTo>
                <a:cubicBezTo>
                  <a:pt x="898" y="243"/>
                  <a:pt x="902" y="249"/>
                  <a:pt x="906" y="254"/>
                </a:cubicBezTo>
                <a:cubicBezTo>
                  <a:pt x="912" y="260"/>
                  <a:pt x="920" y="262"/>
                  <a:pt x="929" y="262"/>
                </a:cubicBezTo>
                <a:cubicBezTo>
                  <a:pt x="948" y="262"/>
                  <a:pt x="962" y="249"/>
                  <a:pt x="962" y="230"/>
                </a:cubicBezTo>
                <a:cubicBezTo>
                  <a:pt x="962" y="222"/>
                  <a:pt x="960" y="216"/>
                  <a:pt x="955" y="211"/>
                </a:cubicBezTo>
                <a:close/>
                <a:moveTo>
                  <a:pt x="0" y="261"/>
                </a:moveTo>
                <a:cubicBezTo>
                  <a:pt x="15" y="261"/>
                  <a:pt x="15" y="261"/>
                  <a:pt x="15" y="261"/>
                </a:cubicBezTo>
                <a:cubicBezTo>
                  <a:pt x="48" y="184"/>
                  <a:pt x="48" y="184"/>
                  <a:pt x="48" y="184"/>
                </a:cubicBezTo>
                <a:cubicBezTo>
                  <a:pt x="79" y="260"/>
                  <a:pt x="79" y="260"/>
                  <a:pt x="79" y="260"/>
                </a:cubicBezTo>
                <a:cubicBezTo>
                  <a:pt x="80" y="261"/>
                  <a:pt x="80" y="261"/>
                  <a:pt x="80" y="261"/>
                </a:cubicBezTo>
                <a:cubicBezTo>
                  <a:pt x="95" y="261"/>
                  <a:pt x="95" y="261"/>
                  <a:pt x="95" y="261"/>
                </a:cubicBezTo>
                <a:cubicBezTo>
                  <a:pt x="48" y="151"/>
                  <a:pt x="48" y="151"/>
                  <a:pt x="48" y="151"/>
                </a:cubicBezTo>
                <a:lnTo>
                  <a:pt x="0" y="261"/>
                </a:lnTo>
                <a:close/>
                <a:moveTo>
                  <a:pt x="229" y="261"/>
                </a:moveTo>
                <a:cubicBezTo>
                  <a:pt x="244" y="261"/>
                  <a:pt x="244" y="261"/>
                  <a:pt x="244" y="261"/>
                </a:cubicBezTo>
                <a:cubicBezTo>
                  <a:pt x="277" y="184"/>
                  <a:pt x="277" y="184"/>
                  <a:pt x="277" y="184"/>
                </a:cubicBezTo>
                <a:cubicBezTo>
                  <a:pt x="309" y="260"/>
                  <a:pt x="309" y="260"/>
                  <a:pt x="309" y="260"/>
                </a:cubicBezTo>
                <a:cubicBezTo>
                  <a:pt x="309" y="261"/>
                  <a:pt x="309" y="261"/>
                  <a:pt x="309" y="261"/>
                </a:cubicBezTo>
                <a:cubicBezTo>
                  <a:pt x="324" y="261"/>
                  <a:pt x="324" y="261"/>
                  <a:pt x="324" y="261"/>
                </a:cubicBezTo>
                <a:cubicBezTo>
                  <a:pt x="277" y="151"/>
                  <a:pt x="277" y="151"/>
                  <a:pt x="277" y="151"/>
                </a:cubicBezTo>
                <a:lnTo>
                  <a:pt x="229" y="261"/>
                </a:lnTo>
                <a:close/>
                <a:moveTo>
                  <a:pt x="1071" y="11"/>
                </a:moveTo>
                <a:cubicBezTo>
                  <a:pt x="1071" y="18"/>
                  <a:pt x="1071" y="18"/>
                  <a:pt x="1071" y="18"/>
                </a:cubicBezTo>
                <a:cubicBezTo>
                  <a:pt x="1075" y="18"/>
                  <a:pt x="1075" y="18"/>
                  <a:pt x="1075" y="18"/>
                </a:cubicBezTo>
                <a:cubicBezTo>
                  <a:pt x="1077" y="9"/>
                  <a:pt x="1077" y="9"/>
                  <a:pt x="1077" y="9"/>
                </a:cubicBezTo>
                <a:cubicBezTo>
                  <a:pt x="1076" y="8"/>
                  <a:pt x="1074" y="7"/>
                  <a:pt x="1072" y="6"/>
                </a:cubicBezTo>
                <a:cubicBezTo>
                  <a:pt x="1070" y="6"/>
                  <a:pt x="1067" y="6"/>
                  <a:pt x="1064" y="6"/>
                </a:cubicBezTo>
                <a:cubicBezTo>
                  <a:pt x="1061" y="6"/>
                  <a:pt x="1058" y="6"/>
                  <a:pt x="1056" y="7"/>
                </a:cubicBezTo>
                <a:cubicBezTo>
                  <a:pt x="1053" y="9"/>
                  <a:pt x="1051" y="10"/>
                  <a:pt x="1049" y="12"/>
                </a:cubicBezTo>
                <a:cubicBezTo>
                  <a:pt x="1048" y="14"/>
                  <a:pt x="1047" y="17"/>
                  <a:pt x="1047" y="20"/>
                </a:cubicBezTo>
                <a:cubicBezTo>
                  <a:pt x="1047" y="22"/>
                  <a:pt x="1048" y="24"/>
                  <a:pt x="1049" y="26"/>
                </a:cubicBezTo>
                <a:cubicBezTo>
                  <a:pt x="1050" y="28"/>
                  <a:pt x="1051" y="30"/>
                  <a:pt x="1053" y="31"/>
                </a:cubicBezTo>
                <a:cubicBezTo>
                  <a:pt x="1055" y="32"/>
                  <a:pt x="1057" y="34"/>
                  <a:pt x="1059" y="35"/>
                </a:cubicBezTo>
                <a:cubicBezTo>
                  <a:pt x="1062" y="37"/>
                  <a:pt x="1064" y="39"/>
                  <a:pt x="1066" y="40"/>
                </a:cubicBezTo>
                <a:cubicBezTo>
                  <a:pt x="1067" y="42"/>
                  <a:pt x="1068" y="44"/>
                  <a:pt x="1068" y="47"/>
                </a:cubicBezTo>
                <a:cubicBezTo>
                  <a:pt x="1068" y="49"/>
                  <a:pt x="1067" y="52"/>
                  <a:pt x="1065" y="53"/>
                </a:cubicBezTo>
                <a:cubicBezTo>
                  <a:pt x="1062" y="55"/>
                  <a:pt x="1060" y="56"/>
                  <a:pt x="1057" y="56"/>
                </a:cubicBezTo>
                <a:cubicBezTo>
                  <a:pt x="1055" y="56"/>
                  <a:pt x="1053" y="56"/>
                  <a:pt x="1052" y="55"/>
                </a:cubicBezTo>
                <a:cubicBezTo>
                  <a:pt x="1050" y="55"/>
                  <a:pt x="1049" y="54"/>
                  <a:pt x="1048" y="54"/>
                </a:cubicBezTo>
                <a:cubicBezTo>
                  <a:pt x="1048" y="46"/>
                  <a:pt x="1048" y="46"/>
                  <a:pt x="1048" y="46"/>
                </a:cubicBezTo>
                <a:cubicBezTo>
                  <a:pt x="1044" y="46"/>
                  <a:pt x="1044" y="46"/>
                  <a:pt x="1044" y="46"/>
                </a:cubicBezTo>
                <a:cubicBezTo>
                  <a:pt x="1042" y="56"/>
                  <a:pt x="1042" y="56"/>
                  <a:pt x="1042" y="56"/>
                </a:cubicBezTo>
                <a:cubicBezTo>
                  <a:pt x="1043" y="57"/>
                  <a:pt x="1045" y="58"/>
                  <a:pt x="1048" y="58"/>
                </a:cubicBezTo>
                <a:cubicBezTo>
                  <a:pt x="1051" y="59"/>
                  <a:pt x="1054" y="59"/>
                  <a:pt x="1057" y="59"/>
                </a:cubicBezTo>
                <a:cubicBezTo>
                  <a:pt x="1060" y="59"/>
                  <a:pt x="1063" y="59"/>
                  <a:pt x="1066" y="57"/>
                </a:cubicBezTo>
                <a:cubicBezTo>
                  <a:pt x="1069" y="56"/>
                  <a:pt x="1071" y="54"/>
                  <a:pt x="1073" y="52"/>
                </a:cubicBezTo>
                <a:cubicBezTo>
                  <a:pt x="1074" y="50"/>
                  <a:pt x="1075" y="47"/>
                  <a:pt x="1075" y="44"/>
                </a:cubicBezTo>
                <a:cubicBezTo>
                  <a:pt x="1075" y="42"/>
                  <a:pt x="1074" y="40"/>
                  <a:pt x="1073" y="38"/>
                </a:cubicBezTo>
                <a:cubicBezTo>
                  <a:pt x="1072" y="36"/>
                  <a:pt x="1071" y="35"/>
                  <a:pt x="1069" y="34"/>
                </a:cubicBezTo>
                <a:cubicBezTo>
                  <a:pt x="1068" y="32"/>
                  <a:pt x="1066" y="31"/>
                  <a:pt x="1064" y="29"/>
                </a:cubicBezTo>
                <a:cubicBezTo>
                  <a:pt x="1060" y="27"/>
                  <a:pt x="1058" y="25"/>
                  <a:pt x="1056" y="24"/>
                </a:cubicBezTo>
                <a:cubicBezTo>
                  <a:pt x="1055" y="22"/>
                  <a:pt x="1054" y="20"/>
                  <a:pt x="1054" y="17"/>
                </a:cubicBezTo>
                <a:cubicBezTo>
                  <a:pt x="1054" y="15"/>
                  <a:pt x="1055" y="13"/>
                  <a:pt x="1057" y="11"/>
                </a:cubicBezTo>
                <a:cubicBezTo>
                  <a:pt x="1059" y="10"/>
                  <a:pt x="1061" y="9"/>
                  <a:pt x="1064" y="9"/>
                </a:cubicBezTo>
                <a:cubicBezTo>
                  <a:pt x="1065" y="9"/>
                  <a:pt x="1067" y="9"/>
                  <a:pt x="1068" y="10"/>
                </a:cubicBezTo>
                <a:cubicBezTo>
                  <a:pt x="1069" y="10"/>
                  <a:pt x="1070" y="10"/>
                  <a:pt x="1071" y="11"/>
                </a:cubicBezTo>
                <a:close/>
                <a:moveTo>
                  <a:pt x="1107" y="27"/>
                </a:moveTo>
                <a:cubicBezTo>
                  <a:pt x="1108" y="27"/>
                  <a:pt x="1108" y="27"/>
                  <a:pt x="1108" y="27"/>
                </a:cubicBezTo>
                <a:cubicBezTo>
                  <a:pt x="1110" y="20"/>
                  <a:pt x="1110" y="20"/>
                  <a:pt x="1110" y="20"/>
                </a:cubicBezTo>
                <a:cubicBezTo>
                  <a:pt x="1109" y="20"/>
                  <a:pt x="1108" y="19"/>
                  <a:pt x="1107" y="19"/>
                </a:cubicBezTo>
                <a:cubicBezTo>
                  <a:pt x="1105" y="19"/>
                  <a:pt x="1104" y="19"/>
                  <a:pt x="1102" y="19"/>
                </a:cubicBezTo>
                <a:cubicBezTo>
                  <a:pt x="1098" y="19"/>
                  <a:pt x="1094" y="20"/>
                  <a:pt x="1091" y="22"/>
                </a:cubicBezTo>
                <a:cubicBezTo>
                  <a:pt x="1088" y="25"/>
                  <a:pt x="1086" y="28"/>
                  <a:pt x="1084" y="32"/>
                </a:cubicBezTo>
                <a:cubicBezTo>
                  <a:pt x="1083" y="36"/>
                  <a:pt x="1082" y="40"/>
                  <a:pt x="1082" y="43"/>
                </a:cubicBezTo>
                <a:cubicBezTo>
                  <a:pt x="1082" y="48"/>
                  <a:pt x="1083" y="52"/>
                  <a:pt x="1085" y="55"/>
                </a:cubicBezTo>
                <a:cubicBezTo>
                  <a:pt x="1087" y="58"/>
                  <a:pt x="1091" y="59"/>
                  <a:pt x="1094" y="59"/>
                </a:cubicBezTo>
                <a:cubicBezTo>
                  <a:pt x="1098" y="59"/>
                  <a:pt x="1100" y="59"/>
                  <a:pt x="1102" y="57"/>
                </a:cubicBezTo>
                <a:cubicBezTo>
                  <a:pt x="1105" y="56"/>
                  <a:pt x="1106" y="54"/>
                  <a:pt x="1108" y="53"/>
                </a:cubicBezTo>
                <a:cubicBezTo>
                  <a:pt x="1106" y="50"/>
                  <a:pt x="1106" y="50"/>
                  <a:pt x="1106" y="50"/>
                </a:cubicBezTo>
                <a:cubicBezTo>
                  <a:pt x="1105" y="52"/>
                  <a:pt x="1103" y="53"/>
                  <a:pt x="1102" y="54"/>
                </a:cubicBezTo>
                <a:cubicBezTo>
                  <a:pt x="1100" y="54"/>
                  <a:pt x="1099" y="55"/>
                  <a:pt x="1097" y="55"/>
                </a:cubicBezTo>
                <a:cubicBezTo>
                  <a:pt x="1094" y="55"/>
                  <a:pt x="1092" y="54"/>
                  <a:pt x="1091" y="52"/>
                </a:cubicBezTo>
                <a:cubicBezTo>
                  <a:pt x="1090" y="50"/>
                  <a:pt x="1089" y="47"/>
                  <a:pt x="1089" y="43"/>
                </a:cubicBezTo>
                <a:cubicBezTo>
                  <a:pt x="1089" y="39"/>
                  <a:pt x="1090" y="35"/>
                  <a:pt x="1091" y="32"/>
                </a:cubicBezTo>
                <a:cubicBezTo>
                  <a:pt x="1092" y="30"/>
                  <a:pt x="1093" y="27"/>
                  <a:pt x="1095" y="26"/>
                </a:cubicBezTo>
                <a:cubicBezTo>
                  <a:pt x="1097" y="24"/>
                  <a:pt x="1099" y="23"/>
                  <a:pt x="1101" y="23"/>
                </a:cubicBezTo>
                <a:cubicBezTo>
                  <a:pt x="1102" y="23"/>
                  <a:pt x="1105" y="24"/>
                  <a:pt x="1107" y="27"/>
                </a:cubicBezTo>
                <a:close/>
                <a:moveTo>
                  <a:pt x="1124" y="52"/>
                </a:moveTo>
                <a:cubicBezTo>
                  <a:pt x="1129" y="19"/>
                  <a:pt x="1129" y="19"/>
                  <a:pt x="1129" y="19"/>
                </a:cubicBezTo>
                <a:cubicBezTo>
                  <a:pt x="1128" y="19"/>
                  <a:pt x="1128" y="19"/>
                  <a:pt x="1128" y="19"/>
                </a:cubicBezTo>
                <a:cubicBezTo>
                  <a:pt x="1118" y="20"/>
                  <a:pt x="1118" y="20"/>
                  <a:pt x="1118" y="20"/>
                </a:cubicBezTo>
                <a:cubicBezTo>
                  <a:pt x="1117" y="23"/>
                  <a:pt x="1117" y="23"/>
                  <a:pt x="1117" y="23"/>
                </a:cubicBezTo>
                <a:cubicBezTo>
                  <a:pt x="1122" y="24"/>
                  <a:pt x="1122" y="24"/>
                  <a:pt x="1122" y="24"/>
                </a:cubicBezTo>
                <a:cubicBezTo>
                  <a:pt x="1121" y="31"/>
                  <a:pt x="1120" y="37"/>
                  <a:pt x="1119" y="41"/>
                </a:cubicBezTo>
                <a:cubicBezTo>
                  <a:pt x="1118" y="49"/>
                  <a:pt x="1117" y="54"/>
                  <a:pt x="1117" y="55"/>
                </a:cubicBezTo>
                <a:cubicBezTo>
                  <a:pt x="1117" y="56"/>
                  <a:pt x="1118" y="57"/>
                  <a:pt x="1118" y="58"/>
                </a:cubicBezTo>
                <a:cubicBezTo>
                  <a:pt x="1119" y="59"/>
                  <a:pt x="1120" y="59"/>
                  <a:pt x="1122" y="59"/>
                </a:cubicBezTo>
                <a:cubicBezTo>
                  <a:pt x="1124" y="59"/>
                  <a:pt x="1125" y="59"/>
                  <a:pt x="1127" y="58"/>
                </a:cubicBezTo>
                <a:cubicBezTo>
                  <a:pt x="1128" y="57"/>
                  <a:pt x="1129" y="55"/>
                  <a:pt x="1130" y="54"/>
                </a:cubicBezTo>
                <a:cubicBezTo>
                  <a:pt x="1129" y="53"/>
                  <a:pt x="1129" y="53"/>
                  <a:pt x="1129" y="53"/>
                </a:cubicBezTo>
                <a:cubicBezTo>
                  <a:pt x="1128" y="54"/>
                  <a:pt x="1128" y="54"/>
                  <a:pt x="1127" y="54"/>
                </a:cubicBezTo>
                <a:cubicBezTo>
                  <a:pt x="1126" y="55"/>
                  <a:pt x="1126" y="55"/>
                  <a:pt x="1125" y="55"/>
                </a:cubicBezTo>
                <a:cubicBezTo>
                  <a:pt x="1125" y="55"/>
                  <a:pt x="1125" y="55"/>
                  <a:pt x="1125" y="54"/>
                </a:cubicBezTo>
                <a:cubicBezTo>
                  <a:pt x="1124" y="54"/>
                  <a:pt x="1124" y="54"/>
                  <a:pt x="1124" y="53"/>
                </a:cubicBezTo>
                <a:lnTo>
                  <a:pt x="1124" y="52"/>
                </a:lnTo>
                <a:close/>
                <a:moveTo>
                  <a:pt x="1127" y="11"/>
                </a:moveTo>
                <a:cubicBezTo>
                  <a:pt x="1128" y="11"/>
                  <a:pt x="1129" y="11"/>
                  <a:pt x="1130" y="10"/>
                </a:cubicBezTo>
                <a:cubicBezTo>
                  <a:pt x="1131" y="9"/>
                  <a:pt x="1131" y="7"/>
                  <a:pt x="1131" y="6"/>
                </a:cubicBezTo>
                <a:cubicBezTo>
                  <a:pt x="1131" y="5"/>
                  <a:pt x="1131" y="4"/>
                  <a:pt x="1130" y="3"/>
                </a:cubicBezTo>
                <a:cubicBezTo>
                  <a:pt x="1130" y="3"/>
                  <a:pt x="1129" y="2"/>
                  <a:pt x="1128" y="2"/>
                </a:cubicBezTo>
                <a:cubicBezTo>
                  <a:pt x="1126" y="2"/>
                  <a:pt x="1125" y="3"/>
                  <a:pt x="1124" y="4"/>
                </a:cubicBezTo>
                <a:cubicBezTo>
                  <a:pt x="1123" y="5"/>
                  <a:pt x="1123" y="6"/>
                  <a:pt x="1123" y="7"/>
                </a:cubicBezTo>
                <a:cubicBezTo>
                  <a:pt x="1123" y="8"/>
                  <a:pt x="1123" y="9"/>
                  <a:pt x="1124" y="10"/>
                </a:cubicBezTo>
                <a:cubicBezTo>
                  <a:pt x="1125" y="11"/>
                  <a:pt x="1126" y="11"/>
                  <a:pt x="1127" y="11"/>
                </a:cubicBezTo>
                <a:close/>
                <a:moveTo>
                  <a:pt x="1166" y="52"/>
                </a:moveTo>
                <a:cubicBezTo>
                  <a:pt x="1165" y="49"/>
                  <a:pt x="1165" y="49"/>
                  <a:pt x="1165" y="49"/>
                </a:cubicBezTo>
                <a:cubicBezTo>
                  <a:pt x="1163" y="51"/>
                  <a:pt x="1161" y="52"/>
                  <a:pt x="1159" y="53"/>
                </a:cubicBezTo>
                <a:cubicBezTo>
                  <a:pt x="1157" y="54"/>
                  <a:pt x="1155" y="55"/>
                  <a:pt x="1153" y="55"/>
                </a:cubicBezTo>
                <a:cubicBezTo>
                  <a:pt x="1150" y="55"/>
                  <a:pt x="1148" y="54"/>
                  <a:pt x="1147" y="51"/>
                </a:cubicBezTo>
                <a:cubicBezTo>
                  <a:pt x="1145" y="49"/>
                  <a:pt x="1145" y="46"/>
                  <a:pt x="1145" y="43"/>
                </a:cubicBezTo>
                <a:cubicBezTo>
                  <a:pt x="1148" y="43"/>
                  <a:pt x="1151" y="42"/>
                  <a:pt x="1155" y="41"/>
                </a:cubicBezTo>
                <a:cubicBezTo>
                  <a:pt x="1158" y="40"/>
                  <a:pt x="1162" y="38"/>
                  <a:pt x="1164" y="36"/>
                </a:cubicBezTo>
                <a:cubicBezTo>
                  <a:pt x="1167" y="33"/>
                  <a:pt x="1168" y="31"/>
                  <a:pt x="1168" y="27"/>
                </a:cubicBezTo>
                <a:cubicBezTo>
                  <a:pt x="1168" y="25"/>
                  <a:pt x="1167" y="23"/>
                  <a:pt x="1166" y="21"/>
                </a:cubicBezTo>
                <a:cubicBezTo>
                  <a:pt x="1164" y="19"/>
                  <a:pt x="1162" y="19"/>
                  <a:pt x="1158" y="19"/>
                </a:cubicBezTo>
                <a:cubicBezTo>
                  <a:pt x="1154" y="19"/>
                  <a:pt x="1151" y="20"/>
                  <a:pt x="1148" y="22"/>
                </a:cubicBezTo>
                <a:cubicBezTo>
                  <a:pt x="1145" y="24"/>
                  <a:pt x="1142" y="28"/>
                  <a:pt x="1140" y="31"/>
                </a:cubicBezTo>
                <a:cubicBezTo>
                  <a:pt x="1138" y="35"/>
                  <a:pt x="1138" y="40"/>
                  <a:pt x="1138" y="44"/>
                </a:cubicBezTo>
                <a:cubicBezTo>
                  <a:pt x="1138" y="47"/>
                  <a:pt x="1138" y="49"/>
                  <a:pt x="1139" y="52"/>
                </a:cubicBezTo>
                <a:cubicBezTo>
                  <a:pt x="1140" y="54"/>
                  <a:pt x="1142" y="56"/>
                  <a:pt x="1144" y="57"/>
                </a:cubicBezTo>
                <a:cubicBezTo>
                  <a:pt x="1146" y="59"/>
                  <a:pt x="1148" y="59"/>
                  <a:pt x="1151" y="59"/>
                </a:cubicBezTo>
                <a:cubicBezTo>
                  <a:pt x="1155" y="59"/>
                  <a:pt x="1158" y="58"/>
                  <a:pt x="1160" y="57"/>
                </a:cubicBezTo>
                <a:cubicBezTo>
                  <a:pt x="1163" y="55"/>
                  <a:pt x="1165" y="54"/>
                  <a:pt x="1166" y="52"/>
                </a:cubicBezTo>
                <a:close/>
                <a:moveTo>
                  <a:pt x="1157" y="22"/>
                </a:moveTo>
                <a:cubicBezTo>
                  <a:pt x="1158" y="22"/>
                  <a:pt x="1159" y="23"/>
                  <a:pt x="1160" y="24"/>
                </a:cubicBezTo>
                <a:cubicBezTo>
                  <a:pt x="1161" y="25"/>
                  <a:pt x="1161" y="26"/>
                  <a:pt x="1161" y="28"/>
                </a:cubicBezTo>
                <a:cubicBezTo>
                  <a:pt x="1161" y="30"/>
                  <a:pt x="1161" y="32"/>
                  <a:pt x="1159" y="34"/>
                </a:cubicBezTo>
                <a:cubicBezTo>
                  <a:pt x="1157" y="35"/>
                  <a:pt x="1155" y="37"/>
                  <a:pt x="1152" y="38"/>
                </a:cubicBezTo>
                <a:cubicBezTo>
                  <a:pt x="1150" y="39"/>
                  <a:pt x="1147" y="39"/>
                  <a:pt x="1145" y="39"/>
                </a:cubicBezTo>
                <a:cubicBezTo>
                  <a:pt x="1145" y="37"/>
                  <a:pt x="1146" y="34"/>
                  <a:pt x="1147" y="32"/>
                </a:cubicBezTo>
                <a:cubicBezTo>
                  <a:pt x="1148" y="29"/>
                  <a:pt x="1149" y="27"/>
                  <a:pt x="1151" y="25"/>
                </a:cubicBezTo>
                <a:cubicBezTo>
                  <a:pt x="1152" y="23"/>
                  <a:pt x="1154" y="22"/>
                  <a:pt x="1157" y="22"/>
                </a:cubicBezTo>
                <a:close/>
                <a:moveTo>
                  <a:pt x="1187" y="28"/>
                </a:moveTo>
                <a:cubicBezTo>
                  <a:pt x="1188" y="19"/>
                  <a:pt x="1188" y="19"/>
                  <a:pt x="1188" y="19"/>
                </a:cubicBezTo>
                <a:cubicBezTo>
                  <a:pt x="1186" y="19"/>
                  <a:pt x="1186" y="19"/>
                  <a:pt x="1186" y="19"/>
                </a:cubicBezTo>
                <a:cubicBezTo>
                  <a:pt x="1178" y="20"/>
                  <a:pt x="1178" y="20"/>
                  <a:pt x="1178" y="20"/>
                </a:cubicBezTo>
                <a:cubicBezTo>
                  <a:pt x="1177" y="23"/>
                  <a:pt x="1177" y="23"/>
                  <a:pt x="1177" y="23"/>
                </a:cubicBezTo>
                <a:cubicBezTo>
                  <a:pt x="1180" y="25"/>
                  <a:pt x="1180" y="25"/>
                  <a:pt x="1180" y="25"/>
                </a:cubicBezTo>
                <a:cubicBezTo>
                  <a:pt x="1176" y="58"/>
                  <a:pt x="1176" y="58"/>
                  <a:pt x="1176" y="58"/>
                </a:cubicBezTo>
                <a:cubicBezTo>
                  <a:pt x="1183" y="58"/>
                  <a:pt x="1183" y="58"/>
                  <a:pt x="1183" y="58"/>
                </a:cubicBezTo>
                <a:cubicBezTo>
                  <a:pt x="1186" y="33"/>
                  <a:pt x="1186" y="33"/>
                  <a:pt x="1186" y="33"/>
                </a:cubicBezTo>
                <a:cubicBezTo>
                  <a:pt x="1188" y="31"/>
                  <a:pt x="1190" y="28"/>
                  <a:pt x="1192" y="26"/>
                </a:cubicBezTo>
                <a:cubicBezTo>
                  <a:pt x="1194" y="25"/>
                  <a:pt x="1196" y="24"/>
                  <a:pt x="1198" y="24"/>
                </a:cubicBezTo>
                <a:cubicBezTo>
                  <a:pt x="1200" y="24"/>
                  <a:pt x="1201" y="24"/>
                  <a:pt x="1202" y="25"/>
                </a:cubicBezTo>
                <a:cubicBezTo>
                  <a:pt x="1202" y="26"/>
                  <a:pt x="1203" y="27"/>
                  <a:pt x="1203" y="29"/>
                </a:cubicBezTo>
                <a:cubicBezTo>
                  <a:pt x="1203" y="31"/>
                  <a:pt x="1202" y="33"/>
                  <a:pt x="1202" y="35"/>
                </a:cubicBezTo>
                <a:cubicBezTo>
                  <a:pt x="1202" y="37"/>
                  <a:pt x="1201" y="39"/>
                  <a:pt x="1201" y="41"/>
                </a:cubicBezTo>
                <a:cubicBezTo>
                  <a:pt x="1201" y="43"/>
                  <a:pt x="1201" y="43"/>
                  <a:pt x="1201" y="43"/>
                </a:cubicBezTo>
                <a:cubicBezTo>
                  <a:pt x="1200" y="46"/>
                  <a:pt x="1200" y="46"/>
                  <a:pt x="1200" y="46"/>
                </a:cubicBezTo>
                <a:cubicBezTo>
                  <a:pt x="1199" y="51"/>
                  <a:pt x="1199" y="54"/>
                  <a:pt x="1199" y="55"/>
                </a:cubicBezTo>
                <a:cubicBezTo>
                  <a:pt x="1199" y="58"/>
                  <a:pt x="1200" y="59"/>
                  <a:pt x="1203" y="59"/>
                </a:cubicBezTo>
                <a:cubicBezTo>
                  <a:pt x="1205" y="59"/>
                  <a:pt x="1206" y="59"/>
                  <a:pt x="1207" y="58"/>
                </a:cubicBezTo>
                <a:cubicBezTo>
                  <a:pt x="1208" y="58"/>
                  <a:pt x="1209" y="57"/>
                  <a:pt x="1210" y="57"/>
                </a:cubicBezTo>
                <a:cubicBezTo>
                  <a:pt x="1210" y="56"/>
                  <a:pt x="1211" y="55"/>
                  <a:pt x="1211" y="55"/>
                </a:cubicBezTo>
                <a:cubicBezTo>
                  <a:pt x="1210" y="53"/>
                  <a:pt x="1210" y="53"/>
                  <a:pt x="1210" y="53"/>
                </a:cubicBezTo>
                <a:cubicBezTo>
                  <a:pt x="1209" y="54"/>
                  <a:pt x="1208" y="55"/>
                  <a:pt x="1207" y="55"/>
                </a:cubicBezTo>
                <a:cubicBezTo>
                  <a:pt x="1206" y="55"/>
                  <a:pt x="1206" y="54"/>
                  <a:pt x="1206" y="53"/>
                </a:cubicBezTo>
                <a:cubicBezTo>
                  <a:pt x="1206" y="51"/>
                  <a:pt x="1206" y="48"/>
                  <a:pt x="1207" y="45"/>
                </a:cubicBezTo>
                <a:cubicBezTo>
                  <a:pt x="1208" y="41"/>
                  <a:pt x="1208" y="41"/>
                  <a:pt x="1208" y="41"/>
                </a:cubicBezTo>
                <a:cubicBezTo>
                  <a:pt x="1208" y="40"/>
                  <a:pt x="1208" y="40"/>
                  <a:pt x="1208" y="40"/>
                </a:cubicBezTo>
                <a:cubicBezTo>
                  <a:pt x="1209" y="34"/>
                  <a:pt x="1210" y="31"/>
                  <a:pt x="1210" y="29"/>
                </a:cubicBezTo>
                <a:cubicBezTo>
                  <a:pt x="1210" y="25"/>
                  <a:pt x="1209" y="23"/>
                  <a:pt x="1207" y="21"/>
                </a:cubicBezTo>
                <a:cubicBezTo>
                  <a:pt x="1206" y="19"/>
                  <a:pt x="1204" y="19"/>
                  <a:pt x="1201" y="19"/>
                </a:cubicBezTo>
                <a:cubicBezTo>
                  <a:pt x="1199" y="19"/>
                  <a:pt x="1196" y="19"/>
                  <a:pt x="1193" y="21"/>
                </a:cubicBezTo>
                <a:cubicBezTo>
                  <a:pt x="1191" y="23"/>
                  <a:pt x="1189" y="25"/>
                  <a:pt x="1187" y="28"/>
                </a:cubicBezTo>
                <a:close/>
                <a:moveTo>
                  <a:pt x="1243" y="27"/>
                </a:moveTo>
                <a:cubicBezTo>
                  <a:pt x="1245" y="27"/>
                  <a:pt x="1245" y="27"/>
                  <a:pt x="1245" y="27"/>
                </a:cubicBezTo>
                <a:cubicBezTo>
                  <a:pt x="1247" y="20"/>
                  <a:pt x="1247" y="20"/>
                  <a:pt x="1247" y="20"/>
                </a:cubicBezTo>
                <a:cubicBezTo>
                  <a:pt x="1246" y="20"/>
                  <a:pt x="1244" y="19"/>
                  <a:pt x="1243" y="19"/>
                </a:cubicBezTo>
                <a:cubicBezTo>
                  <a:pt x="1241" y="19"/>
                  <a:pt x="1240" y="19"/>
                  <a:pt x="1239" y="19"/>
                </a:cubicBezTo>
                <a:cubicBezTo>
                  <a:pt x="1234" y="19"/>
                  <a:pt x="1231" y="20"/>
                  <a:pt x="1228" y="22"/>
                </a:cubicBezTo>
                <a:cubicBezTo>
                  <a:pt x="1224" y="25"/>
                  <a:pt x="1222" y="28"/>
                  <a:pt x="1220" y="32"/>
                </a:cubicBezTo>
                <a:cubicBezTo>
                  <a:pt x="1219" y="36"/>
                  <a:pt x="1218" y="40"/>
                  <a:pt x="1218" y="43"/>
                </a:cubicBezTo>
                <a:cubicBezTo>
                  <a:pt x="1218" y="48"/>
                  <a:pt x="1219" y="52"/>
                  <a:pt x="1221" y="55"/>
                </a:cubicBezTo>
                <a:cubicBezTo>
                  <a:pt x="1224" y="58"/>
                  <a:pt x="1227" y="59"/>
                  <a:pt x="1231" y="59"/>
                </a:cubicBezTo>
                <a:cubicBezTo>
                  <a:pt x="1234" y="59"/>
                  <a:pt x="1236" y="59"/>
                  <a:pt x="1239" y="57"/>
                </a:cubicBezTo>
                <a:cubicBezTo>
                  <a:pt x="1241" y="56"/>
                  <a:pt x="1243" y="54"/>
                  <a:pt x="1244" y="53"/>
                </a:cubicBezTo>
                <a:cubicBezTo>
                  <a:pt x="1242" y="50"/>
                  <a:pt x="1242" y="50"/>
                  <a:pt x="1242" y="50"/>
                </a:cubicBezTo>
                <a:cubicBezTo>
                  <a:pt x="1241" y="52"/>
                  <a:pt x="1239" y="53"/>
                  <a:pt x="1238" y="54"/>
                </a:cubicBezTo>
                <a:cubicBezTo>
                  <a:pt x="1236" y="54"/>
                  <a:pt x="1235" y="55"/>
                  <a:pt x="1233" y="55"/>
                </a:cubicBezTo>
                <a:cubicBezTo>
                  <a:pt x="1230" y="55"/>
                  <a:pt x="1228" y="54"/>
                  <a:pt x="1227" y="52"/>
                </a:cubicBezTo>
                <a:cubicBezTo>
                  <a:pt x="1226" y="50"/>
                  <a:pt x="1225" y="47"/>
                  <a:pt x="1225" y="43"/>
                </a:cubicBezTo>
                <a:cubicBezTo>
                  <a:pt x="1225" y="39"/>
                  <a:pt x="1226" y="35"/>
                  <a:pt x="1227" y="32"/>
                </a:cubicBezTo>
                <a:cubicBezTo>
                  <a:pt x="1228" y="30"/>
                  <a:pt x="1229" y="27"/>
                  <a:pt x="1231" y="26"/>
                </a:cubicBezTo>
                <a:cubicBezTo>
                  <a:pt x="1233" y="24"/>
                  <a:pt x="1235" y="23"/>
                  <a:pt x="1237" y="23"/>
                </a:cubicBezTo>
                <a:cubicBezTo>
                  <a:pt x="1239" y="23"/>
                  <a:pt x="1241" y="24"/>
                  <a:pt x="1243" y="27"/>
                </a:cubicBezTo>
                <a:close/>
                <a:moveTo>
                  <a:pt x="1279" y="52"/>
                </a:moveTo>
                <a:cubicBezTo>
                  <a:pt x="1277" y="49"/>
                  <a:pt x="1277" y="49"/>
                  <a:pt x="1277" y="49"/>
                </a:cubicBezTo>
                <a:cubicBezTo>
                  <a:pt x="1276" y="51"/>
                  <a:pt x="1274" y="52"/>
                  <a:pt x="1272" y="53"/>
                </a:cubicBezTo>
                <a:cubicBezTo>
                  <a:pt x="1270" y="54"/>
                  <a:pt x="1268" y="55"/>
                  <a:pt x="1266" y="55"/>
                </a:cubicBezTo>
                <a:cubicBezTo>
                  <a:pt x="1263" y="55"/>
                  <a:pt x="1261" y="54"/>
                  <a:pt x="1259" y="51"/>
                </a:cubicBezTo>
                <a:cubicBezTo>
                  <a:pt x="1258" y="49"/>
                  <a:pt x="1257" y="46"/>
                  <a:pt x="1258" y="43"/>
                </a:cubicBezTo>
                <a:cubicBezTo>
                  <a:pt x="1260" y="43"/>
                  <a:pt x="1264" y="42"/>
                  <a:pt x="1267" y="41"/>
                </a:cubicBezTo>
                <a:cubicBezTo>
                  <a:pt x="1271" y="40"/>
                  <a:pt x="1274" y="38"/>
                  <a:pt x="1277" y="36"/>
                </a:cubicBezTo>
                <a:cubicBezTo>
                  <a:pt x="1280" y="33"/>
                  <a:pt x="1281" y="31"/>
                  <a:pt x="1281" y="27"/>
                </a:cubicBezTo>
                <a:cubicBezTo>
                  <a:pt x="1281" y="25"/>
                  <a:pt x="1280" y="23"/>
                  <a:pt x="1278" y="21"/>
                </a:cubicBezTo>
                <a:cubicBezTo>
                  <a:pt x="1277" y="19"/>
                  <a:pt x="1274" y="19"/>
                  <a:pt x="1271" y="19"/>
                </a:cubicBezTo>
                <a:cubicBezTo>
                  <a:pt x="1267" y="19"/>
                  <a:pt x="1264" y="20"/>
                  <a:pt x="1260" y="22"/>
                </a:cubicBezTo>
                <a:cubicBezTo>
                  <a:pt x="1257" y="24"/>
                  <a:pt x="1255" y="28"/>
                  <a:pt x="1253" y="31"/>
                </a:cubicBezTo>
                <a:cubicBezTo>
                  <a:pt x="1251" y="35"/>
                  <a:pt x="1250" y="40"/>
                  <a:pt x="1250" y="44"/>
                </a:cubicBezTo>
                <a:cubicBezTo>
                  <a:pt x="1250" y="47"/>
                  <a:pt x="1251" y="49"/>
                  <a:pt x="1252" y="52"/>
                </a:cubicBezTo>
                <a:cubicBezTo>
                  <a:pt x="1253" y="54"/>
                  <a:pt x="1254" y="56"/>
                  <a:pt x="1256" y="57"/>
                </a:cubicBezTo>
                <a:cubicBezTo>
                  <a:pt x="1258" y="59"/>
                  <a:pt x="1261" y="59"/>
                  <a:pt x="1264" y="59"/>
                </a:cubicBezTo>
                <a:cubicBezTo>
                  <a:pt x="1267" y="59"/>
                  <a:pt x="1270" y="58"/>
                  <a:pt x="1273" y="57"/>
                </a:cubicBezTo>
                <a:cubicBezTo>
                  <a:pt x="1276" y="55"/>
                  <a:pt x="1278" y="54"/>
                  <a:pt x="1279" y="52"/>
                </a:cubicBezTo>
                <a:close/>
                <a:moveTo>
                  <a:pt x="1269" y="22"/>
                </a:moveTo>
                <a:cubicBezTo>
                  <a:pt x="1271" y="22"/>
                  <a:pt x="1272" y="23"/>
                  <a:pt x="1273" y="24"/>
                </a:cubicBezTo>
                <a:cubicBezTo>
                  <a:pt x="1274" y="25"/>
                  <a:pt x="1274" y="26"/>
                  <a:pt x="1274" y="28"/>
                </a:cubicBezTo>
                <a:cubicBezTo>
                  <a:pt x="1274" y="30"/>
                  <a:pt x="1273" y="32"/>
                  <a:pt x="1272" y="34"/>
                </a:cubicBezTo>
                <a:cubicBezTo>
                  <a:pt x="1270" y="35"/>
                  <a:pt x="1268" y="37"/>
                  <a:pt x="1265" y="38"/>
                </a:cubicBezTo>
                <a:cubicBezTo>
                  <a:pt x="1263" y="39"/>
                  <a:pt x="1260" y="39"/>
                  <a:pt x="1258" y="39"/>
                </a:cubicBezTo>
                <a:cubicBezTo>
                  <a:pt x="1258" y="37"/>
                  <a:pt x="1259" y="34"/>
                  <a:pt x="1259" y="32"/>
                </a:cubicBezTo>
                <a:cubicBezTo>
                  <a:pt x="1260" y="29"/>
                  <a:pt x="1262" y="27"/>
                  <a:pt x="1263" y="25"/>
                </a:cubicBezTo>
                <a:cubicBezTo>
                  <a:pt x="1265" y="23"/>
                  <a:pt x="1267" y="22"/>
                  <a:pt x="1269" y="22"/>
                </a:cubicBezTo>
                <a:close/>
                <a:moveTo>
                  <a:pt x="1310" y="25"/>
                </a:moveTo>
                <a:cubicBezTo>
                  <a:pt x="1311" y="20"/>
                  <a:pt x="1311" y="20"/>
                  <a:pt x="1311" y="20"/>
                </a:cubicBezTo>
                <a:cubicBezTo>
                  <a:pt x="1311" y="20"/>
                  <a:pt x="1309" y="19"/>
                  <a:pt x="1308" y="19"/>
                </a:cubicBezTo>
                <a:cubicBezTo>
                  <a:pt x="1306" y="19"/>
                  <a:pt x="1304" y="19"/>
                  <a:pt x="1303" y="19"/>
                </a:cubicBezTo>
                <a:cubicBezTo>
                  <a:pt x="1300" y="19"/>
                  <a:pt x="1298" y="19"/>
                  <a:pt x="1296" y="20"/>
                </a:cubicBezTo>
                <a:cubicBezTo>
                  <a:pt x="1293" y="21"/>
                  <a:pt x="1292" y="22"/>
                  <a:pt x="1291" y="24"/>
                </a:cubicBezTo>
                <a:cubicBezTo>
                  <a:pt x="1289" y="26"/>
                  <a:pt x="1289" y="27"/>
                  <a:pt x="1289" y="30"/>
                </a:cubicBezTo>
                <a:cubicBezTo>
                  <a:pt x="1289" y="34"/>
                  <a:pt x="1291" y="38"/>
                  <a:pt x="1296" y="41"/>
                </a:cubicBezTo>
                <a:cubicBezTo>
                  <a:pt x="1298" y="43"/>
                  <a:pt x="1300" y="44"/>
                  <a:pt x="1301" y="45"/>
                </a:cubicBezTo>
                <a:cubicBezTo>
                  <a:pt x="1302" y="46"/>
                  <a:pt x="1303" y="48"/>
                  <a:pt x="1303" y="50"/>
                </a:cubicBezTo>
                <a:cubicBezTo>
                  <a:pt x="1303" y="51"/>
                  <a:pt x="1302" y="53"/>
                  <a:pt x="1301" y="54"/>
                </a:cubicBezTo>
                <a:cubicBezTo>
                  <a:pt x="1299" y="55"/>
                  <a:pt x="1297" y="55"/>
                  <a:pt x="1295" y="55"/>
                </a:cubicBezTo>
                <a:cubicBezTo>
                  <a:pt x="1293" y="55"/>
                  <a:pt x="1292" y="55"/>
                  <a:pt x="1290" y="54"/>
                </a:cubicBezTo>
                <a:cubicBezTo>
                  <a:pt x="1288" y="53"/>
                  <a:pt x="1287" y="53"/>
                  <a:pt x="1286" y="52"/>
                </a:cubicBezTo>
                <a:cubicBezTo>
                  <a:pt x="1285" y="57"/>
                  <a:pt x="1285" y="57"/>
                  <a:pt x="1285" y="57"/>
                </a:cubicBezTo>
                <a:cubicBezTo>
                  <a:pt x="1285" y="58"/>
                  <a:pt x="1287" y="58"/>
                  <a:pt x="1289" y="58"/>
                </a:cubicBezTo>
                <a:cubicBezTo>
                  <a:pt x="1291" y="59"/>
                  <a:pt x="1293" y="59"/>
                  <a:pt x="1295" y="59"/>
                </a:cubicBezTo>
                <a:cubicBezTo>
                  <a:pt x="1299" y="59"/>
                  <a:pt x="1303" y="58"/>
                  <a:pt x="1305" y="56"/>
                </a:cubicBezTo>
                <a:cubicBezTo>
                  <a:pt x="1308" y="54"/>
                  <a:pt x="1309" y="52"/>
                  <a:pt x="1309" y="48"/>
                </a:cubicBezTo>
                <a:cubicBezTo>
                  <a:pt x="1309" y="46"/>
                  <a:pt x="1309" y="45"/>
                  <a:pt x="1308" y="43"/>
                </a:cubicBezTo>
                <a:cubicBezTo>
                  <a:pt x="1307" y="42"/>
                  <a:pt x="1306" y="41"/>
                  <a:pt x="1305" y="40"/>
                </a:cubicBezTo>
                <a:cubicBezTo>
                  <a:pt x="1304" y="39"/>
                  <a:pt x="1303" y="38"/>
                  <a:pt x="1301" y="36"/>
                </a:cubicBezTo>
                <a:cubicBezTo>
                  <a:pt x="1299" y="35"/>
                  <a:pt x="1298" y="34"/>
                  <a:pt x="1297" y="32"/>
                </a:cubicBezTo>
                <a:cubicBezTo>
                  <a:pt x="1296" y="31"/>
                  <a:pt x="1295" y="30"/>
                  <a:pt x="1295" y="28"/>
                </a:cubicBezTo>
                <a:cubicBezTo>
                  <a:pt x="1295" y="26"/>
                  <a:pt x="1296" y="25"/>
                  <a:pt x="1297" y="24"/>
                </a:cubicBezTo>
                <a:cubicBezTo>
                  <a:pt x="1299" y="23"/>
                  <a:pt x="1300" y="23"/>
                  <a:pt x="1303" y="23"/>
                </a:cubicBezTo>
                <a:cubicBezTo>
                  <a:pt x="1304" y="23"/>
                  <a:pt x="1306" y="23"/>
                  <a:pt x="1307" y="24"/>
                </a:cubicBezTo>
                <a:cubicBezTo>
                  <a:pt x="1309" y="24"/>
                  <a:pt x="1310" y="25"/>
                  <a:pt x="1310" y="25"/>
                </a:cubicBezTo>
                <a:close/>
                <a:moveTo>
                  <a:pt x="1047" y="110"/>
                </a:moveTo>
                <a:cubicBezTo>
                  <a:pt x="1052" y="111"/>
                  <a:pt x="1052" y="111"/>
                  <a:pt x="1052" y="111"/>
                </a:cubicBezTo>
                <a:cubicBezTo>
                  <a:pt x="1046" y="156"/>
                  <a:pt x="1046" y="156"/>
                  <a:pt x="1046" y="156"/>
                </a:cubicBezTo>
                <a:cubicBezTo>
                  <a:pt x="1041" y="157"/>
                  <a:pt x="1041" y="157"/>
                  <a:pt x="1041" y="157"/>
                </a:cubicBezTo>
                <a:cubicBezTo>
                  <a:pt x="1041" y="159"/>
                  <a:pt x="1041" y="159"/>
                  <a:pt x="1041" y="159"/>
                </a:cubicBezTo>
                <a:cubicBezTo>
                  <a:pt x="1078" y="159"/>
                  <a:pt x="1078" y="159"/>
                  <a:pt x="1078" y="159"/>
                </a:cubicBezTo>
                <a:cubicBezTo>
                  <a:pt x="1081" y="147"/>
                  <a:pt x="1081" y="147"/>
                  <a:pt x="1081" y="147"/>
                </a:cubicBezTo>
                <a:cubicBezTo>
                  <a:pt x="1077" y="146"/>
                  <a:pt x="1077" y="146"/>
                  <a:pt x="1077" y="146"/>
                </a:cubicBezTo>
                <a:cubicBezTo>
                  <a:pt x="1073" y="155"/>
                  <a:pt x="1073" y="155"/>
                  <a:pt x="1073" y="155"/>
                </a:cubicBezTo>
                <a:cubicBezTo>
                  <a:pt x="1053" y="156"/>
                  <a:pt x="1053" y="156"/>
                  <a:pt x="1053" y="156"/>
                </a:cubicBezTo>
                <a:cubicBezTo>
                  <a:pt x="1056" y="134"/>
                  <a:pt x="1056" y="134"/>
                  <a:pt x="1056" y="134"/>
                </a:cubicBezTo>
                <a:cubicBezTo>
                  <a:pt x="1072" y="135"/>
                  <a:pt x="1072" y="135"/>
                  <a:pt x="1072" y="135"/>
                </a:cubicBezTo>
                <a:cubicBezTo>
                  <a:pt x="1073" y="130"/>
                  <a:pt x="1073" y="130"/>
                  <a:pt x="1073" y="130"/>
                </a:cubicBezTo>
                <a:cubicBezTo>
                  <a:pt x="1057" y="130"/>
                  <a:pt x="1057" y="130"/>
                  <a:pt x="1057" y="130"/>
                </a:cubicBezTo>
                <a:cubicBezTo>
                  <a:pt x="1059" y="110"/>
                  <a:pt x="1059" y="110"/>
                  <a:pt x="1059" y="110"/>
                </a:cubicBezTo>
                <a:cubicBezTo>
                  <a:pt x="1075" y="111"/>
                  <a:pt x="1075" y="111"/>
                  <a:pt x="1075" y="111"/>
                </a:cubicBezTo>
                <a:cubicBezTo>
                  <a:pt x="1076" y="118"/>
                  <a:pt x="1076" y="118"/>
                  <a:pt x="1076" y="118"/>
                </a:cubicBezTo>
                <a:cubicBezTo>
                  <a:pt x="1080" y="118"/>
                  <a:pt x="1080" y="118"/>
                  <a:pt x="1080" y="118"/>
                </a:cubicBezTo>
                <a:cubicBezTo>
                  <a:pt x="1081" y="107"/>
                  <a:pt x="1081" y="107"/>
                  <a:pt x="1081" y="107"/>
                </a:cubicBezTo>
                <a:cubicBezTo>
                  <a:pt x="1048" y="107"/>
                  <a:pt x="1048" y="107"/>
                  <a:pt x="1048" y="107"/>
                </a:cubicBezTo>
                <a:lnTo>
                  <a:pt x="1047" y="110"/>
                </a:lnTo>
                <a:close/>
                <a:moveTo>
                  <a:pt x="1100" y="129"/>
                </a:moveTo>
                <a:cubicBezTo>
                  <a:pt x="1100" y="120"/>
                  <a:pt x="1100" y="120"/>
                  <a:pt x="1100" y="120"/>
                </a:cubicBezTo>
                <a:cubicBezTo>
                  <a:pt x="1099" y="119"/>
                  <a:pt x="1099" y="119"/>
                  <a:pt x="1099" y="119"/>
                </a:cubicBezTo>
                <a:cubicBezTo>
                  <a:pt x="1090" y="121"/>
                  <a:pt x="1090" y="121"/>
                  <a:pt x="1090" y="121"/>
                </a:cubicBezTo>
                <a:cubicBezTo>
                  <a:pt x="1090" y="124"/>
                  <a:pt x="1090" y="124"/>
                  <a:pt x="1090" y="124"/>
                </a:cubicBezTo>
                <a:cubicBezTo>
                  <a:pt x="1093" y="125"/>
                  <a:pt x="1093" y="125"/>
                  <a:pt x="1093" y="125"/>
                </a:cubicBezTo>
                <a:cubicBezTo>
                  <a:pt x="1089" y="159"/>
                  <a:pt x="1089" y="159"/>
                  <a:pt x="1089" y="159"/>
                </a:cubicBezTo>
                <a:cubicBezTo>
                  <a:pt x="1095" y="159"/>
                  <a:pt x="1095" y="159"/>
                  <a:pt x="1095" y="159"/>
                </a:cubicBezTo>
                <a:cubicBezTo>
                  <a:pt x="1099" y="134"/>
                  <a:pt x="1099" y="134"/>
                  <a:pt x="1099" y="134"/>
                </a:cubicBezTo>
                <a:cubicBezTo>
                  <a:pt x="1101" y="131"/>
                  <a:pt x="1103" y="129"/>
                  <a:pt x="1105" y="127"/>
                </a:cubicBezTo>
                <a:cubicBezTo>
                  <a:pt x="1107" y="125"/>
                  <a:pt x="1109" y="124"/>
                  <a:pt x="1111" y="124"/>
                </a:cubicBezTo>
                <a:cubicBezTo>
                  <a:pt x="1113" y="124"/>
                  <a:pt x="1114" y="125"/>
                  <a:pt x="1114" y="126"/>
                </a:cubicBezTo>
                <a:cubicBezTo>
                  <a:pt x="1115" y="127"/>
                  <a:pt x="1115" y="128"/>
                  <a:pt x="1115" y="130"/>
                </a:cubicBezTo>
                <a:cubicBezTo>
                  <a:pt x="1115" y="132"/>
                  <a:pt x="1115" y="134"/>
                  <a:pt x="1115" y="135"/>
                </a:cubicBezTo>
                <a:cubicBezTo>
                  <a:pt x="1115" y="137"/>
                  <a:pt x="1114" y="140"/>
                  <a:pt x="1114" y="142"/>
                </a:cubicBezTo>
                <a:cubicBezTo>
                  <a:pt x="1114" y="144"/>
                  <a:pt x="1114" y="144"/>
                  <a:pt x="1114" y="144"/>
                </a:cubicBezTo>
                <a:cubicBezTo>
                  <a:pt x="1113" y="147"/>
                  <a:pt x="1113" y="147"/>
                  <a:pt x="1113" y="147"/>
                </a:cubicBezTo>
                <a:cubicBezTo>
                  <a:pt x="1112" y="151"/>
                  <a:pt x="1112" y="154"/>
                  <a:pt x="1112" y="156"/>
                </a:cubicBezTo>
                <a:cubicBezTo>
                  <a:pt x="1112" y="159"/>
                  <a:pt x="1113" y="160"/>
                  <a:pt x="1116" y="160"/>
                </a:cubicBezTo>
                <a:cubicBezTo>
                  <a:pt x="1117" y="160"/>
                  <a:pt x="1119" y="160"/>
                  <a:pt x="1120" y="159"/>
                </a:cubicBezTo>
                <a:cubicBezTo>
                  <a:pt x="1121" y="159"/>
                  <a:pt x="1122" y="158"/>
                  <a:pt x="1123" y="157"/>
                </a:cubicBezTo>
                <a:cubicBezTo>
                  <a:pt x="1123" y="157"/>
                  <a:pt x="1124" y="156"/>
                  <a:pt x="1124" y="156"/>
                </a:cubicBezTo>
                <a:cubicBezTo>
                  <a:pt x="1123" y="154"/>
                  <a:pt x="1123" y="154"/>
                  <a:pt x="1123" y="154"/>
                </a:cubicBezTo>
                <a:cubicBezTo>
                  <a:pt x="1122" y="155"/>
                  <a:pt x="1121" y="156"/>
                  <a:pt x="1120" y="156"/>
                </a:cubicBezTo>
                <a:cubicBezTo>
                  <a:pt x="1119" y="156"/>
                  <a:pt x="1119" y="155"/>
                  <a:pt x="1119" y="154"/>
                </a:cubicBezTo>
                <a:cubicBezTo>
                  <a:pt x="1119" y="152"/>
                  <a:pt x="1119" y="149"/>
                  <a:pt x="1120" y="145"/>
                </a:cubicBezTo>
                <a:cubicBezTo>
                  <a:pt x="1121" y="142"/>
                  <a:pt x="1121" y="142"/>
                  <a:pt x="1121" y="142"/>
                </a:cubicBezTo>
                <a:cubicBezTo>
                  <a:pt x="1121" y="140"/>
                  <a:pt x="1121" y="140"/>
                  <a:pt x="1121" y="140"/>
                </a:cubicBezTo>
                <a:cubicBezTo>
                  <a:pt x="1122" y="135"/>
                  <a:pt x="1122" y="132"/>
                  <a:pt x="1122" y="130"/>
                </a:cubicBezTo>
                <a:cubicBezTo>
                  <a:pt x="1122" y="126"/>
                  <a:pt x="1122" y="123"/>
                  <a:pt x="1120" y="122"/>
                </a:cubicBezTo>
                <a:cubicBezTo>
                  <a:pt x="1119" y="120"/>
                  <a:pt x="1117" y="119"/>
                  <a:pt x="1114" y="119"/>
                </a:cubicBezTo>
                <a:cubicBezTo>
                  <a:pt x="1112" y="119"/>
                  <a:pt x="1109" y="120"/>
                  <a:pt x="1106" y="122"/>
                </a:cubicBezTo>
                <a:cubicBezTo>
                  <a:pt x="1104" y="124"/>
                  <a:pt x="1102" y="126"/>
                  <a:pt x="1100" y="129"/>
                </a:cubicBezTo>
                <a:close/>
                <a:moveTo>
                  <a:pt x="1159" y="162"/>
                </a:moveTo>
                <a:cubicBezTo>
                  <a:pt x="1165" y="119"/>
                  <a:pt x="1165" y="119"/>
                  <a:pt x="1165" y="119"/>
                </a:cubicBezTo>
                <a:cubicBezTo>
                  <a:pt x="1160" y="121"/>
                  <a:pt x="1160" y="121"/>
                  <a:pt x="1160" y="121"/>
                </a:cubicBezTo>
                <a:cubicBezTo>
                  <a:pt x="1159" y="121"/>
                  <a:pt x="1158" y="120"/>
                  <a:pt x="1157" y="120"/>
                </a:cubicBezTo>
                <a:cubicBezTo>
                  <a:pt x="1155" y="120"/>
                  <a:pt x="1154" y="119"/>
                  <a:pt x="1153" y="119"/>
                </a:cubicBezTo>
                <a:cubicBezTo>
                  <a:pt x="1148" y="119"/>
                  <a:pt x="1144" y="121"/>
                  <a:pt x="1141" y="123"/>
                </a:cubicBezTo>
                <a:cubicBezTo>
                  <a:pt x="1137" y="126"/>
                  <a:pt x="1135" y="129"/>
                  <a:pt x="1133" y="133"/>
                </a:cubicBezTo>
                <a:cubicBezTo>
                  <a:pt x="1131" y="137"/>
                  <a:pt x="1130" y="141"/>
                  <a:pt x="1130" y="145"/>
                </a:cubicBezTo>
                <a:cubicBezTo>
                  <a:pt x="1130" y="150"/>
                  <a:pt x="1131" y="153"/>
                  <a:pt x="1133" y="156"/>
                </a:cubicBezTo>
                <a:cubicBezTo>
                  <a:pt x="1135" y="159"/>
                  <a:pt x="1138" y="160"/>
                  <a:pt x="1142" y="160"/>
                </a:cubicBezTo>
                <a:cubicBezTo>
                  <a:pt x="1144" y="160"/>
                  <a:pt x="1146" y="159"/>
                  <a:pt x="1148" y="158"/>
                </a:cubicBezTo>
                <a:cubicBezTo>
                  <a:pt x="1150" y="157"/>
                  <a:pt x="1152" y="156"/>
                  <a:pt x="1153" y="155"/>
                </a:cubicBezTo>
                <a:cubicBezTo>
                  <a:pt x="1151" y="164"/>
                  <a:pt x="1151" y="164"/>
                  <a:pt x="1151" y="164"/>
                </a:cubicBezTo>
                <a:cubicBezTo>
                  <a:pt x="1151" y="167"/>
                  <a:pt x="1150" y="169"/>
                  <a:pt x="1149" y="170"/>
                </a:cubicBezTo>
                <a:cubicBezTo>
                  <a:pt x="1147" y="172"/>
                  <a:pt x="1145" y="172"/>
                  <a:pt x="1142" y="172"/>
                </a:cubicBezTo>
                <a:cubicBezTo>
                  <a:pt x="1140" y="172"/>
                  <a:pt x="1139" y="172"/>
                  <a:pt x="1137" y="171"/>
                </a:cubicBezTo>
                <a:cubicBezTo>
                  <a:pt x="1136" y="171"/>
                  <a:pt x="1134" y="170"/>
                  <a:pt x="1133" y="170"/>
                </a:cubicBezTo>
                <a:cubicBezTo>
                  <a:pt x="1132" y="175"/>
                  <a:pt x="1132" y="175"/>
                  <a:pt x="1132" y="175"/>
                </a:cubicBezTo>
                <a:cubicBezTo>
                  <a:pt x="1132" y="176"/>
                  <a:pt x="1134" y="176"/>
                  <a:pt x="1135" y="176"/>
                </a:cubicBezTo>
                <a:cubicBezTo>
                  <a:pt x="1137" y="177"/>
                  <a:pt x="1138" y="177"/>
                  <a:pt x="1140" y="177"/>
                </a:cubicBezTo>
                <a:cubicBezTo>
                  <a:pt x="1142" y="177"/>
                  <a:pt x="1145" y="176"/>
                  <a:pt x="1148" y="175"/>
                </a:cubicBezTo>
                <a:cubicBezTo>
                  <a:pt x="1150" y="174"/>
                  <a:pt x="1153" y="173"/>
                  <a:pt x="1155" y="170"/>
                </a:cubicBezTo>
                <a:cubicBezTo>
                  <a:pt x="1157" y="168"/>
                  <a:pt x="1158" y="165"/>
                  <a:pt x="1159" y="162"/>
                </a:cubicBezTo>
                <a:close/>
                <a:moveTo>
                  <a:pt x="1157" y="125"/>
                </a:moveTo>
                <a:cubicBezTo>
                  <a:pt x="1154" y="150"/>
                  <a:pt x="1154" y="150"/>
                  <a:pt x="1154" y="150"/>
                </a:cubicBezTo>
                <a:cubicBezTo>
                  <a:pt x="1152" y="151"/>
                  <a:pt x="1151" y="153"/>
                  <a:pt x="1149" y="154"/>
                </a:cubicBezTo>
                <a:cubicBezTo>
                  <a:pt x="1148" y="155"/>
                  <a:pt x="1146" y="155"/>
                  <a:pt x="1144" y="155"/>
                </a:cubicBezTo>
                <a:cubicBezTo>
                  <a:pt x="1142" y="155"/>
                  <a:pt x="1140" y="155"/>
                  <a:pt x="1139" y="153"/>
                </a:cubicBezTo>
                <a:cubicBezTo>
                  <a:pt x="1138" y="151"/>
                  <a:pt x="1138" y="148"/>
                  <a:pt x="1138" y="145"/>
                </a:cubicBezTo>
                <a:cubicBezTo>
                  <a:pt x="1138" y="142"/>
                  <a:pt x="1138" y="138"/>
                  <a:pt x="1139" y="135"/>
                </a:cubicBezTo>
                <a:cubicBezTo>
                  <a:pt x="1140" y="132"/>
                  <a:pt x="1142" y="129"/>
                  <a:pt x="1144" y="127"/>
                </a:cubicBezTo>
                <a:cubicBezTo>
                  <a:pt x="1146" y="124"/>
                  <a:pt x="1149" y="123"/>
                  <a:pt x="1152" y="123"/>
                </a:cubicBezTo>
                <a:cubicBezTo>
                  <a:pt x="1154" y="123"/>
                  <a:pt x="1156" y="124"/>
                  <a:pt x="1157" y="125"/>
                </a:cubicBezTo>
                <a:close/>
                <a:moveTo>
                  <a:pt x="1181" y="153"/>
                </a:moveTo>
                <a:cubicBezTo>
                  <a:pt x="1185" y="120"/>
                  <a:pt x="1185" y="120"/>
                  <a:pt x="1185" y="120"/>
                </a:cubicBezTo>
                <a:cubicBezTo>
                  <a:pt x="1184" y="119"/>
                  <a:pt x="1184" y="119"/>
                  <a:pt x="1184" y="119"/>
                </a:cubicBezTo>
                <a:cubicBezTo>
                  <a:pt x="1174" y="121"/>
                  <a:pt x="1174" y="121"/>
                  <a:pt x="1174" y="121"/>
                </a:cubicBezTo>
                <a:cubicBezTo>
                  <a:pt x="1173" y="123"/>
                  <a:pt x="1173" y="123"/>
                  <a:pt x="1173" y="123"/>
                </a:cubicBezTo>
                <a:cubicBezTo>
                  <a:pt x="1178" y="125"/>
                  <a:pt x="1178" y="125"/>
                  <a:pt x="1178" y="125"/>
                </a:cubicBezTo>
                <a:cubicBezTo>
                  <a:pt x="1177" y="132"/>
                  <a:pt x="1176" y="138"/>
                  <a:pt x="1175" y="142"/>
                </a:cubicBezTo>
                <a:cubicBezTo>
                  <a:pt x="1174" y="150"/>
                  <a:pt x="1174" y="154"/>
                  <a:pt x="1173" y="156"/>
                </a:cubicBezTo>
                <a:cubicBezTo>
                  <a:pt x="1173" y="157"/>
                  <a:pt x="1174" y="158"/>
                  <a:pt x="1174" y="159"/>
                </a:cubicBezTo>
                <a:cubicBezTo>
                  <a:pt x="1175" y="160"/>
                  <a:pt x="1176" y="160"/>
                  <a:pt x="1178" y="160"/>
                </a:cubicBezTo>
                <a:cubicBezTo>
                  <a:pt x="1180" y="160"/>
                  <a:pt x="1182" y="159"/>
                  <a:pt x="1183" y="158"/>
                </a:cubicBezTo>
                <a:cubicBezTo>
                  <a:pt x="1184" y="157"/>
                  <a:pt x="1185" y="156"/>
                  <a:pt x="1186" y="155"/>
                </a:cubicBezTo>
                <a:cubicBezTo>
                  <a:pt x="1185" y="154"/>
                  <a:pt x="1185" y="154"/>
                  <a:pt x="1185" y="154"/>
                </a:cubicBezTo>
                <a:cubicBezTo>
                  <a:pt x="1184" y="154"/>
                  <a:pt x="1184" y="155"/>
                  <a:pt x="1183" y="155"/>
                </a:cubicBezTo>
                <a:cubicBezTo>
                  <a:pt x="1183" y="156"/>
                  <a:pt x="1182" y="156"/>
                  <a:pt x="1182" y="156"/>
                </a:cubicBezTo>
                <a:cubicBezTo>
                  <a:pt x="1181" y="156"/>
                  <a:pt x="1181" y="156"/>
                  <a:pt x="1181" y="155"/>
                </a:cubicBezTo>
                <a:cubicBezTo>
                  <a:pt x="1181" y="155"/>
                  <a:pt x="1180" y="155"/>
                  <a:pt x="1180" y="154"/>
                </a:cubicBezTo>
                <a:lnTo>
                  <a:pt x="1181" y="153"/>
                </a:lnTo>
                <a:close/>
                <a:moveTo>
                  <a:pt x="1183" y="112"/>
                </a:moveTo>
                <a:cubicBezTo>
                  <a:pt x="1184" y="112"/>
                  <a:pt x="1185" y="111"/>
                  <a:pt x="1186" y="110"/>
                </a:cubicBezTo>
                <a:cubicBezTo>
                  <a:pt x="1187" y="109"/>
                  <a:pt x="1188" y="108"/>
                  <a:pt x="1188" y="107"/>
                </a:cubicBezTo>
                <a:cubicBezTo>
                  <a:pt x="1188" y="106"/>
                  <a:pt x="1187" y="105"/>
                  <a:pt x="1187" y="104"/>
                </a:cubicBezTo>
                <a:cubicBezTo>
                  <a:pt x="1186" y="103"/>
                  <a:pt x="1185" y="103"/>
                  <a:pt x="1184" y="103"/>
                </a:cubicBezTo>
                <a:cubicBezTo>
                  <a:pt x="1182" y="103"/>
                  <a:pt x="1181" y="103"/>
                  <a:pt x="1180" y="104"/>
                </a:cubicBezTo>
                <a:cubicBezTo>
                  <a:pt x="1180" y="105"/>
                  <a:pt x="1179" y="107"/>
                  <a:pt x="1179" y="108"/>
                </a:cubicBezTo>
                <a:cubicBezTo>
                  <a:pt x="1179" y="109"/>
                  <a:pt x="1179" y="110"/>
                  <a:pt x="1180" y="111"/>
                </a:cubicBezTo>
                <a:cubicBezTo>
                  <a:pt x="1181" y="111"/>
                  <a:pt x="1182" y="112"/>
                  <a:pt x="1183" y="112"/>
                </a:cubicBezTo>
                <a:close/>
                <a:moveTo>
                  <a:pt x="1207" y="129"/>
                </a:moveTo>
                <a:cubicBezTo>
                  <a:pt x="1208" y="120"/>
                  <a:pt x="1208" y="120"/>
                  <a:pt x="1208" y="120"/>
                </a:cubicBezTo>
                <a:cubicBezTo>
                  <a:pt x="1207" y="119"/>
                  <a:pt x="1207" y="119"/>
                  <a:pt x="1207" y="119"/>
                </a:cubicBezTo>
                <a:cubicBezTo>
                  <a:pt x="1198" y="121"/>
                  <a:pt x="1198" y="121"/>
                  <a:pt x="1198" y="121"/>
                </a:cubicBezTo>
                <a:cubicBezTo>
                  <a:pt x="1198" y="124"/>
                  <a:pt x="1198" y="124"/>
                  <a:pt x="1198" y="124"/>
                </a:cubicBezTo>
                <a:cubicBezTo>
                  <a:pt x="1201" y="125"/>
                  <a:pt x="1201" y="125"/>
                  <a:pt x="1201" y="125"/>
                </a:cubicBezTo>
                <a:cubicBezTo>
                  <a:pt x="1196" y="159"/>
                  <a:pt x="1196" y="159"/>
                  <a:pt x="1196" y="159"/>
                </a:cubicBezTo>
                <a:cubicBezTo>
                  <a:pt x="1203" y="159"/>
                  <a:pt x="1203" y="159"/>
                  <a:pt x="1203" y="159"/>
                </a:cubicBezTo>
                <a:cubicBezTo>
                  <a:pt x="1207" y="134"/>
                  <a:pt x="1207" y="134"/>
                  <a:pt x="1207" y="134"/>
                </a:cubicBezTo>
                <a:cubicBezTo>
                  <a:pt x="1208" y="131"/>
                  <a:pt x="1210" y="129"/>
                  <a:pt x="1213" y="127"/>
                </a:cubicBezTo>
                <a:cubicBezTo>
                  <a:pt x="1215" y="125"/>
                  <a:pt x="1217" y="124"/>
                  <a:pt x="1219" y="124"/>
                </a:cubicBezTo>
                <a:cubicBezTo>
                  <a:pt x="1220" y="124"/>
                  <a:pt x="1221" y="125"/>
                  <a:pt x="1222" y="126"/>
                </a:cubicBezTo>
                <a:cubicBezTo>
                  <a:pt x="1223" y="127"/>
                  <a:pt x="1223" y="128"/>
                  <a:pt x="1223" y="130"/>
                </a:cubicBezTo>
                <a:cubicBezTo>
                  <a:pt x="1223" y="132"/>
                  <a:pt x="1223" y="134"/>
                  <a:pt x="1223" y="135"/>
                </a:cubicBezTo>
                <a:cubicBezTo>
                  <a:pt x="1222" y="137"/>
                  <a:pt x="1222" y="140"/>
                  <a:pt x="1222" y="142"/>
                </a:cubicBezTo>
                <a:cubicBezTo>
                  <a:pt x="1221" y="144"/>
                  <a:pt x="1221" y="144"/>
                  <a:pt x="1221" y="144"/>
                </a:cubicBezTo>
                <a:cubicBezTo>
                  <a:pt x="1221" y="147"/>
                  <a:pt x="1221" y="147"/>
                  <a:pt x="1221" y="147"/>
                </a:cubicBezTo>
                <a:cubicBezTo>
                  <a:pt x="1220" y="151"/>
                  <a:pt x="1219" y="154"/>
                  <a:pt x="1219" y="156"/>
                </a:cubicBezTo>
                <a:cubicBezTo>
                  <a:pt x="1219" y="159"/>
                  <a:pt x="1221" y="160"/>
                  <a:pt x="1224" y="160"/>
                </a:cubicBezTo>
                <a:cubicBezTo>
                  <a:pt x="1225" y="160"/>
                  <a:pt x="1226" y="160"/>
                  <a:pt x="1227" y="159"/>
                </a:cubicBezTo>
                <a:cubicBezTo>
                  <a:pt x="1228" y="159"/>
                  <a:pt x="1229" y="158"/>
                  <a:pt x="1230" y="157"/>
                </a:cubicBezTo>
                <a:cubicBezTo>
                  <a:pt x="1231" y="157"/>
                  <a:pt x="1231" y="156"/>
                  <a:pt x="1232" y="156"/>
                </a:cubicBezTo>
                <a:cubicBezTo>
                  <a:pt x="1231" y="154"/>
                  <a:pt x="1231" y="154"/>
                  <a:pt x="1231" y="154"/>
                </a:cubicBezTo>
                <a:cubicBezTo>
                  <a:pt x="1229" y="155"/>
                  <a:pt x="1228" y="156"/>
                  <a:pt x="1227" y="156"/>
                </a:cubicBezTo>
                <a:cubicBezTo>
                  <a:pt x="1227" y="156"/>
                  <a:pt x="1227" y="155"/>
                  <a:pt x="1227" y="154"/>
                </a:cubicBezTo>
                <a:cubicBezTo>
                  <a:pt x="1227" y="152"/>
                  <a:pt x="1227" y="149"/>
                  <a:pt x="1228" y="145"/>
                </a:cubicBezTo>
                <a:cubicBezTo>
                  <a:pt x="1228" y="142"/>
                  <a:pt x="1228" y="142"/>
                  <a:pt x="1228" y="142"/>
                </a:cubicBezTo>
                <a:cubicBezTo>
                  <a:pt x="1229" y="140"/>
                  <a:pt x="1229" y="140"/>
                  <a:pt x="1229" y="140"/>
                </a:cubicBezTo>
                <a:cubicBezTo>
                  <a:pt x="1230" y="135"/>
                  <a:pt x="1230" y="132"/>
                  <a:pt x="1230" y="130"/>
                </a:cubicBezTo>
                <a:cubicBezTo>
                  <a:pt x="1230" y="126"/>
                  <a:pt x="1229" y="123"/>
                  <a:pt x="1228" y="122"/>
                </a:cubicBezTo>
                <a:cubicBezTo>
                  <a:pt x="1227" y="120"/>
                  <a:pt x="1225" y="119"/>
                  <a:pt x="1222" y="119"/>
                </a:cubicBezTo>
                <a:cubicBezTo>
                  <a:pt x="1219" y="119"/>
                  <a:pt x="1217" y="120"/>
                  <a:pt x="1214" y="122"/>
                </a:cubicBezTo>
                <a:cubicBezTo>
                  <a:pt x="1211" y="124"/>
                  <a:pt x="1209" y="126"/>
                  <a:pt x="1207" y="129"/>
                </a:cubicBezTo>
                <a:close/>
                <a:moveTo>
                  <a:pt x="1267" y="153"/>
                </a:moveTo>
                <a:cubicBezTo>
                  <a:pt x="1266" y="150"/>
                  <a:pt x="1266" y="150"/>
                  <a:pt x="1266" y="150"/>
                </a:cubicBezTo>
                <a:cubicBezTo>
                  <a:pt x="1264" y="152"/>
                  <a:pt x="1262" y="153"/>
                  <a:pt x="1260" y="154"/>
                </a:cubicBezTo>
                <a:cubicBezTo>
                  <a:pt x="1258" y="155"/>
                  <a:pt x="1256" y="156"/>
                  <a:pt x="1254" y="156"/>
                </a:cubicBezTo>
                <a:cubicBezTo>
                  <a:pt x="1251" y="156"/>
                  <a:pt x="1249" y="154"/>
                  <a:pt x="1248" y="152"/>
                </a:cubicBezTo>
                <a:cubicBezTo>
                  <a:pt x="1246" y="150"/>
                  <a:pt x="1246" y="147"/>
                  <a:pt x="1246" y="143"/>
                </a:cubicBezTo>
                <a:cubicBezTo>
                  <a:pt x="1249" y="143"/>
                  <a:pt x="1252" y="143"/>
                  <a:pt x="1256" y="142"/>
                </a:cubicBezTo>
                <a:cubicBezTo>
                  <a:pt x="1259" y="140"/>
                  <a:pt x="1263" y="139"/>
                  <a:pt x="1265" y="136"/>
                </a:cubicBezTo>
                <a:cubicBezTo>
                  <a:pt x="1268" y="134"/>
                  <a:pt x="1269" y="131"/>
                  <a:pt x="1269" y="128"/>
                </a:cubicBezTo>
                <a:cubicBezTo>
                  <a:pt x="1269" y="125"/>
                  <a:pt x="1268" y="123"/>
                  <a:pt x="1267" y="122"/>
                </a:cubicBezTo>
                <a:cubicBezTo>
                  <a:pt x="1265" y="120"/>
                  <a:pt x="1263" y="119"/>
                  <a:pt x="1259" y="119"/>
                </a:cubicBezTo>
                <a:cubicBezTo>
                  <a:pt x="1255" y="119"/>
                  <a:pt x="1252" y="121"/>
                  <a:pt x="1249" y="123"/>
                </a:cubicBezTo>
                <a:cubicBezTo>
                  <a:pt x="1246" y="125"/>
                  <a:pt x="1243" y="128"/>
                  <a:pt x="1241" y="132"/>
                </a:cubicBezTo>
                <a:cubicBezTo>
                  <a:pt x="1240" y="136"/>
                  <a:pt x="1239" y="140"/>
                  <a:pt x="1239" y="145"/>
                </a:cubicBezTo>
                <a:cubicBezTo>
                  <a:pt x="1239" y="147"/>
                  <a:pt x="1239" y="150"/>
                  <a:pt x="1240" y="152"/>
                </a:cubicBezTo>
                <a:cubicBezTo>
                  <a:pt x="1241" y="155"/>
                  <a:pt x="1243" y="156"/>
                  <a:pt x="1245" y="158"/>
                </a:cubicBezTo>
                <a:cubicBezTo>
                  <a:pt x="1247" y="159"/>
                  <a:pt x="1249" y="160"/>
                  <a:pt x="1253" y="160"/>
                </a:cubicBezTo>
                <a:cubicBezTo>
                  <a:pt x="1256" y="160"/>
                  <a:pt x="1259" y="159"/>
                  <a:pt x="1261" y="158"/>
                </a:cubicBezTo>
                <a:cubicBezTo>
                  <a:pt x="1264" y="156"/>
                  <a:pt x="1266" y="154"/>
                  <a:pt x="1267" y="153"/>
                </a:cubicBezTo>
                <a:close/>
                <a:moveTo>
                  <a:pt x="1258" y="123"/>
                </a:moveTo>
                <a:cubicBezTo>
                  <a:pt x="1259" y="123"/>
                  <a:pt x="1260" y="124"/>
                  <a:pt x="1261" y="125"/>
                </a:cubicBezTo>
                <a:cubicBezTo>
                  <a:pt x="1262" y="125"/>
                  <a:pt x="1263" y="127"/>
                  <a:pt x="1263" y="129"/>
                </a:cubicBezTo>
                <a:cubicBezTo>
                  <a:pt x="1263" y="131"/>
                  <a:pt x="1262" y="133"/>
                  <a:pt x="1260" y="135"/>
                </a:cubicBezTo>
                <a:cubicBezTo>
                  <a:pt x="1258" y="136"/>
                  <a:pt x="1256" y="138"/>
                  <a:pt x="1253" y="139"/>
                </a:cubicBezTo>
                <a:cubicBezTo>
                  <a:pt x="1251" y="139"/>
                  <a:pt x="1248" y="140"/>
                  <a:pt x="1246" y="140"/>
                </a:cubicBezTo>
                <a:cubicBezTo>
                  <a:pt x="1246" y="138"/>
                  <a:pt x="1247" y="135"/>
                  <a:pt x="1248" y="132"/>
                </a:cubicBezTo>
                <a:cubicBezTo>
                  <a:pt x="1249" y="130"/>
                  <a:pt x="1250" y="127"/>
                  <a:pt x="1252" y="126"/>
                </a:cubicBezTo>
                <a:cubicBezTo>
                  <a:pt x="1254" y="124"/>
                  <a:pt x="1255" y="123"/>
                  <a:pt x="1258" y="123"/>
                </a:cubicBezTo>
                <a:close/>
                <a:moveTo>
                  <a:pt x="1303" y="153"/>
                </a:moveTo>
                <a:cubicBezTo>
                  <a:pt x="1302" y="150"/>
                  <a:pt x="1302" y="150"/>
                  <a:pt x="1302" y="150"/>
                </a:cubicBezTo>
                <a:cubicBezTo>
                  <a:pt x="1300" y="152"/>
                  <a:pt x="1298" y="153"/>
                  <a:pt x="1296" y="154"/>
                </a:cubicBezTo>
                <a:cubicBezTo>
                  <a:pt x="1294" y="155"/>
                  <a:pt x="1292" y="156"/>
                  <a:pt x="1290" y="156"/>
                </a:cubicBezTo>
                <a:cubicBezTo>
                  <a:pt x="1287" y="156"/>
                  <a:pt x="1285" y="154"/>
                  <a:pt x="1284" y="152"/>
                </a:cubicBezTo>
                <a:cubicBezTo>
                  <a:pt x="1282" y="150"/>
                  <a:pt x="1282" y="147"/>
                  <a:pt x="1282" y="143"/>
                </a:cubicBezTo>
                <a:cubicBezTo>
                  <a:pt x="1285" y="143"/>
                  <a:pt x="1288" y="143"/>
                  <a:pt x="1292" y="142"/>
                </a:cubicBezTo>
                <a:cubicBezTo>
                  <a:pt x="1295" y="140"/>
                  <a:pt x="1299" y="139"/>
                  <a:pt x="1301" y="136"/>
                </a:cubicBezTo>
                <a:cubicBezTo>
                  <a:pt x="1304" y="134"/>
                  <a:pt x="1305" y="131"/>
                  <a:pt x="1305" y="128"/>
                </a:cubicBezTo>
                <a:cubicBezTo>
                  <a:pt x="1305" y="125"/>
                  <a:pt x="1304" y="123"/>
                  <a:pt x="1303" y="122"/>
                </a:cubicBezTo>
                <a:cubicBezTo>
                  <a:pt x="1301" y="120"/>
                  <a:pt x="1299" y="119"/>
                  <a:pt x="1295" y="119"/>
                </a:cubicBezTo>
                <a:cubicBezTo>
                  <a:pt x="1291" y="119"/>
                  <a:pt x="1288" y="121"/>
                  <a:pt x="1285" y="123"/>
                </a:cubicBezTo>
                <a:cubicBezTo>
                  <a:pt x="1282" y="125"/>
                  <a:pt x="1279" y="128"/>
                  <a:pt x="1277" y="132"/>
                </a:cubicBezTo>
                <a:cubicBezTo>
                  <a:pt x="1275" y="136"/>
                  <a:pt x="1275" y="140"/>
                  <a:pt x="1275" y="145"/>
                </a:cubicBezTo>
                <a:cubicBezTo>
                  <a:pt x="1275" y="147"/>
                  <a:pt x="1275" y="150"/>
                  <a:pt x="1276" y="152"/>
                </a:cubicBezTo>
                <a:cubicBezTo>
                  <a:pt x="1277" y="155"/>
                  <a:pt x="1279" y="156"/>
                  <a:pt x="1281" y="158"/>
                </a:cubicBezTo>
                <a:cubicBezTo>
                  <a:pt x="1283" y="159"/>
                  <a:pt x="1285" y="160"/>
                  <a:pt x="1288" y="160"/>
                </a:cubicBezTo>
                <a:cubicBezTo>
                  <a:pt x="1292" y="160"/>
                  <a:pt x="1295" y="159"/>
                  <a:pt x="1297" y="158"/>
                </a:cubicBezTo>
                <a:cubicBezTo>
                  <a:pt x="1300" y="156"/>
                  <a:pt x="1302" y="154"/>
                  <a:pt x="1303" y="153"/>
                </a:cubicBezTo>
                <a:close/>
                <a:moveTo>
                  <a:pt x="1294" y="123"/>
                </a:moveTo>
                <a:cubicBezTo>
                  <a:pt x="1295" y="123"/>
                  <a:pt x="1296" y="124"/>
                  <a:pt x="1297" y="125"/>
                </a:cubicBezTo>
                <a:cubicBezTo>
                  <a:pt x="1298" y="125"/>
                  <a:pt x="1298" y="127"/>
                  <a:pt x="1298" y="129"/>
                </a:cubicBezTo>
                <a:cubicBezTo>
                  <a:pt x="1298" y="131"/>
                  <a:pt x="1298" y="133"/>
                  <a:pt x="1296" y="135"/>
                </a:cubicBezTo>
                <a:cubicBezTo>
                  <a:pt x="1294" y="136"/>
                  <a:pt x="1292" y="138"/>
                  <a:pt x="1289" y="139"/>
                </a:cubicBezTo>
                <a:cubicBezTo>
                  <a:pt x="1287" y="139"/>
                  <a:pt x="1284" y="140"/>
                  <a:pt x="1282" y="140"/>
                </a:cubicBezTo>
                <a:cubicBezTo>
                  <a:pt x="1282" y="138"/>
                  <a:pt x="1283" y="135"/>
                  <a:pt x="1284" y="132"/>
                </a:cubicBezTo>
                <a:cubicBezTo>
                  <a:pt x="1285" y="130"/>
                  <a:pt x="1286" y="127"/>
                  <a:pt x="1288" y="126"/>
                </a:cubicBezTo>
                <a:cubicBezTo>
                  <a:pt x="1289" y="124"/>
                  <a:pt x="1291" y="123"/>
                  <a:pt x="1294" y="123"/>
                </a:cubicBezTo>
                <a:close/>
                <a:moveTo>
                  <a:pt x="1322" y="129"/>
                </a:moveTo>
                <a:cubicBezTo>
                  <a:pt x="1323" y="127"/>
                  <a:pt x="1323" y="127"/>
                  <a:pt x="1323" y="127"/>
                </a:cubicBezTo>
                <a:cubicBezTo>
                  <a:pt x="1323" y="120"/>
                  <a:pt x="1323" y="120"/>
                  <a:pt x="1323" y="120"/>
                </a:cubicBezTo>
                <a:cubicBezTo>
                  <a:pt x="1322" y="119"/>
                  <a:pt x="1322" y="119"/>
                  <a:pt x="1322" y="119"/>
                </a:cubicBezTo>
                <a:cubicBezTo>
                  <a:pt x="1314" y="121"/>
                  <a:pt x="1314" y="121"/>
                  <a:pt x="1314" y="121"/>
                </a:cubicBezTo>
                <a:cubicBezTo>
                  <a:pt x="1313" y="124"/>
                  <a:pt x="1313" y="124"/>
                  <a:pt x="1313" y="124"/>
                </a:cubicBezTo>
                <a:cubicBezTo>
                  <a:pt x="1317" y="125"/>
                  <a:pt x="1317" y="125"/>
                  <a:pt x="1317" y="125"/>
                </a:cubicBezTo>
                <a:cubicBezTo>
                  <a:pt x="1312" y="159"/>
                  <a:pt x="1312" y="159"/>
                  <a:pt x="1312" y="159"/>
                </a:cubicBezTo>
                <a:cubicBezTo>
                  <a:pt x="1319" y="159"/>
                  <a:pt x="1319" y="159"/>
                  <a:pt x="1319" y="159"/>
                </a:cubicBezTo>
                <a:cubicBezTo>
                  <a:pt x="1322" y="134"/>
                  <a:pt x="1322" y="134"/>
                  <a:pt x="1322" y="134"/>
                </a:cubicBezTo>
                <a:cubicBezTo>
                  <a:pt x="1323" y="132"/>
                  <a:pt x="1325" y="130"/>
                  <a:pt x="1327" y="129"/>
                </a:cubicBezTo>
                <a:cubicBezTo>
                  <a:pt x="1329" y="127"/>
                  <a:pt x="1331" y="127"/>
                  <a:pt x="1333" y="127"/>
                </a:cubicBezTo>
                <a:cubicBezTo>
                  <a:pt x="1334" y="127"/>
                  <a:pt x="1335" y="127"/>
                  <a:pt x="1336" y="127"/>
                </a:cubicBezTo>
                <a:cubicBezTo>
                  <a:pt x="1338" y="120"/>
                  <a:pt x="1338" y="120"/>
                  <a:pt x="1338" y="120"/>
                </a:cubicBezTo>
                <a:cubicBezTo>
                  <a:pt x="1337" y="120"/>
                  <a:pt x="1336" y="119"/>
                  <a:pt x="1335" y="119"/>
                </a:cubicBezTo>
                <a:cubicBezTo>
                  <a:pt x="1333" y="119"/>
                  <a:pt x="1331" y="120"/>
                  <a:pt x="1330" y="121"/>
                </a:cubicBezTo>
                <a:cubicBezTo>
                  <a:pt x="1328" y="122"/>
                  <a:pt x="1326" y="123"/>
                  <a:pt x="1325" y="125"/>
                </a:cubicBezTo>
                <a:cubicBezTo>
                  <a:pt x="1324" y="126"/>
                  <a:pt x="1323" y="128"/>
                  <a:pt x="1322" y="129"/>
                </a:cubicBezTo>
                <a:close/>
                <a:moveTo>
                  <a:pt x="1349" y="153"/>
                </a:moveTo>
                <a:cubicBezTo>
                  <a:pt x="1354" y="120"/>
                  <a:pt x="1354" y="120"/>
                  <a:pt x="1354" y="120"/>
                </a:cubicBezTo>
                <a:cubicBezTo>
                  <a:pt x="1352" y="119"/>
                  <a:pt x="1352" y="119"/>
                  <a:pt x="1352" y="119"/>
                </a:cubicBezTo>
                <a:cubicBezTo>
                  <a:pt x="1342" y="121"/>
                  <a:pt x="1342" y="121"/>
                  <a:pt x="1342" y="121"/>
                </a:cubicBezTo>
                <a:cubicBezTo>
                  <a:pt x="1342" y="123"/>
                  <a:pt x="1342" y="123"/>
                  <a:pt x="1342" y="123"/>
                </a:cubicBezTo>
                <a:cubicBezTo>
                  <a:pt x="1346" y="125"/>
                  <a:pt x="1346" y="125"/>
                  <a:pt x="1346" y="125"/>
                </a:cubicBezTo>
                <a:cubicBezTo>
                  <a:pt x="1345" y="132"/>
                  <a:pt x="1345" y="138"/>
                  <a:pt x="1344" y="142"/>
                </a:cubicBezTo>
                <a:cubicBezTo>
                  <a:pt x="1343" y="150"/>
                  <a:pt x="1342" y="154"/>
                  <a:pt x="1342" y="156"/>
                </a:cubicBezTo>
                <a:cubicBezTo>
                  <a:pt x="1342" y="157"/>
                  <a:pt x="1342" y="158"/>
                  <a:pt x="1343" y="159"/>
                </a:cubicBezTo>
                <a:cubicBezTo>
                  <a:pt x="1344" y="160"/>
                  <a:pt x="1345" y="160"/>
                  <a:pt x="1347" y="160"/>
                </a:cubicBezTo>
                <a:cubicBezTo>
                  <a:pt x="1349" y="160"/>
                  <a:pt x="1350" y="159"/>
                  <a:pt x="1352" y="158"/>
                </a:cubicBezTo>
                <a:cubicBezTo>
                  <a:pt x="1353" y="157"/>
                  <a:pt x="1354" y="156"/>
                  <a:pt x="1355" y="155"/>
                </a:cubicBezTo>
                <a:cubicBezTo>
                  <a:pt x="1354" y="154"/>
                  <a:pt x="1354" y="154"/>
                  <a:pt x="1354" y="154"/>
                </a:cubicBezTo>
                <a:cubicBezTo>
                  <a:pt x="1353" y="154"/>
                  <a:pt x="1352" y="155"/>
                  <a:pt x="1352" y="155"/>
                </a:cubicBezTo>
                <a:cubicBezTo>
                  <a:pt x="1351" y="156"/>
                  <a:pt x="1351" y="156"/>
                  <a:pt x="1350" y="156"/>
                </a:cubicBezTo>
                <a:cubicBezTo>
                  <a:pt x="1350" y="156"/>
                  <a:pt x="1350" y="156"/>
                  <a:pt x="1349" y="155"/>
                </a:cubicBezTo>
                <a:cubicBezTo>
                  <a:pt x="1349" y="155"/>
                  <a:pt x="1349" y="155"/>
                  <a:pt x="1349" y="154"/>
                </a:cubicBezTo>
                <a:lnTo>
                  <a:pt x="1349" y="153"/>
                </a:lnTo>
                <a:close/>
                <a:moveTo>
                  <a:pt x="1351" y="112"/>
                </a:moveTo>
                <a:cubicBezTo>
                  <a:pt x="1353" y="112"/>
                  <a:pt x="1354" y="111"/>
                  <a:pt x="1355" y="110"/>
                </a:cubicBezTo>
                <a:cubicBezTo>
                  <a:pt x="1356" y="109"/>
                  <a:pt x="1356" y="108"/>
                  <a:pt x="1356" y="107"/>
                </a:cubicBezTo>
                <a:cubicBezTo>
                  <a:pt x="1356" y="106"/>
                  <a:pt x="1356" y="105"/>
                  <a:pt x="1355" y="104"/>
                </a:cubicBezTo>
                <a:cubicBezTo>
                  <a:pt x="1354" y="103"/>
                  <a:pt x="1353" y="103"/>
                  <a:pt x="1352" y="103"/>
                </a:cubicBezTo>
                <a:cubicBezTo>
                  <a:pt x="1351" y="103"/>
                  <a:pt x="1350" y="103"/>
                  <a:pt x="1349" y="104"/>
                </a:cubicBezTo>
                <a:cubicBezTo>
                  <a:pt x="1348" y="105"/>
                  <a:pt x="1348" y="107"/>
                  <a:pt x="1348" y="108"/>
                </a:cubicBezTo>
                <a:cubicBezTo>
                  <a:pt x="1348" y="109"/>
                  <a:pt x="1348" y="110"/>
                  <a:pt x="1349" y="111"/>
                </a:cubicBezTo>
                <a:cubicBezTo>
                  <a:pt x="1350" y="111"/>
                  <a:pt x="1350" y="112"/>
                  <a:pt x="1351" y="112"/>
                </a:cubicBezTo>
                <a:close/>
                <a:moveTo>
                  <a:pt x="1374" y="129"/>
                </a:moveTo>
                <a:cubicBezTo>
                  <a:pt x="1375" y="120"/>
                  <a:pt x="1375" y="120"/>
                  <a:pt x="1375" y="120"/>
                </a:cubicBezTo>
                <a:cubicBezTo>
                  <a:pt x="1374" y="119"/>
                  <a:pt x="1374" y="119"/>
                  <a:pt x="1374" y="119"/>
                </a:cubicBezTo>
                <a:cubicBezTo>
                  <a:pt x="1365" y="121"/>
                  <a:pt x="1365" y="121"/>
                  <a:pt x="1365" y="121"/>
                </a:cubicBezTo>
                <a:cubicBezTo>
                  <a:pt x="1365" y="124"/>
                  <a:pt x="1365" y="124"/>
                  <a:pt x="1365" y="124"/>
                </a:cubicBezTo>
                <a:cubicBezTo>
                  <a:pt x="1368" y="125"/>
                  <a:pt x="1368" y="125"/>
                  <a:pt x="1368" y="125"/>
                </a:cubicBezTo>
                <a:cubicBezTo>
                  <a:pt x="1364" y="159"/>
                  <a:pt x="1364" y="159"/>
                  <a:pt x="1364" y="159"/>
                </a:cubicBezTo>
                <a:cubicBezTo>
                  <a:pt x="1370" y="159"/>
                  <a:pt x="1370" y="159"/>
                  <a:pt x="1370" y="159"/>
                </a:cubicBezTo>
                <a:cubicBezTo>
                  <a:pt x="1374" y="134"/>
                  <a:pt x="1374" y="134"/>
                  <a:pt x="1374" y="134"/>
                </a:cubicBezTo>
                <a:cubicBezTo>
                  <a:pt x="1375" y="131"/>
                  <a:pt x="1377" y="129"/>
                  <a:pt x="1380" y="127"/>
                </a:cubicBezTo>
                <a:cubicBezTo>
                  <a:pt x="1382" y="125"/>
                  <a:pt x="1384" y="124"/>
                  <a:pt x="1386" y="124"/>
                </a:cubicBezTo>
                <a:cubicBezTo>
                  <a:pt x="1388" y="124"/>
                  <a:pt x="1389" y="125"/>
                  <a:pt x="1389" y="126"/>
                </a:cubicBezTo>
                <a:cubicBezTo>
                  <a:pt x="1390" y="127"/>
                  <a:pt x="1390" y="128"/>
                  <a:pt x="1390" y="130"/>
                </a:cubicBezTo>
                <a:cubicBezTo>
                  <a:pt x="1390" y="132"/>
                  <a:pt x="1390" y="134"/>
                  <a:pt x="1390" y="135"/>
                </a:cubicBezTo>
                <a:cubicBezTo>
                  <a:pt x="1390" y="137"/>
                  <a:pt x="1389" y="140"/>
                  <a:pt x="1389" y="142"/>
                </a:cubicBezTo>
                <a:cubicBezTo>
                  <a:pt x="1388" y="144"/>
                  <a:pt x="1388" y="144"/>
                  <a:pt x="1388" y="144"/>
                </a:cubicBezTo>
                <a:cubicBezTo>
                  <a:pt x="1388" y="147"/>
                  <a:pt x="1388" y="147"/>
                  <a:pt x="1388" y="147"/>
                </a:cubicBezTo>
                <a:cubicBezTo>
                  <a:pt x="1387" y="151"/>
                  <a:pt x="1387" y="154"/>
                  <a:pt x="1387" y="156"/>
                </a:cubicBezTo>
                <a:cubicBezTo>
                  <a:pt x="1387" y="159"/>
                  <a:pt x="1388" y="160"/>
                  <a:pt x="1391" y="160"/>
                </a:cubicBezTo>
                <a:cubicBezTo>
                  <a:pt x="1392" y="160"/>
                  <a:pt x="1394" y="160"/>
                  <a:pt x="1395" y="159"/>
                </a:cubicBezTo>
                <a:cubicBezTo>
                  <a:pt x="1396" y="159"/>
                  <a:pt x="1397" y="158"/>
                  <a:pt x="1397" y="157"/>
                </a:cubicBezTo>
                <a:cubicBezTo>
                  <a:pt x="1398" y="157"/>
                  <a:pt x="1399" y="156"/>
                  <a:pt x="1399" y="156"/>
                </a:cubicBezTo>
                <a:cubicBezTo>
                  <a:pt x="1398" y="154"/>
                  <a:pt x="1398" y="154"/>
                  <a:pt x="1398" y="154"/>
                </a:cubicBezTo>
                <a:cubicBezTo>
                  <a:pt x="1397" y="155"/>
                  <a:pt x="1396" y="156"/>
                  <a:pt x="1395" y="156"/>
                </a:cubicBezTo>
                <a:cubicBezTo>
                  <a:pt x="1394" y="156"/>
                  <a:pt x="1394" y="155"/>
                  <a:pt x="1394" y="154"/>
                </a:cubicBezTo>
                <a:cubicBezTo>
                  <a:pt x="1394" y="152"/>
                  <a:pt x="1394" y="149"/>
                  <a:pt x="1395" y="145"/>
                </a:cubicBezTo>
                <a:cubicBezTo>
                  <a:pt x="1395" y="142"/>
                  <a:pt x="1395" y="142"/>
                  <a:pt x="1395" y="142"/>
                </a:cubicBezTo>
                <a:cubicBezTo>
                  <a:pt x="1396" y="140"/>
                  <a:pt x="1396" y="140"/>
                  <a:pt x="1396" y="140"/>
                </a:cubicBezTo>
                <a:cubicBezTo>
                  <a:pt x="1397" y="135"/>
                  <a:pt x="1397" y="132"/>
                  <a:pt x="1397" y="130"/>
                </a:cubicBezTo>
                <a:cubicBezTo>
                  <a:pt x="1397" y="126"/>
                  <a:pt x="1397" y="123"/>
                  <a:pt x="1395" y="122"/>
                </a:cubicBezTo>
                <a:cubicBezTo>
                  <a:pt x="1394" y="120"/>
                  <a:pt x="1392" y="119"/>
                  <a:pt x="1389" y="119"/>
                </a:cubicBezTo>
                <a:cubicBezTo>
                  <a:pt x="1386" y="119"/>
                  <a:pt x="1384" y="120"/>
                  <a:pt x="1381" y="122"/>
                </a:cubicBezTo>
                <a:cubicBezTo>
                  <a:pt x="1379" y="124"/>
                  <a:pt x="1376" y="126"/>
                  <a:pt x="1374" y="129"/>
                </a:cubicBezTo>
                <a:close/>
                <a:moveTo>
                  <a:pt x="1433" y="162"/>
                </a:moveTo>
                <a:cubicBezTo>
                  <a:pt x="1440" y="119"/>
                  <a:pt x="1440" y="119"/>
                  <a:pt x="1440" y="119"/>
                </a:cubicBezTo>
                <a:cubicBezTo>
                  <a:pt x="1435" y="121"/>
                  <a:pt x="1435" y="121"/>
                  <a:pt x="1435" y="121"/>
                </a:cubicBezTo>
                <a:cubicBezTo>
                  <a:pt x="1434" y="121"/>
                  <a:pt x="1433" y="120"/>
                  <a:pt x="1432" y="120"/>
                </a:cubicBezTo>
                <a:cubicBezTo>
                  <a:pt x="1430" y="120"/>
                  <a:pt x="1429" y="119"/>
                  <a:pt x="1428" y="119"/>
                </a:cubicBezTo>
                <a:cubicBezTo>
                  <a:pt x="1423" y="119"/>
                  <a:pt x="1419" y="121"/>
                  <a:pt x="1416" y="123"/>
                </a:cubicBezTo>
                <a:cubicBezTo>
                  <a:pt x="1412" y="126"/>
                  <a:pt x="1410" y="129"/>
                  <a:pt x="1408" y="133"/>
                </a:cubicBezTo>
                <a:cubicBezTo>
                  <a:pt x="1406" y="137"/>
                  <a:pt x="1405" y="141"/>
                  <a:pt x="1405" y="145"/>
                </a:cubicBezTo>
                <a:cubicBezTo>
                  <a:pt x="1405" y="150"/>
                  <a:pt x="1406" y="153"/>
                  <a:pt x="1408" y="156"/>
                </a:cubicBezTo>
                <a:cubicBezTo>
                  <a:pt x="1410" y="159"/>
                  <a:pt x="1413" y="160"/>
                  <a:pt x="1417" y="160"/>
                </a:cubicBezTo>
                <a:cubicBezTo>
                  <a:pt x="1419" y="160"/>
                  <a:pt x="1421" y="159"/>
                  <a:pt x="1423" y="158"/>
                </a:cubicBezTo>
                <a:cubicBezTo>
                  <a:pt x="1425" y="157"/>
                  <a:pt x="1426" y="156"/>
                  <a:pt x="1428" y="155"/>
                </a:cubicBezTo>
                <a:cubicBezTo>
                  <a:pt x="1426" y="164"/>
                  <a:pt x="1426" y="164"/>
                  <a:pt x="1426" y="164"/>
                </a:cubicBezTo>
                <a:cubicBezTo>
                  <a:pt x="1426" y="167"/>
                  <a:pt x="1425" y="169"/>
                  <a:pt x="1424" y="170"/>
                </a:cubicBezTo>
                <a:cubicBezTo>
                  <a:pt x="1422" y="172"/>
                  <a:pt x="1420" y="172"/>
                  <a:pt x="1417" y="172"/>
                </a:cubicBezTo>
                <a:cubicBezTo>
                  <a:pt x="1415" y="172"/>
                  <a:pt x="1414" y="172"/>
                  <a:pt x="1412" y="171"/>
                </a:cubicBezTo>
                <a:cubicBezTo>
                  <a:pt x="1410" y="171"/>
                  <a:pt x="1409" y="170"/>
                  <a:pt x="1408" y="170"/>
                </a:cubicBezTo>
                <a:cubicBezTo>
                  <a:pt x="1406" y="175"/>
                  <a:pt x="1406" y="175"/>
                  <a:pt x="1406" y="175"/>
                </a:cubicBezTo>
                <a:cubicBezTo>
                  <a:pt x="1407" y="176"/>
                  <a:pt x="1408" y="176"/>
                  <a:pt x="1410" y="176"/>
                </a:cubicBezTo>
                <a:cubicBezTo>
                  <a:pt x="1411" y="177"/>
                  <a:pt x="1413" y="177"/>
                  <a:pt x="1414" y="177"/>
                </a:cubicBezTo>
                <a:cubicBezTo>
                  <a:pt x="1417" y="177"/>
                  <a:pt x="1420" y="176"/>
                  <a:pt x="1423" y="175"/>
                </a:cubicBezTo>
                <a:cubicBezTo>
                  <a:pt x="1425" y="174"/>
                  <a:pt x="1428" y="173"/>
                  <a:pt x="1430" y="170"/>
                </a:cubicBezTo>
                <a:cubicBezTo>
                  <a:pt x="1432" y="168"/>
                  <a:pt x="1433" y="165"/>
                  <a:pt x="1433" y="162"/>
                </a:cubicBezTo>
                <a:close/>
                <a:moveTo>
                  <a:pt x="1432" y="125"/>
                </a:moveTo>
                <a:cubicBezTo>
                  <a:pt x="1428" y="150"/>
                  <a:pt x="1428" y="150"/>
                  <a:pt x="1428" y="150"/>
                </a:cubicBezTo>
                <a:cubicBezTo>
                  <a:pt x="1427" y="151"/>
                  <a:pt x="1426" y="153"/>
                  <a:pt x="1424" y="154"/>
                </a:cubicBezTo>
                <a:cubicBezTo>
                  <a:pt x="1423" y="155"/>
                  <a:pt x="1421" y="155"/>
                  <a:pt x="1419" y="155"/>
                </a:cubicBezTo>
                <a:cubicBezTo>
                  <a:pt x="1417" y="155"/>
                  <a:pt x="1415" y="155"/>
                  <a:pt x="1414" y="153"/>
                </a:cubicBezTo>
                <a:cubicBezTo>
                  <a:pt x="1413" y="151"/>
                  <a:pt x="1412" y="148"/>
                  <a:pt x="1412" y="145"/>
                </a:cubicBezTo>
                <a:cubicBezTo>
                  <a:pt x="1412" y="142"/>
                  <a:pt x="1413" y="138"/>
                  <a:pt x="1414" y="135"/>
                </a:cubicBezTo>
                <a:cubicBezTo>
                  <a:pt x="1415" y="132"/>
                  <a:pt x="1417" y="129"/>
                  <a:pt x="1419" y="127"/>
                </a:cubicBezTo>
                <a:cubicBezTo>
                  <a:pt x="1421" y="124"/>
                  <a:pt x="1424" y="123"/>
                  <a:pt x="1427" y="123"/>
                </a:cubicBezTo>
                <a:cubicBezTo>
                  <a:pt x="1429" y="123"/>
                  <a:pt x="1431" y="124"/>
                  <a:pt x="1432" y="125"/>
                </a:cubicBezTo>
                <a:close/>
                <a:moveTo>
                  <a:pt x="1076" y="242"/>
                </a:moveTo>
                <a:cubicBezTo>
                  <a:pt x="1072" y="249"/>
                  <a:pt x="1072" y="249"/>
                  <a:pt x="1072" y="249"/>
                </a:cubicBezTo>
                <a:cubicBezTo>
                  <a:pt x="1072" y="242"/>
                  <a:pt x="1072" y="242"/>
                  <a:pt x="1072" y="242"/>
                </a:cubicBezTo>
                <a:cubicBezTo>
                  <a:pt x="1066" y="208"/>
                  <a:pt x="1066" y="208"/>
                  <a:pt x="1066" y="208"/>
                </a:cubicBezTo>
                <a:cubicBezTo>
                  <a:pt x="1050" y="208"/>
                  <a:pt x="1050" y="208"/>
                  <a:pt x="1050" y="208"/>
                </a:cubicBezTo>
                <a:cubicBezTo>
                  <a:pt x="1049" y="211"/>
                  <a:pt x="1049" y="211"/>
                  <a:pt x="1049" y="211"/>
                </a:cubicBezTo>
                <a:cubicBezTo>
                  <a:pt x="1056" y="212"/>
                  <a:pt x="1056" y="212"/>
                  <a:pt x="1056" y="212"/>
                </a:cubicBezTo>
                <a:cubicBezTo>
                  <a:pt x="1045" y="256"/>
                  <a:pt x="1045" y="256"/>
                  <a:pt x="1045" y="256"/>
                </a:cubicBezTo>
                <a:cubicBezTo>
                  <a:pt x="1039" y="257"/>
                  <a:pt x="1039" y="257"/>
                  <a:pt x="1039" y="257"/>
                </a:cubicBezTo>
                <a:cubicBezTo>
                  <a:pt x="1039" y="260"/>
                  <a:pt x="1039" y="260"/>
                  <a:pt x="1039" y="260"/>
                </a:cubicBezTo>
                <a:cubicBezTo>
                  <a:pt x="1057" y="260"/>
                  <a:pt x="1057" y="260"/>
                  <a:pt x="1057" y="260"/>
                </a:cubicBezTo>
                <a:cubicBezTo>
                  <a:pt x="1057" y="257"/>
                  <a:pt x="1057" y="257"/>
                  <a:pt x="1057" y="257"/>
                </a:cubicBezTo>
                <a:cubicBezTo>
                  <a:pt x="1050" y="256"/>
                  <a:pt x="1050" y="256"/>
                  <a:pt x="1050" y="256"/>
                </a:cubicBezTo>
                <a:cubicBezTo>
                  <a:pt x="1057" y="225"/>
                  <a:pt x="1057" y="225"/>
                  <a:pt x="1057" y="225"/>
                </a:cubicBezTo>
                <a:cubicBezTo>
                  <a:pt x="1060" y="211"/>
                  <a:pt x="1060" y="211"/>
                  <a:pt x="1060" y="211"/>
                </a:cubicBezTo>
                <a:cubicBezTo>
                  <a:pt x="1062" y="225"/>
                  <a:pt x="1062" y="225"/>
                  <a:pt x="1062" y="225"/>
                </a:cubicBezTo>
                <a:cubicBezTo>
                  <a:pt x="1068" y="261"/>
                  <a:pt x="1068" y="261"/>
                  <a:pt x="1068" y="261"/>
                </a:cubicBezTo>
                <a:cubicBezTo>
                  <a:pt x="1072" y="260"/>
                  <a:pt x="1072" y="260"/>
                  <a:pt x="1072" y="260"/>
                </a:cubicBezTo>
                <a:cubicBezTo>
                  <a:pt x="1088" y="224"/>
                  <a:pt x="1088" y="224"/>
                  <a:pt x="1088" y="224"/>
                </a:cubicBezTo>
                <a:cubicBezTo>
                  <a:pt x="1094" y="211"/>
                  <a:pt x="1094" y="211"/>
                  <a:pt x="1094" y="211"/>
                </a:cubicBezTo>
                <a:cubicBezTo>
                  <a:pt x="1093" y="225"/>
                  <a:pt x="1093" y="225"/>
                  <a:pt x="1093" y="225"/>
                </a:cubicBezTo>
                <a:cubicBezTo>
                  <a:pt x="1091" y="256"/>
                  <a:pt x="1091" y="256"/>
                  <a:pt x="1091" y="256"/>
                </a:cubicBezTo>
                <a:cubicBezTo>
                  <a:pt x="1085" y="257"/>
                  <a:pt x="1085" y="257"/>
                  <a:pt x="1085" y="257"/>
                </a:cubicBezTo>
                <a:cubicBezTo>
                  <a:pt x="1084" y="260"/>
                  <a:pt x="1084" y="260"/>
                  <a:pt x="1084" y="260"/>
                </a:cubicBezTo>
                <a:cubicBezTo>
                  <a:pt x="1104" y="260"/>
                  <a:pt x="1104" y="260"/>
                  <a:pt x="1104" y="260"/>
                </a:cubicBezTo>
                <a:cubicBezTo>
                  <a:pt x="1104" y="257"/>
                  <a:pt x="1104" y="257"/>
                  <a:pt x="1104" y="257"/>
                </a:cubicBezTo>
                <a:cubicBezTo>
                  <a:pt x="1098" y="256"/>
                  <a:pt x="1098" y="256"/>
                  <a:pt x="1098" y="256"/>
                </a:cubicBezTo>
                <a:cubicBezTo>
                  <a:pt x="1099" y="212"/>
                  <a:pt x="1099" y="212"/>
                  <a:pt x="1099" y="212"/>
                </a:cubicBezTo>
                <a:cubicBezTo>
                  <a:pt x="1106" y="211"/>
                  <a:pt x="1106" y="211"/>
                  <a:pt x="1106" y="211"/>
                </a:cubicBezTo>
                <a:cubicBezTo>
                  <a:pt x="1106" y="208"/>
                  <a:pt x="1106" y="208"/>
                  <a:pt x="1106" y="208"/>
                </a:cubicBezTo>
                <a:cubicBezTo>
                  <a:pt x="1091" y="208"/>
                  <a:pt x="1091" y="208"/>
                  <a:pt x="1091" y="208"/>
                </a:cubicBezTo>
                <a:cubicBezTo>
                  <a:pt x="1090" y="211"/>
                  <a:pt x="1087" y="217"/>
                  <a:pt x="1083" y="225"/>
                </a:cubicBezTo>
                <a:cubicBezTo>
                  <a:pt x="1079" y="233"/>
                  <a:pt x="1077" y="239"/>
                  <a:pt x="1076" y="242"/>
                </a:cubicBezTo>
                <a:close/>
                <a:moveTo>
                  <a:pt x="1138" y="253"/>
                </a:moveTo>
                <a:cubicBezTo>
                  <a:pt x="1136" y="251"/>
                  <a:pt x="1136" y="251"/>
                  <a:pt x="1136" y="251"/>
                </a:cubicBezTo>
                <a:cubicBezTo>
                  <a:pt x="1134" y="253"/>
                  <a:pt x="1133" y="254"/>
                  <a:pt x="1131" y="255"/>
                </a:cubicBezTo>
                <a:cubicBezTo>
                  <a:pt x="1129" y="256"/>
                  <a:pt x="1126" y="256"/>
                  <a:pt x="1124" y="256"/>
                </a:cubicBezTo>
                <a:cubicBezTo>
                  <a:pt x="1121" y="256"/>
                  <a:pt x="1119" y="255"/>
                  <a:pt x="1118" y="253"/>
                </a:cubicBezTo>
                <a:cubicBezTo>
                  <a:pt x="1117" y="250"/>
                  <a:pt x="1116" y="247"/>
                  <a:pt x="1116" y="244"/>
                </a:cubicBezTo>
                <a:cubicBezTo>
                  <a:pt x="1119" y="244"/>
                  <a:pt x="1123" y="244"/>
                  <a:pt x="1126" y="242"/>
                </a:cubicBezTo>
                <a:cubicBezTo>
                  <a:pt x="1130" y="241"/>
                  <a:pt x="1133" y="240"/>
                  <a:pt x="1136" y="237"/>
                </a:cubicBezTo>
                <a:cubicBezTo>
                  <a:pt x="1138" y="235"/>
                  <a:pt x="1140" y="232"/>
                  <a:pt x="1140" y="229"/>
                </a:cubicBezTo>
                <a:cubicBezTo>
                  <a:pt x="1140" y="226"/>
                  <a:pt x="1139" y="224"/>
                  <a:pt x="1137" y="223"/>
                </a:cubicBezTo>
                <a:cubicBezTo>
                  <a:pt x="1135" y="221"/>
                  <a:pt x="1133" y="220"/>
                  <a:pt x="1130" y="220"/>
                </a:cubicBezTo>
                <a:cubicBezTo>
                  <a:pt x="1126" y="220"/>
                  <a:pt x="1122" y="221"/>
                  <a:pt x="1119" y="224"/>
                </a:cubicBezTo>
                <a:cubicBezTo>
                  <a:pt x="1116" y="226"/>
                  <a:pt x="1114" y="229"/>
                  <a:pt x="1112" y="233"/>
                </a:cubicBezTo>
                <a:cubicBezTo>
                  <a:pt x="1110" y="237"/>
                  <a:pt x="1109" y="241"/>
                  <a:pt x="1109" y="246"/>
                </a:cubicBezTo>
                <a:cubicBezTo>
                  <a:pt x="1109" y="248"/>
                  <a:pt x="1110" y="251"/>
                  <a:pt x="1111" y="253"/>
                </a:cubicBezTo>
                <a:cubicBezTo>
                  <a:pt x="1111" y="255"/>
                  <a:pt x="1113" y="257"/>
                  <a:pt x="1115" y="259"/>
                </a:cubicBezTo>
                <a:cubicBezTo>
                  <a:pt x="1117" y="260"/>
                  <a:pt x="1120" y="261"/>
                  <a:pt x="1123" y="261"/>
                </a:cubicBezTo>
                <a:cubicBezTo>
                  <a:pt x="1126" y="261"/>
                  <a:pt x="1129" y="260"/>
                  <a:pt x="1132" y="258"/>
                </a:cubicBezTo>
                <a:cubicBezTo>
                  <a:pt x="1135" y="257"/>
                  <a:pt x="1136" y="255"/>
                  <a:pt x="1138" y="253"/>
                </a:cubicBezTo>
                <a:close/>
                <a:moveTo>
                  <a:pt x="1128" y="224"/>
                </a:moveTo>
                <a:cubicBezTo>
                  <a:pt x="1130" y="224"/>
                  <a:pt x="1131" y="224"/>
                  <a:pt x="1132" y="225"/>
                </a:cubicBezTo>
                <a:cubicBezTo>
                  <a:pt x="1132" y="226"/>
                  <a:pt x="1133" y="228"/>
                  <a:pt x="1133" y="229"/>
                </a:cubicBezTo>
                <a:cubicBezTo>
                  <a:pt x="1133" y="232"/>
                  <a:pt x="1132" y="234"/>
                  <a:pt x="1130" y="235"/>
                </a:cubicBezTo>
                <a:cubicBezTo>
                  <a:pt x="1129" y="237"/>
                  <a:pt x="1126" y="238"/>
                  <a:pt x="1124" y="239"/>
                </a:cubicBezTo>
                <a:cubicBezTo>
                  <a:pt x="1121" y="240"/>
                  <a:pt x="1119" y="241"/>
                  <a:pt x="1116" y="241"/>
                </a:cubicBezTo>
                <a:cubicBezTo>
                  <a:pt x="1117" y="238"/>
                  <a:pt x="1117" y="236"/>
                  <a:pt x="1118" y="233"/>
                </a:cubicBezTo>
                <a:cubicBezTo>
                  <a:pt x="1119" y="230"/>
                  <a:pt x="1121" y="228"/>
                  <a:pt x="1122" y="226"/>
                </a:cubicBezTo>
                <a:cubicBezTo>
                  <a:pt x="1124" y="225"/>
                  <a:pt x="1126" y="224"/>
                  <a:pt x="1128" y="224"/>
                </a:cubicBezTo>
                <a:close/>
                <a:moveTo>
                  <a:pt x="1175" y="254"/>
                </a:moveTo>
                <a:cubicBezTo>
                  <a:pt x="1182" y="204"/>
                  <a:pt x="1182" y="204"/>
                  <a:pt x="1182" y="204"/>
                </a:cubicBezTo>
                <a:cubicBezTo>
                  <a:pt x="1181" y="204"/>
                  <a:pt x="1181" y="204"/>
                  <a:pt x="1181" y="204"/>
                </a:cubicBezTo>
                <a:cubicBezTo>
                  <a:pt x="1171" y="205"/>
                  <a:pt x="1171" y="205"/>
                  <a:pt x="1171" y="205"/>
                </a:cubicBezTo>
                <a:cubicBezTo>
                  <a:pt x="1170" y="207"/>
                  <a:pt x="1170" y="207"/>
                  <a:pt x="1170" y="207"/>
                </a:cubicBezTo>
                <a:cubicBezTo>
                  <a:pt x="1175" y="208"/>
                  <a:pt x="1175" y="208"/>
                  <a:pt x="1175" y="208"/>
                </a:cubicBezTo>
                <a:cubicBezTo>
                  <a:pt x="1173" y="221"/>
                  <a:pt x="1173" y="221"/>
                  <a:pt x="1173" y="221"/>
                </a:cubicBezTo>
                <a:cubicBezTo>
                  <a:pt x="1171" y="220"/>
                  <a:pt x="1169" y="220"/>
                  <a:pt x="1168" y="220"/>
                </a:cubicBezTo>
                <a:cubicBezTo>
                  <a:pt x="1163" y="220"/>
                  <a:pt x="1159" y="222"/>
                  <a:pt x="1156" y="224"/>
                </a:cubicBezTo>
                <a:cubicBezTo>
                  <a:pt x="1152" y="227"/>
                  <a:pt x="1150" y="230"/>
                  <a:pt x="1148" y="234"/>
                </a:cubicBezTo>
                <a:cubicBezTo>
                  <a:pt x="1146" y="238"/>
                  <a:pt x="1145" y="242"/>
                  <a:pt x="1145" y="246"/>
                </a:cubicBezTo>
                <a:cubicBezTo>
                  <a:pt x="1145" y="250"/>
                  <a:pt x="1146" y="254"/>
                  <a:pt x="1148" y="257"/>
                </a:cubicBezTo>
                <a:cubicBezTo>
                  <a:pt x="1150" y="259"/>
                  <a:pt x="1153" y="261"/>
                  <a:pt x="1157" y="261"/>
                </a:cubicBezTo>
                <a:cubicBezTo>
                  <a:pt x="1159" y="261"/>
                  <a:pt x="1162" y="260"/>
                  <a:pt x="1163" y="259"/>
                </a:cubicBezTo>
                <a:cubicBezTo>
                  <a:pt x="1165" y="258"/>
                  <a:pt x="1167" y="256"/>
                  <a:pt x="1168" y="255"/>
                </a:cubicBezTo>
                <a:cubicBezTo>
                  <a:pt x="1168" y="256"/>
                  <a:pt x="1168" y="256"/>
                  <a:pt x="1168" y="256"/>
                </a:cubicBezTo>
                <a:cubicBezTo>
                  <a:pt x="1168" y="259"/>
                  <a:pt x="1170" y="261"/>
                  <a:pt x="1173" y="261"/>
                </a:cubicBezTo>
                <a:cubicBezTo>
                  <a:pt x="1174" y="261"/>
                  <a:pt x="1176" y="260"/>
                  <a:pt x="1177" y="259"/>
                </a:cubicBezTo>
                <a:cubicBezTo>
                  <a:pt x="1178" y="258"/>
                  <a:pt x="1179" y="257"/>
                  <a:pt x="1180" y="256"/>
                </a:cubicBezTo>
                <a:cubicBezTo>
                  <a:pt x="1179" y="255"/>
                  <a:pt x="1179" y="255"/>
                  <a:pt x="1179" y="255"/>
                </a:cubicBezTo>
                <a:cubicBezTo>
                  <a:pt x="1178" y="256"/>
                  <a:pt x="1177" y="256"/>
                  <a:pt x="1176" y="256"/>
                </a:cubicBezTo>
                <a:cubicBezTo>
                  <a:pt x="1175" y="256"/>
                  <a:pt x="1175" y="256"/>
                  <a:pt x="1175" y="255"/>
                </a:cubicBezTo>
                <a:cubicBezTo>
                  <a:pt x="1175" y="254"/>
                  <a:pt x="1175" y="254"/>
                  <a:pt x="1175" y="254"/>
                </a:cubicBezTo>
                <a:close/>
                <a:moveTo>
                  <a:pt x="1172" y="225"/>
                </a:moveTo>
                <a:cubicBezTo>
                  <a:pt x="1169" y="250"/>
                  <a:pt x="1169" y="250"/>
                  <a:pt x="1169" y="250"/>
                </a:cubicBezTo>
                <a:cubicBezTo>
                  <a:pt x="1168" y="252"/>
                  <a:pt x="1166" y="253"/>
                  <a:pt x="1164" y="254"/>
                </a:cubicBezTo>
                <a:cubicBezTo>
                  <a:pt x="1163" y="256"/>
                  <a:pt x="1161" y="256"/>
                  <a:pt x="1159" y="256"/>
                </a:cubicBezTo>
                <a:cubicBezTo>
                  <a:pt x="1157" y="256"/>
                  <a:pt x="1155" y="255"/>
                  <a:pt x="1154" y="253"/>
                </a:cubicBezTo>
                <a:cubicBezTo>
                  <a:pt x="1153" y="252"/>
                  <a:pt x="1153" y="249"/>
                  <a:pt x="1153" y="246"/>
                </a:cubicBezTo>
                <a:cubicBezTo>
                  <a:pt x="1153" y="242"/>
                  <a:pt x="1153" y="239"/>
                  <a:pt x="1154" y="236"/>
                </a:cubicBezTo>
                <a:cubicBezTo>
                  <a:pt x="1155" y="232"/>
                  <a:pt x="1157" y="230"/>
                  <a:pt x="1159" y="227"/>
                </a:cubicBezTo>
                <a:cubicBezTo>
                  <a:pt x="1161" y="225"/>
                  <a:pt x="1164" y="224"/>
                  <a:pt x="1167" y="224"/>
                </a:cubicBezTo>
                <a:cubicBezTo>
                  <a:pt x="1169" y="224"/>
                  <a:pt x="1171" y="224"/>
                  <a:pt x="1172" y="225"/>
                </a:cubicBezTo>
                <a:close/>
                <a:moveTo>
                  <a:pt x="1198" y="254"/>
                </a:moveTo>
                <a:cubicBezTo>
                  <a:pt x="1202" y="221"/>
                  <a:pt x="1202" y="221"/>
                  <a:pt x="1202" y="221"/>
                </a:cubicBezTo>
                <a:cubicBezTo>
                  <a:pt x="1201" y="220"/>
                  <a:pt x="1201" y="220"/>
                  <a:pt x="1201" y="220"/>
                </a:cubicBezTo>
                <a:cubicBezTo>
                  <a:pt x="1191" y="222"/>
                  <a:pt x="1191" y="222"/>
                  <a:pt x="1191" y="222"/>
                </a:cubicBezTo>
                <a:cubicBezTo>
                  <a:pt x="1190" y="224"/>
                  <a:pt x="1190" y="224"/>
                  <a:pt x="1190" y="224"/>
                </a:cubicBezTo>
                <a:cubicBezTo>
                  <a:pt x="1195" y="226"/>
                  <a:pt x="1195" y="226"/>
                  <a:pt x="1195" y="226"/>
                </a:cubicBezTo>
                <a:cubicBezTo>
                  <a:pt x="1194" y="233"/>
                  <a:pt x="1193" y="239"/>
                  <a:pt x="1192" y="243"/>
                </a:cubicBezTo>
                <a:cubicBezTo>
                  <a:pt x="1191" y="251"/>
                  <a:pt x="1191" y="255"/>
                  <a:pt x="1191" y="256"/>
                </a:cubicBezTo>
                <a:cubicBezTo>
                  <a:pt x="1190" y="258"/>
                  <a:pt x="1191" y="259"/>
                  <a:pt x="1192" y="260"/>
                </a:cubicBezTo>
                <a:cubicBezTo>
                  <a:pt x="1192" y="260"/>
                  <a:pt x="1194" y="261"/>
                  <a:pt x="1195" y="261"/>
                </a:cubicBezTo>
                <a:cubicBezTo>
                  <a:pt x="1197" y="261"/>
                  <a:pt x="1199" y="260"/>
                  <a:pt x="1200" y="259"/>
                </a:cubicBezTo>
                <a:cubicBezTo>
                  <a:pt x="1202" y="258"/>
                  <a:pt x="1203" y="257"/>
                  <a:pt x="1203" y="256"/>
                </a:cubicBezTo>
                <a:cubicBezTo>
                  <a:pt x="1202" y="254"/>
                  <a:pt x="1202" y="254"/>
                  <a:pt x="1202" y="254"/>
                </a:cubicBezTo>
                <a:cubicBezTo>
                  <a:pt x="1202" y="255"/>
                  <a:pt x="1201" y="256"/>
                  <a:pt x="1200" y="256"/>
                </a:cubicBezTo>
                <a:cubicBezTo>
                  <a:pt x="1200" y="256"/>
                  <a:pt x="1199" y="256"/>
                  <a:pt x="1199" y="256"/>
                </a:cubicBezTo>
                <a:cubicBezTo>
                  <a:pt x="1198" y="256"/>
                  <a:pt x="1198" y="256"/>
                  <a:pt x="1198" y="256"/>
                </a:cubicBezTo>
                <a:cubicBezTo>
                  <a:pt x="1198" y="256"/>
                  <a:pt x="1198" y="255"/>
                  <a:pt x="1198" y="255"/>
                </a:cubicBezTo>
                <a:lnTo>
                  <a:pt x="1198" y="254"/>
                </a:lnTo>
                <a:close/>
                <a:moveTo>
                  <a:pt x="1200" y="213"/>
                </a:moveTo>
                <a:cubicBezTo>
                  <a:pt x="1201" y="213"/>
                  <a:pt x="1202" y="212"/>
                  <a:pt x="1203" y="211"/>
                </a:cubicBezTo>
                <a:cubicBezTo>
                  <a:pt x="1204" y="210"/>
                  <a:pt x="1205" y="209"/>
                  <a:pt x="1205" y="207"/>
                </a:cubicBezTo>
                <a:cubicBezTo>
                  <a:pt x="1205" y="206"/>
                  <a:pt x="1204" y="206"/>
                  <a:pt x="1204" y="205"/>
                </a:cubicBezTo>
                <a:cubicBezTo>
                  <a:pt x="1203" y="204"/>
                  <a:pt x="1202" y="204"/>
                  <a:pt x="1201" y="204"/>
                </a:cubicBezTo>
                <a:cubicBezTo>
                  <a:pt x="1200" y="204"/>
                  <a:pt x="1198" y="204"/>
                  <a:pt x="1198" y="205"/>
                </a:cubicBezTo>
                <a:cubicBezTo>
                  <a:pt x="1197" y="206"/>
                  <a:pt x="1196" y="207"/>
                  <a:pt x="1196" y="209"/>
                </a:cubicBezTo>
                <a:cubicBezTo>
                  <a:pt x="1196" y="210"/>
                  <a:pt x="1197" y="211"/>
                  <a:pt x="1197" y="212"/>
                </a:cubicBezTo>
                <a:cubicBezTo>
                  <a:pt x="1198" y="212"/>
                  <a:pt x="1199" y="213"/>
                  <a:pt x="1200" y="213"/>
                </a:cubicBezTo>
                <a:close/>
                <a:moveTo>
                  <a:pt x="1237" y="228"/>
                </a:moveTo>
                <a:cubicBezTo>
                  <a:pt x="1238" y="229"/>
                  <a:pt x="1238" y="229"/>
                  <a:pt x="1238" y="229"/>
                </a:cubicBezTo>
                <a:cubicBezTo>
                  <a:pt x="1240" y="222"/>
                  <a:pt x="1240" y="222"/>
                  <a:pt x="1240" y="222"/>
                </a:cubicBezTo>
                <a:cubicBezTo>
                  <a:pt x="1239" y="221"/>
                  <a:pt x="1238" y="221"/>
                  <a:pt x="1237" y="221"/>
                </a:cubicBezTo>
                <a:cubicBezTo>
                  <a:pt x="1235" y="220"/>
                  <a:pt x="1234" y="220"/>
                  <a:pt x="1232" y="220"/>
                </a:cubicBezTo>
                <a:cubicBezTo>
                  <a:pt x="1228" y="220"/>
                  <a:pt x="1224" y="221"/>
                  <a:pt x="1221" y="224"/>
                </a:cubicBezTo>
                <a:cubicBezTo>
                  <a:pt x="1218" y="227"/>
                  <a:pt x="1216" y="230"/>
                  <a:pt x="1214" y="234"/>
                </a:cubicBezTo>
                <a:cubicBezTo>
                  <a:pt x="1213" y="237"/>
                  <a:pt x="1212" y="241"/>
                  <a:pt x="1212" y="245"/>
                </a:cubicBezTo>
                <a:cubicBezTo>
                  <a:pt x="1212" y="250"/>
                  <a:pt x="1213" y="254"/>
                  <a:pt x="1215" y="257"/>
                </a:cubicBezTo>
                <a:cubicBezTo>
                  <a:pt x="1217" y="259"/>
                  <a:pt x="1220" y="261"/>
                  <a:pt x="1224" y="261"/>
                </a:cubicBezTo>
                <a:cubicBezTo>
                  <a:pt x="1227" y="261"/>
                  <a:pt x="1230" y="260"/>
                  <a:pt x="1232" y="259"/>
                </a:cubicBezTo>
                <a:cubicBezTo>
                  <a:pt x="1235" y="257"/>
                  <a:pt x="1236" y="256"/>
                  <a:pt x="1238" y="254"/>
                </a:cubicBezTo>
                <a:cubicBezTo>
                  <a:pt x="1236" y="252"/>
                  <a:pt x="1236" y="252"/>
                  <a:pt x="1236" y="252"/>
                </a:cubicBezTo>
                <a:cubicBezTo>
                  <a:pt x="1235" y="253"/>
                  <a:pt x="1233" y="254"/>
                  <a:pt x="1232" y="255"/>
                </a:cubicBezTo>
                <a:cubicBezTo>
                  <a:pt x="1230" y="256"/>
                  <a:pt x="1229" y="256"/>
                  <a:pt x="1227" y="256"/>
                </a:cubicBezTo>
                <a:cubicBezTo>
                  <a:pt x="1224" y="256"/>
                  <a:pt x="1222" y="255"/>
                  <a:pt x="1221" y="253"/>
                </a:cubicBezTo>
                <a:cubicBezTo>
                  <a:pt x="1220" y="251"/>
                  <a:pt x="1219" y="248"/>
                  <a:pt x="1219" y="244"/>
                </a:cubicBezTo>
                <a:cubicBezTo>
                  <a:pt x="1219" y="240"/>
                  <a:pt x="1219" y="237"/>
                  <a:pt x="1221" y="234"/>
                </a:cubicBezTo>
                <a:cubicBezTo>
                  <a:pt x="1222" y="231"/>
                  <a:pt x="1223" y="229"/>
                  <a:pt x="1225" y="227"/>
                </a:cubicBezTo>
                <a:cubicBezTo>
                  <a:pt x="1227" y="225"/>
                  <a:pt x="1229" y="225"/>
                  <a:pt x="1231" y="225"/>
                </a:cubicBezTo>
                <a:cubicBezTo>
                  <a:pt x="1232" y="225"/>
                  <a:pt x="1235" y="226"/>
                  <a:pt x="1237" y="228"/>
                </a:cubicBezTo>
                <a:close/>
                <a:moveTo>
                  <a:pt x="1255" y="254"/>
                </a:moveTo>
                <a:cubicBezTo>
                  <a:pt x="1260" y="221"/>
                  <a:pt x="1260" y="221"/>
                  <a:pt x="1260" y="221"/>
                </a:cubicBezTo>
                <a:cubicBezTo>
                  <a:pt x="1259" y="220"/>
                  <a:pt x="1259" y="220"/>
                  <a:pt x="1259" y="220"/>
                </a:cubicBezTo>
                <a:cubicBezTo>
                  <a:pt x="1249" y="222"/>
                  <a:pt x="1249" y="222"/>
                  <a:pt x="1249" y="222"/>
                </a:cubicBezTo>
                <a:cubicBezTo>
                  <a:pt x="1248" y="224"/>
                  <a:pt x="1248" y="224"/>
                  <a:pt x="1248" y="224"/>
                </a:cubicBezTo>
                <a:cubicBezTo>
                  <a:pt x="1253" y="226"/>
                  <a:pt x="1253" y="226"/>
                  <a:pt x="1253" y="226"/>
                </a:cubicBezTo>
                <a:cubicBezTo>
                  <a:pt x="1252" y="233"/>
                  <a:pt x="1251" y="239"/>
                  <a:pt x="1250" y="243"/>
                </a:cubicBezTo>
                <a:cubicBezTo>
                  <a:pt x="1249" y="251"/>
                  <a:pt x="1248" y="255"/>
                  <a:pt x="1248" y="256"/>
                </a:cubicBezTo>
                <a:cubicBezTo>
                  <a:pt x="1248" y="258"/>
                  <a:pt x="1249" y="259"/>
                  <a:pt x="1249" y="260"/>
                </a:cubicBezTo>
                <a:cubicBezTo>
                  <a:pt x="1250" y="260"/>
                  <a:pt x="1251" y="261"/>
                  <a:pt x="1253" y="261"/>
                </a:cubicBezTo>
                <a:cubicBezTo>
                  <a:pt x="1255" y="261"/>
                  <a:pt x="1256" y="260"/>
                  <a:pt x="1258" y="259"/>
                </a:cubicBezTo>
                <a:cubicBezTo>
                  <a:pt x="1259" y="258"/>
                  <a:pt x="1260" y="257"/>
                  <a:pt x="1261" y="256"/>
                </a:cubicBezTo>
                <a:cubicBezTo>
                  <a:pt x="1260" y="254"/>
                  <a:pt x="1260" y="254"/>
                  <a:pt x="1260" y="254"/>
                </a:cubicBezTo>
                <a:cubicBezTo>
                  <a:pt x="1259" y="255"/>
                  <a:pt x="1259" y="256"/>
                  <a:pt x="1258" y="256"/>
                </a:cubicBezTo>
                <a:cubicBezTo>
                  <a:pt x="1258" y="256"/>
                  <a:pt x="1257" y="256"/>
                  <a:pt x="1256" y="256"/>
                </a:cubicBezTo>
                <a:cubicBezTo>
                  <a:pt x="1256" y="256"/>
                  <a:pt x="1256" y="256"/>
                  <a:pt x="1256" y="256"/>
                </a:cubicBezTo>
                <a:cubicBezTo>
                  <a:pt x="1255" y="256"/>
                  <a:pt x="1255" y="255"/>
                  <a:pt x="1255" y="255"/>
                </a:cubicBezTo>
                <a:lnTo>
                  <a:pt x="1255" y="254"/>
                </a:lnTo>
                <a:close/>
                <a:moveTo>
                  <a:pt x="1258" y="213"/>
                </a:moveTo>
                <a:cubicBezTo>
                  <a:pt x="1259" y="213"/>
                  <a:pt x="1260" y="212"/>
                  <a:pt x="1261" y="211"/>
                </a:cubicBezTo>
                <a:cubicBezTo>
                  <a:pt x="1262" y="210"/>
                  <a:pt x="1262" y="209"/>
                  <a:pt x="1262" y="207"/>
                </a:cubicBezTo>
                <a:cubicBezTo>
                  <a:pt x="1262" y="206"/>
                  <a:pt x="1262" y="206"/>
                  <a:pt x="1261" y="205"/>
                </a:cubicBezTo>
                <a:cubicBezTo>
                  <a:pt x="1261" y="204"/>
                  <a:pt x="1260" y="204"/>
                  <a:pt x="1259" y="204"/>
                </a:cubicBezTo>
                <a:cubicBezTo>
                  <a:pt x="1257" y="204"/>
                  <a:pt x="1256" y="204"/>
                  <a:pt x="1255" y="205"/>
                </a:cubicBezTo>
                <a:cubicBezTo>
                  <a:pt x="1254" y="206"/>
                  <a:pt x="1254" y="207"/>
                  <a:pt x="1254" y="209"/>
                </a:cubicBezTo>
                <a:cubicBezTo>
                  <a:pt x="1254" y="210"/>
                  <a:pt x="1254" y="211"/>
                  <a:pt x="1255" y="212"/>
                </a:cubicBezTo>
                <a:cubicBezTo>
                  <a:pt x="1256" y="212"/>
                  <a:pt x="1257" y="213"/>
                  <a:pt x="1258" y="213"/>
                </a:cubicBezTo>
                <a:close/>
                <a:moveTo>
                  <a:pt x="1282" y="229"/>
                </a:moveTo>
                <a:cubicBezTo>
                  <a:pt x="1283" y="221"/>
                  <a:pt x="1283" y="221"/>
                  <a:pt x="1283" y="221"/>
                </a:cubicBezTo>
                <a:cubicBezTo>
                  <a:pt x="1281" y="220"/>
                  <a:pt x="1281" y="220"/>
                  <a:pt x="1281" y="220"/>
                </a:cubicBezTo>
                <a:cubicBezTo>
                  <a:pt x="1273" y="222"/>
                  <a:pt x="1273" y="222"/>
                  <a:pt x="1273" y="222"/>
                </a:cubicBezTo>
                <a:cubicBezTo>
                  <a:pt x="1272" y="224"/>
                  <a:pt x="1272" y="224"/>
                  <a:pt x="1272" y="224"/>
                </a:cubicBezTo>
                <a:cubicBezTo>
                  <a:pt x="1275" y="226"/>
                  <a:pt x="1275" y="226"/>
                  <a:pt x="1275" y="226"/>
                </a:cubicBezTo>
                <a:cubicBezTo>
                  <a:pt x="1271" y="260"/>
                  <a:pt x="1271" y="260"/>
                  <a:pt x="1271" y="260"/>
                </a:cubicBezTo>
                <a:cubicBezTo>
                  <a:pt x="1278" y="260"/>
                  <a:pt x="1278" y="260"/>
                  <a:pt x="1278" y="260"/>
                </a:cubicBezTo>
                <a:cubicBezTo>
                  <a:pt x="1281" y="235"/>
                  <a:pt x="1281" y="235"/>
                  <a:pt x="1281" y="235"/>
                </a:cubicBezTo>
                <a:cubicBezTo>
                  <a:pt x="1283" y="232"/>
                  <a:pt x="1285" y="230"/>
                  <a:pt x="1287" y="228"/>
                </a:cubicBezTo>
                <a:cubicBezTo>
                  <a:pt x="1289" y="226"/>
                  <a:pt x="1291" y="225"/>
                  <a:pt x="1293" y="225"/>
                </a:cubicBezTo>
                <a:cubicBezTo>
                  <a:pt x="1295" y="225"/>
                  <a:pt x="1296" y="226"/>
                  <a:pt x="1297" y="226"/>
                </a:cubicBezTo>
                <a:cubicBezTo>
                  <a:pt x="1297" y="227"/>
                  <a:pt x="1298" y="229"/>
                  <a:pt x="1298" y="231"/>
                </a:cubicBezTo>
                <a:cubicBezTo>
                  <a:pt x="1298" y="233"/>
                  <a:pt x="1297" y="234"/>
                  <a:pt x="1297" y="236"/>
                </a:cubicBezTo>
                <a:cubicBezTo>
                  <a:pt x="1297" y="238"/>
                  <a:pt x="1297" y="240"/>
                  <a:pt x="1296" y="243"/>
                </a:cubicBezTo>
                <a:cubicBezTo>
                  <a:pt x="1296" y="245"/>
                  <a:pt x="1296" y="245"/>
                  <a:pt x="1296" y="245"/>
                </a:cubicBezTo>
                <a:cubicBezTo>
                  <a:pt x="1295" y="248"/>
                  <a:pt x="1295" y="248"/>
                  <a:pt x="1295" y="248"/>
                </a:cubicBezTo>
                <a:cubicBezTo>
                  <a:pt x="1294" y="252"/>
                  <a:pt x="1294" y="255"/>
                  <a:pt x="1294" y="256"/>
                </a:cubicBezTo>
                <a:cubicBezTo>
                  <a:pt x="1294" y="259"/>
                  <a:pt x="1295" y="261"/>
                  <a:pt x="1298" y="261"/>
                </a:cubicBezTo>
                <a:cubicBezTo>
                  <a:pt x="1300" y="261"/>
                  <a:pt x="1301" y="260"/>
                  <a:pt x="1302" y="260"/>
                </a:cubicBezTo>
                <a:cubicBezTo>
                  <a:pt x="1303" y="259"/>
                  <a:pt x="1304" y="259"/>
                  <a:pt x="1305" y="258"/>
                </a:cubicBezTo>
                <a:cubicBezTo>
                  <a:pt x="1305" y="258"/>
                  <a:pt x="1306" y="257"/>
                  <a:pt x="1306" y="257"/>
                </a:cubicBezTo>
                <a:cubicBezTo>
                  <a:pt x="1305" y="255"/>
                  <a:pt x="1305" y="255"/>
                  <a:pt x="1305" y="255"/>
                </a:cubicBezTo>
                <a:cubicBezTo>
                  <a:pt x="1304" y="256"/>
                  <a:pt x="1303" y="256"/>
                  <a:pt x="1302" y="256"/>
                </a:cubicBezTo>
                <a:cubicBezTo>
                  <a:pt x="1301" y="256"/>
                  <a:pt x="1301" y="256"/>
                  <a:pt x="1301" y="255"/>
                </a:cubicBezTo>
                <a:cubicBezTo>
                  <a:pt x="1301" y="253"/>
                  <a:pt x="1301" y="250"/>
                  <a:pt x="1302" y="246"/>
                </a:cubicBezTo>
                <a:cubicBezTo>
                  <a:pt x="1303" y="243"/>
                  <a:pt x="1303" y="243"/>
                  <a:pt x="1303" y="243"/>
                </a:cubicBezTo>
                <a:cubicBezTo>
                  <a:pt x="1303" y="241"/>
                  <a:pt x="1303" y="241"/>
                  <a:pt x="1303" y="241"/>
                </a:cubicBezTo>
                <a:cubicBezTo>
                  <a:pt x="1304" y="236"/>
                  <a:pt x="1305" y="232"/>
                  <a:pt x="1305" y="230"/>
                </a:cubicBezTo>
                <a:cubicBezTo>
                  <a:pt x="1305" y="227"/>
                  <a:pt x="1304" y="224"/>
                  <a:pt x="1302" y="223"/>
                </a:cubicBezTo>
                <a:cubicBezTo>
                  <a:pt x="1301" y="221"/>
                  <a:pt x="1299" y="220"/>
                  <a:pt x="1296" y="220"/>
                </a:cubicBezTo>
                <a:cubicBezTo>
                  <a:pt x="1294" y="220"/>
                  <a:pt x="1291" y="221"/>
                  <a:pt x="1289" y="223"/>
                </a:cubicBezTo>
                <a:cubicBezTo>
                  <a:pt x="1286" y="224"/>
                  <a:pt x="1284" y="227"/>
                  <a:pt x="1282" y="229"/>
                </a:cubicBezTo>
                <a:close/>
                <a:moveTo>
                  <a:pt x="1342" y="253"/>
                </a:moveTo>
                <a:cubicBezTo>
                  <a:pt x="1340" y="251"/>
                  <a:pt x="1340" y="251"/>
                  <a:pt x="1340" y="251"/>
                </a:cubicBezTo>
                <a:cubicBezTo>
                  <a:pt x="1339" y="253"/>
                  <a:pt x="1337" y="254"/>
                  <a:pt x="1335" y="255"/>
                </a:cubicBezTo>
                <a:cubicBezTo>
                  <a:pt x="1333" y="256"/>
                  <a:pt x="1331" y="256"/>
                  <a:pt x="1329" y="256"/>
                </a:cubicBezTo>
                <a:cubicBezTo>
                  <a:pt x="1326" y="256"/>
                  <a:pt x="1323" y="255"/>
                  <a:pt x="1322" y="253"/>
                </a:cubicBezTo>
                <a:cubicBezTo>
                  <a:pt x="1321" y="250"/>
                  <a:pt x="1320" y="247"/>
                  <a:pt x="1320" y="244"/>
                </a:cubicBezTo>
                <a:cubicBezTo>
                  <a:pt x="1323" y="244"/>
                  <a:pt x="1327" y="244"/>
                  <a:pt x="1330" y="242"/>
                </a:cubicBezTo>
                <a:cubicBezTo>
                  <a:pt x="1334" y="241"/>
                  <a:pt x="1337" y="240"/>
                  <a:pt x="1340" y="237"/>
                </a:cubicBezTo>
                <a:cubicBezTo>
                  <a:pt x="1342" y="235"/>
                  <a:pt x="1344" y="232"/>
                  <a:pt x="1344" y="229"/>
                </a:cubicBezTo>
                <a:cubicBezTo>
                  <a:pt x="1344" y="226"/>
                  <a:pt x="1343" y="224"/>
                  <a:pt x="1341" y="223"/>
                </a:cubicBezTo>
                <a:cubicBezTo>
                  <a:pt x="1340" y="221"/>
                  <a:pt x="1337" y="220"/>
                  <a:pt x="1334" y="220"/>
                </a:cubicBezTo>
                <a:cubicBezTo>
                  <a:pt x="1330" y="220"/>
                  <a:pt x="1326" y="221"/>
                  <a:pt x="1323" y="224"/>
                </a:cubicBezTo>
                <a:cubicBezTo>
                  <a:pt x="1320" y="226"/>
                  <a:pt x="1318" y="229"/>
                  <a:pt x="1316" y="233"/>
                </a:cubicBezTo>
                <a:cubicBezTo>
                  <a:pt x="1314" y="237"/>
                  <a:pt x="1313" y="241"/>
                  <a:pt x="1313" y="246"/>
                </a:cubicBezTo>
                <a:cubicBezTo>
                  <a:pt x="1313" y="248"/>
                  <a:pt x="1314" y="251"/>
                  <a:pt x="1315" y="253"/>
                </a:cubicBezTo>
                <a:cubicBezTo>
                  <a:pt x="1316" y="255"/>
                  <a:pt x="1317" y="257"/>
                  <a:pt x="1319" y="259"/>
                </a:cubicBezTo>
                <a:cubicBezTo>
                  <a:pt x="1321" y="260"/>
                  <a:pt x="1324" y="261"/>
                  <a:pt x="1327" y="261"/>
                </a:cubicBezTo>
                <a:cubicBezTo>
                  <a:pt x="1330" y="261"/>
                  <a:pt x="1333" y="260"/>
                  <a:pt x="1336" y="258"/>
                </a:cubicBezTo>
                <a:cubicBezTo>
                  <a:pt x="1339" y="257"/>
                  <a:pt x="1341" y="255"/>
                  <a:pt x="1342" y="253"/>
                </a:cubicBezTo>
                <a:close/>
                <a:moveTo>
                  <a:pt x="1332" y="224"/>
                </a:moveTo>
                <a:cubicBezTo>
                  <a:pt x="1334" y="224"/>
                  <a:pt x="1335" y="224"/>
                  <a:pt x="1336" y="225"/>
                </a:cubicBezTo>
                <a:cubicBezTo>
                  <a:pt x="1337" y="226"/>
                  <a:pt x="1337" y="228"/>
                  <a:pt x="1337" y="229"/>
                </a:cubicBezTo>
                <a:cubicBezTo>
                  <a:pt x="1337" y="232"/>
                  <a:pt x="1336" y="234"/>
                  <a:pt x="1334" y="235"/>
                </a:cubicBezTo>
                <a:cubicBezTo>
                  <a:pt x="1333" y="237"/>
                  <a:pt x="1331" y="238"/>
                  <a:pt x="1328" y="239"/>
                </a:cubicBezTo>
                <a:cubicBezTo>
                  <a:pt x="1325" y="240"/>
                  <a:pt x="1323" y="241"/>
                  <a:pt x="1321" y="241"/>
                </a:cubicBezTo>
                <a:cubicBezTo>
                  <a:pt x="1321" y="238"/>
                  <a:pt x="1321" y="236"/>
                  <a:pt x="1322" y="233"/>
                </a:cubicBezTo>
                <a:cubicBezTo>
                  <a:pt x="1323" y="230"/>
                  <a:pt x="1325" y="228"/>
                  <a:pt x="1326" y="226"/>
                </a:cubicBezTo>
                <a:cubicBezTo>
                  <a:pt x="1328" y="225"/>
                  <a:pt x="1330" y="224"/>
                  <a:pt x="1332" y="22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Text Placeholder 16">
            <a:extLst>
              <a:ext uri="{FF2B5EF4-FFF2-40B4-BE49-F238E27FC236}">
                <a16:creationId xmlns:a16="http://schemas.microsoft.com/office/drawing/2014/main" id="{FCA018DF-7EFB-4D08-89D5-E61FB47F425E}"/>
              </a:ext>
            </a:extLst>
          </p:cNvPr>
          <p:cNvSpPr>
            <a:spLocks noGrp="1"/>
          </p:cNvSpPr>
          <p:nvPr>
            <p:ph type="body" sz="quarter" idx="12" hasCustomPrompt="1"/>
          </p:nvPr>
        </p:nvSpPr>
        <p:spPr>
          <a:xfrm>
            <a:off x="5996940" y="4886689"/>
            <a:ext cx="2416810" cy="117148"/>
          </a:xfrm>
        </p:spPr>
        <p:txBody>
          <a:bodyPr wrap="square">
            <a:spAutoFit/>
          </a:bodyPr>
          <a:lstStyle>
            <a:lvl1pPr marL="0" indent="0">
              <a:buNone/>
              <a:defRPr sz="750" cap="all" spc="110" baseline="0">
                <a:solidFill>
                  <a:schemeClr val="tx2"/>
                </a:solidFill>
              </a:defRPr>
            </a:lvl1pPr>
          </a:lstStyle>
          <a:p>
            <a:pPr lvl="0"/>
            <a:r>
              <a:rPr lang="en-US" dirty="0"/>
              <a:t>CLICK TO EDIT MASTER TEXT</a:t>
            </a:r>
          </a:p>
        </p:txBody>
      </p:sp>
    </p:spTree>
    <p:extLst>
      <p:ext uri="{BB962C8B-B14F-4D97-AF65-F5344CB8AC3E}">
        <p14:creationId xmlns:p14="http://schemas.microsoft.com/office/powerpoint/2010/main" val="83418967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Title Slide - Light Teal">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42927F7C-53AC-400F-8DAD-235A2AF61FB8}"/>
              </a:ext>
            </a:extLst>
          </p:cNvPr>
          <p:cNvSpPr>
            <a:spLocks noGrp="1"/>
          </p:cNvSpPr>
          <p:nvPr>
            <p:ph type="pic" sz="quarter" idx="11"/>
          </p:nvPr>
        </p:nvSpPr>
        <p:spPr>
          <a:xfrm>
            <a:off x="0" y="0"/>
            <a:ext cx="9144000" cy="4710113"/>
          </a:xfrm>
          <a:solidFill>
            <a:schemeClr val="bg2">
              <a:lumMod val="90000"/>
            </a:schemeClr>
          </a:solidFill>
        </p:spPr>
        <p:txBody>
          <a:bodyPr/>
          <a:lstStyle/>
          <a:p>
            <a:r>
              <a:rPr lang="en-US"/>
              <a:t>Click icon to add picture</a:t>
            </a:r>
          </a:p>
        </p:txBody>
      </p:sp>
      <p:sp>
        <p:nvSpPr>
          <p:cNvPr id="13" name="Text Placeholder 12">
            <a:extLst>
              <a:ext uri="{FF2B5EF4-FFF2-40B4-BE49-F238E27FC236}">
                <a16:creationId xmlns:a16="http://schemas.microsoft.com/office/drawing/2014/main" id="{D2D74F39-96DB-4808-8693-9F55A9D7DB98}"/>
              </a:ext>
            </a:extLst>
          </p:cNvPr>
          <p:cNvSpPr>
            <a:spLocks noGrp="1"/>
          </p:cNvSpPr>
          <p:nvPr>
            <p:ph type="body" sz="quarter" idx="10"/>
          </p:nvPr>
        </p:nvSpPr>
        <p:spPr>
          <a:xfrm>
            <a:off x="1" y="1172308"/>
            <a:ext cx="5802922" cy="3971191"/>
          </a:xfrm>
          <a:solidFill>
            <a:srgbClr val="DEE5EA"/>
          </a:solidFill>
        </p:spPr>
        <p:txBody>
          <a:bodyPr lIns="502920" tIns="274320" rIns="457200" bIns="457200"/>
          <a:lstStyle>
            <a:lvl1pPr marL="0" indent="0">
              <a:lnSpc>
                <a:spcPct val="100000"/>
              </a:lnSpc>
              <a:buNone/>
              <a:defRPr sz="3000">
                <a:solidFill>
                  <a:schemeClr val="tx2"/>
                </a:solidFill>
                <a:latin typeface="+mj-lt"/>
              </a:defRPr>
            </a:lvl1pPr>
            <a:lvl2pPr marL="0" indent="0">
              <a:spcBef>
                <a:spcPts val="900"/>
              </a:spcBef>
              <a:buNone/>
              <a:defRPr sz="1500">
                <a:solidFill>
                  <a:schemeClr val="tx2"/>
                </a:solidFill>
                <a:latin typeface="+mj-lt"/>
              </a:defRPr>
            </a:lvl2pPr>
            <a:lvl3pPr marL="457200" indent="0">
              <a:buNone/>
              <a:defRPr>
                <a:solidFill>
                  <a:schemeClr val="bg1"/>
                </a:solidFill>
                <a:latin typeface="+mj-lt"/>
              </a:defRPr>
            </a:lvl3pPr>
            <a:lvl4pPr marL="692150" indent="0">
              <a:buNone/>
              <a:defRPr>
                <a:solidFill>
                  <a:schemeClr val="bg1"/>
                </a:solidFill>
                <a:latin typeface="+mj-lt"/>
              </a:defRPr>
            </a:lvl4pPr>
            <a:lvl5pPr marL="914400" indent="0">
              <a:buNone/>
              <a:defRPr>
                <a:solidFill>
                  <a:schemeClr val="bg1"/>
                </a:solidFill>
                <a:latin typeface="+mj-lt"/>
              </a:defRPr>
            </a:lvl5pPr>
          </a:lstStyle>
          <a:p>
            <a:pPr lvl="0"/>
            <a:r>
              <a:rPr lang="en-US"/>
              <a:t>Click to edit Master text styles</a:t>
            </a:r>
          </a:p>
          <a:p>
            <a:pPr lvl="1"/>
            <a:r>
              <a:rPr lang="en-US"/>
              <a:t>Second level</a:t>
            </a:r>
          </a:p>
        </p:txBody>
      </p:sp>
      <p:sp>
        <p:nvSpPr>
          <p:cNvPr id="3" name="Subtitle 2"/>
          <p:cNvSpPr>
            <a:spLocks noGrp="1"/>
          </p:cNvSpPr>
          <p:nvPr>
            <p:ph type="subTitle" idx="1"/>
          </p:nvPr>
        </p:nvSpPr>
        <p:spPr>
          <a:xfrm>
            <a:off x="525780" y="3566160"/>
            <a:ext cx="4846320" cy="156646"/>
          </a:xfrm>
        </p:spPr>
        <p:txBody>
          <a:bodyPr anchor="b" anchorCtr="0">
            <a:spAutoFit/>
          </a:bodyPr>
          <a:lstStyle>
            <a:lvl1pPr marL="0" indent="0" algn="l">
              <a:buNone/>
              <a:defRPr sz="1000" i="1">
                <a:solidFill>
                  <a:schemeClr val="tx1"/>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9" name="Freeform 5">
            <a:extLst>
              <a:ext uri="{FF2B5EF4-FFF2-40B4-BE49-F238E27FC236}">
                <a16:creationId xmlns:a16="http://schemas.microsoft.com/office/drawing/2014/main" id="{6EF64205-A64B-4137-BA41-5E5CFE0F359E}"/>
              </a:ext>
            </a:extLst>
          </p:cNvPr>
          <p:cNvSpPr>
            <a:spLocks noEditPoints="1"/>
          </p:cNvSpPr>
          <p:nvPr userDrawn="1"/>
        </p:nvSpPr>
        <p:spPr bwMode="auto">
          <a:xfrm>
            <a:off x="482706" y="433838"/>
            <a:ext cx="2192207" cy="410518"/>
          </a:xfrm>
          <a:custGeom>
            <a:avLst/>
            <a:gdLst>
              <a:gd name="T0" fmla="*/ 225 w 1440"/>
              <a:gd name="T1" fmla="*/ 110 h 267"/>
              <a:gd name="T2" fmla="*/ 317 w 1440"/>
              <a:gd name="T3" fmla="*/ 7 h 267"/>
              <a:gd name="T4" fmla="*/ 475 w 1440"/>
              <a:gd name="T5" fmla="*/ 19 h 267"/>
              <a:gd name="T6" fmla="*/ 830 w 1440"/>
              <a:gd name="T7" fmla="*/ 7 h 267"/>
              <a:gd name="T8" fmla="*/ 130 w 1440"/>
              <a:gd name="T9" fmla="*/ 210 h 267"/>
              <a:gd name="T10" fmla="*/ 437 w 1440"/>
              <a:gd name="T11" fmla="*/ 209 h 267"/>
              <a:gd name="T12" fmla="*/ 493 w 1440"/>
              <a:gd name="T13" fmla="*/ 198 h 267"/>
              <a:gd name="T14" fmla="*/ 866 w 1440"/>
              <a:gd name="T15" fmla="*/ 171 h 267"/>
              <a:gd name="T16" fmla="*/ 737 w 1440"/>
              <a:gd name="T17" fmla="*/ 261 h 267"/>
              <a:gd name="T18" fmla="*/ 958 w 1440"/>
              <a:gd name="T19" fmla="*/ 172 h 267"/>
              <a:gd name="T20" fmla="*/ 906 w 1440"/>
              <a:gd name="T21" fmla="*/ 254 h 267"/>
              <a:gd name="T22" fmla="*/ 309 w 1440"/>
              <a:gd name="T23" fmla="*/ 260 h 267"/>
              <a:gd name="T24" fmla="*/ 1053 w 1440"/>
              <a:gd name="T25" fmla="*/ 31 h 267"/>
              <a:gd name="T26" fmla="*/ 1075 w 1440"/>
              <a:gd name="T27" fmla="*/ 44 h 267"/>
              <a:gd name="T28" fmla="*/ 1091 w 1440"/>
              <a:gd name="T29" fmla="*/ 22 h 267"/>
              <a:gd name="T30" fmla="*/ 1107 w 1440"/>
              <a:gd name="T31" fmla="*/ 27 h 267"/>
              <a:gd name="T32" fmla="*/ 1125 w 1440"/>
              <a:gd name="T33" fmla="*/ 55 h 267"/>
              <a:gd name="T34" fmla="*/ 1159 w 1440"/>
              <a:gd name="T35" fmla="*/ 53 h 267"/>
              <a:gd name="T36" fmla="*/ 1160 w 1440"/>
              <a:gd name="T37" fmla="*/ 57 h 267"/>
              <a:gd name="T38" fmla="*/ 1177 w 1440"/>
              <a:gd name="T39" fmla="*/ 23 h 267"/>
              <a:gd name="T40" fmla="*/ 1207 w 1440"/>
              <a:gd name="T41" fmla="*/ 58 h 267"/>
              <a:gd name="T42" fmla="*/ 1245 w 1440"/>
              <a:gd name="T43" fmla="*/ 27 h 267"/>
              <a:gd name="T44" fmla="*/ 1225 w 1440"/>
              <a:gd name="T45" fmla="*/ 43 h 267"/>
              <a:gd name="T46" fmla="*/ 1271 w 1440"/>
              <a:gd name="T47" fmla="*/ 19 h 267"/>
              <a:gd name="T48" fmla="*/ 1259 w 1440"/>
              <a:gd name="T49" fmla="*/ 32 h 267"/>
              <a:gd name="T50" fmla="*/ 1290 w 1440"/>
              <a:gd name="T51" fmla="*/ 54 h 267"/>
              <a:gd name="T52" fmla="*/ 1310 w 1440"/>
              <a:gd name="T53" fmla="*/ 25 h 267"/>
              <a:gd name="T54" fmla="*/ 1059 w 1440"/>
              <a:gd name="T55" fmla="*/ 110 h 267"/>
              <a:gd name="T56" fmla="*/ 1099 w 1440"/>
              <a:gd name="T57" fmla="*/ 134 h 267"/>
              <a:gd name="T58" fmla="*/ 1120 w 1440"/>
              <a:gd name="T59" fmla="*/ 156 h 267"/>
              <a:gd name="T60" fmla="*/ 1141 w 1440"/>
              <a:gd name="T61" fmla="*/ 123 h 267"/>
              <a:gd name="T62" fmla="*/ 1148 w 1440"/>
              <a:gd name="T63" fmla="*/ 175 h 267"/>
              <a:gd name="T64" fmla="*/ 1184 w 1440"/>
              <a:gd name="T65" fmla="*/ 119 h 267"/>
              <a:gd name="T66" fmla="*/ 1181 w 1440"/>
              <a:gd name="T67" fmla="*/ 153 h 267"/>
              <a:gd name="T68" fmla="*/ 1201 w 1440"/>
              <a:gd name="T69" fmla="*/ 125 h 267"/>
              <a:gd name="T70" fmla="*/ 1230 w 1440"/>
              <a:gd name="T71" fmla="*/ 157 h 267"/>
              <a:gd name="T72" fmla="*/ 1260 w 1440"/>
              <a:gd name="T73" fmla="*/ 154 h 267"/>
              <a:gd name="T74" fmla="*/ 1261 w 1440"/>
              <a:gd name="T75" fmla="*/ 158 h 267"/>
              <a:gd name="T76" fmla="*/ 1284 w 1440"/>
              <a:gd name="T77" fmla="*/ 152 h 267"/>
              <a:gd name="T78" fmla="*/ 1294 w 1440"/>
              <a:gd name="T79" fmla="*/ 123 h 267"/>
              <a:gd name="T80" fmla="*/ 1317 w 1440"/>
              <a:gd name="T81" fmla="*/ 125 h 267"/>
              <a:gd name="T82" fmla="*/ 1342 w 1440"/>
              <a:gd name="T83" fmla="*/ 121 h 267"/>
              <a:gd name="T84" fmla="*/ 1351 w 1440"/>
              <a:gd name="T85" fmla="*/ 112 h 267"/>
              <a:gd name="T86" fmla="*/ 1364 w 1440"/>
              <a:gd name="T87" fmla="*/ 159 h 267"/>
              <a:gd name="T88" fmla="*/ 1399 w 1440"/>
              <a:gd name="T89" fmla="*/ 156 h 267"/>
              <a:gd name="T90" fmla="*/ 1432 w 1440"/>
              <a:gd name="T91" fmla="*/ 120 h 267"/>
              <a:gd name="T92" fmla="*/ 1410 w 1440"/>
              <a:gd name="T93" fmla="*/ 176 h 267"/>
              <a:gd name="T94" fmla="*/ 1076 w 1440"/>
              <a:gd name="T95" fmla="*/ 242 h 267"/>
              <a:gd name="T96" fmla="*/ 1062 w 1440"/>
              <a:gd name="T97" fmla="*/ 225 h 267"/>
              <a:gd name="T98" fmla="*/ 1091 w 1440"/>
              <a:gd name="T99" fmla="*/ 208 h 267"/>
              <a:gd name="T100" fmla="*/ 1112 w 1440"/>
              <a:gd name="T101" fmla="*/ 233 h 267"/>
              <a:gd name="T102" fmla="*/ 1128 w 1440"/>
              <a:gd name="T103" fmla="*/ 224 h 267"/>
              <a:gd name="T104" fmla="*/ 1168 w 1440"/>
              <a:gd name="T105" fmla="*/ 255 h 267"/>
              <a:gd name="T106" fmla="*/ 1154 w 1440"/>
              <a:gd name="T107" fmla="*/ 236 h 267"/>
              <a:gd name="T108" fmla="*/ 1203 w 1440"/>
              <a:gd name="T109" fmla="*/ 256 h 267"/>
              <a:gd name="T110" fmla="*/ 1200 w 1440"/>
              <a:gd name="T111" fmla="*/ 213 h 267"/>
              <a:gd name="T112" fmla="*/ 1227 w 1440"/>
              <a:gd name="T113" fmla="*/ 256 h 267"/>
              <a:gd name="T114" fmla="*/ 1249 w 1440"/>
              <a:gd name="T115" fmla="*/ 260 h 267"/>
              <a:gd name="T116" fmla="*/ 1255 w 1440"/>
              <a:gd name="T117" fmla="*/ 205 h 267"/>
              <a:gd name="T118" fmla="*/ 1297 w 1440"/>
              <a:gd name="T119" fmla="*/ 226 h 267"/>
              <a:gd name="T120" fmla="*/ 1303 w 1440"/>
              <a:gd name="T121" fmla="*/ 243 h 267"/>
              <a:gd name="T122" fmla="*/ 1344 w 1440"/>
              <a:gd name="T123" fmla="*/ 229 h 267"/>
              <a:gd name="T124" fmla="*/ 1328 w 1440"/>
              <a:gd name="T125" fmla="*/ 239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40" h="267">
                <a:moveTo>
                  <a:pt x="17" y="110"/>
                </a:moveTo>
                <a:cubicBezTo>
                  <a:pt x="3" y="110"/>
                  <a:pt x="3" y="110"/>
                  <a:pt x="3" y="110"/>
                </a:cubicBezTo>
                <a:cubicBezTo>
                  <a:pt x="3" y="1"/>
                  <a:pt x="3" y="1"/>
                  <a:pt x="3" y="1"/>
                </a:cubicBezTo>
                <a:cubicBezTo>
                  <a:pt x="81" y="83"/>
                  <a:pt x="81" y="83"/>
                  <a:pt x="81" y="83"/>
                </a:cubicBezTo>
                <a:cubicBezTo>
                  <a:pt x="81" y="7"/>
                  <a:pt x="81" y="7"/>
                  <a:pt x="81" y="7"/>
                </a:cubicBezTo>
                <a:cubicBezTo>
                  <a:pt x="95" y="7"/>
                  <a:pt x="95" y="7"/>
                  <a:pt x="95" y="7"/>
                </a:cubicBezTo>
                <a:cubicBezTo>
                  <a:pt x="95" y="117"/>
                  <a:pt x="95" y="117"/>
                  <a:pt x="95" y="117"/>
                </a:cubicBezTo>
                <a:cubicBezTo>
                  <a:pt x="17" y="35"/>
                  <a:pt x="17" y="35"/>
                  <a:pt x="17" y="35"/>
                </a:cubicBezTo>
                <a:lnTo>
                  <a:pt x="17" y="110"/>
                </a:lnTo>
                <a:close/>
                <a:moveTo>
                  <a:pt x="130" y="110"/>
                </a:moveTo>
                <a:cubicBezTo>
                  <a:pt x="145" y="110"/>
                  <a:pt x="145" y="110"/>
                  <a:pt x="145" y="110"/>
                </a:cubicBezTo>
                <a:cubicBezTo>
                  <a:pt x="178" y="33"/>
                  <a:pt x="178" y="33"/>
                  <a:pt x="178" y="33"/>
                </a:cubicBezTo>
                <a:cubicBezTo>
                  <a:pt x="210" y="109"/>
                  <a:pt x="210" y="109"/>
                  <a:pt x="210" y="109"/>
                </a:cubicBezTo>
                <a:cubicBezTo>
                  <a:pt x="210" y="110"/>
                  <a:pt x="210" y="110"/>
                  <a:pt x="210" y="110"/>
                </a:cubicBezTo>
                <a:cubicBezTo>
                  <a:pt x="225" y="110"/>
                  <a:pt x="225" y="110"/>
                  <a:pt x="225" y="110"/>
                </a:cubicBezTo>
                <a:cubicBezTo>
                  <a:pt x="178" y="0"/>
                  <a:pt x="178" y="0"/>
                  <a:pt x="178" y="0"/>
                </a:cubicBezTo>
                <a:lnTo>
                  <a:pt x="130" y="110"/>
                </a:lnTo>
                <a:close/>
                <a:moveTo>
                  <a:pt x="700" y="110"/>
                </a:moveTo>
                <a:cubicBezTo>
                  <a:pt x="715" y="110"/>
                  <a:pt x="715" y="110"/>
                  <a:pt x="715" y="110"/>
                </a:cubicBezTo>
                <a:cubicBezTo>
                  <a:pt x="748" y="33"/>
                  <a:pt x="748" y="33"/>
                  <a:pt x="748" y="33"/>
                </a:cubicBezTo>
                <a:cubicBezTo>
                  <a:pt x="780" y="109"/>
                  <a:pt x="780" y="109"/>
                  <a:pt x="780" y="109"/>
                </a:cubicBezTo>
                <a:cubicBezTo>
                  <a:pt x="780" y="110"/>
                  <a:pt x="780" y="110"/>
                  <a:pt x="780" y="110"/>
                </a:cubicBezTo>
                <a:cubicBezTo>
                  <a:pt x="795" y="110"/>
                  <a:pt x="795" y="110"/>
                  <a:pt x="795" y="110"/>
                </a:cubicBezTo>
                <a:cubicBezTo>
                  <a:pt x="748" y="0"/>
                  <a:pt x="748" y="0"/>
                  <a:pt x="748" y="0"/>
                </a:cubicBezTo>
                <a:lnTo>
                  <a:pt x="700" y="110"/>
                </a:lnTo>
                <a:close/>
                <a:moveTo>
                  <a:pt x="273" y="110"/>
                </a:moveTo>
                <a:cubicBezTo>
                  <a:pt x="286" y="110"/>
                  <a:pt x="286" y="110"/>
                  <a:pt x="286" y="110"/>
                </a:cubicBezTo>
                <a:cubicBezTo>
                  <a:pt x="286" y="20"/>
                  <a:pt x="286" y="20"/>
                  <a:pt x="286" y="20"/>
                </a:cubicBezTo>
                <a:cubicBezTo>
                  <a:pt x="317" y="20"/>
                  <a:pt x="317" y="20"/>
                  <a:pt x="317" y="20"/>
                </a:cubicBezTo>
                <a:cubicBezTo>
                  <a:pt x="317" y="7"/>
                  <a:pt x="317" y="7"/>
                  <a:pt x="317" y="7"/>
                </a:cubicBezTo>
                <a:cubicBezTo>
                  <a:pt x="242" y="7"/>
                  <a:pt x="242" y="7"/>
                  <a:pt x="242" y="7"/>
                </a:cubicBezTo>
                <a:cubicBezTo>
                  <a:pt x="242" y="20"/>
                  <a:pt x="242" y="20"/>
                  <a:pt x="242" y="20"/>
                </a:cubicBezTo>
                <a:cubicBezTo>
                  <a:pt x="273" y="20"/>
                  <a:pt x="273" y="20"/>
                  <a:pt x="273" y="20"/>
                </a:cubicBezTo>
                <a:lnTo>
                  <a:pt x="273" y="110"/>
                </a:lnTo>
                <a:close/>
                <a:moveTo>
                  <a:pt x="374" y="7"/>
                </a:moveTo>
                <a:cubicBezTo>
                  <a:pt x="360" y="7"/>
                  <a:pt x="360" y="7"/>
                  <a:pt x="360" y="7"/>
                </a:cubicBezTo>
                <a:cubicBezTo>
                  <a:pt x="360" y="110"/>
                  <a:pt x="360" y="110"/>
                  <a:pt x="360" y="110"/>
                </a:cubicBezTo>
                <a:cubicBezTo>
                  <a:pt x="374" y="110"/>
                  <a:pt x="374" y="110"/>
                  <a:pt x="374" y="110"/>
                </a:cubicBezTo>
                <a:lnTo>
                  <a:pt x="374" y="7"/>
                </a:lnTo>
                <a:close/>
                <a:moveTo>
                  <a:pt x="475" y="112"/>
                </a:moveTo>
                <a:cubicBezTo>
                  <a:pt x="445" y="112"/>
                  <a:pt x="421" y="88"/>
                  <a:pt x="421" y="59"/>
                </a:cubicBezTo>
                <a:cubicBezTo>
                  <a:pt x="421" y="29"/>
                  <a:pt x="445" y="5"/>
                  <a:pt x="475" y="5"/>
                </a:cubicBezTo>
                <a:cubicBezTo>
                  <a:pt x="505" y="5"/>
                  <a:pt x="528" y="29"/>
                  <a:pt x="528" y="59"/>
                </a:cubicBezTo>
                <a:cubicBezTo>
                  <a:pt x="528" y="88"/>
                  <a:pt x="505" y="112"/>
                  <a:pt x="475" y="112"/>
                </a:cubicBezTo>
                <a:close/>
                <a:moveTo>
                  <a:pt x="475" y="19"/>
                </a:moveTo>
                <a:cubicBezTo>
                  <a:pt x="453" y="19"/>
                  <a:pt x="435" y="37"/>
                  <a:pt x="435" y="59"/>
                </a:cubicBezTo>
                <a:cubicBezTo>
                  <a:pt x="435" y="81"/>
                  <a:pt x="453" y="99"/>
                  <a:pt x="475" y="99"/>
                </a:cubicBezTo>
                <a:cubicBezTo>
                  <a:pt x="497" y="99"/>
                  <a:pt x="514" y="81"/>
                  <a:pt x="514" y="59"/>
                </a:cubicBezTo>
                <a:cubicBezTo>
                  <a:pt x="514" y="37"/>
                  <a:pt x="497" y="19"/>
                  <a:pt x="475" y="19"/>
                </a:cubicBezTo>
                <a:close/>
                <a:moveTo>
                  <a:pt x="586" y="35"/>
                </a:moveTo>
                <a:cubicBezTo>
                  <a:pt x="664" y="117"/>
                  <a:pt x="664" y="117"/>
                  <a:pt x="664" y="117"/>
                </a:cubicBezTo>
                <a:cubicBezTo>
                  <a:pt x="664" y="7"/>
                  <a:pt x="664" y="7"/>
                  <a:pt x="664" y="7"/>
                </a:cubicBezTo>
                <a:cubicBezTo>
                  <a:pt x="650" y="7"/>
                  <a:pt x="650" y="7"/>
                  <a:pt x="650" y="7"/>
                </a:cubicBezTo>
                <a:cubicBezTo>
                  <a:pt x="650" y="83"/>
                  <a:pt x="650" y="83"/>
                  <a:pt x="650" y="83"/>
                </a:cubicBezTo>
                <a:cubicBezTo>
                  <a:pt x="572" y="1"/>
                  <a:pt x="572" y="1"/>
                  <a:pt x="572" y="1"/>
                </a:cubicBezTo>
                <a:cubicBezTo>
                  <a:pt x="572" y="110"/>
                  <a:pt x="572" y="110"/>
                  <a:pt x="572" y="110"/>
                </a:cubicBezTo>
                <a:cubicBezTo>
                  <a:pt x="586" y="110"/>
                  <a:pt x="586" y="110"/>
                  <a:pt x="586" y="110"/>
                </a:cubicBezTo>
                <a:lnTo>
                  <a:pt x="586" y="35"/>
                </a:lnTo>
                <a:close/>
                <a:moveTo>
                  <a:pt x="843" y="7"/>
                </a:moveTo>
                <a:cubicBezTo>
                  <a:pt x="830" y="7"/>
                  <a:pt x="830" y="7"/>
                  <a:pt x="830" y="7"/>
                </a:cubicBezTo>
                <a:cubicBezTo>
                  <a:pt x="830" y="110"/>
                  <a:pt x="830" y="110"/>
                  <a:pt x="830" y="110"/>
                </a:cubicBezTo>
                <a:cubicBezTo>
                  <a:pt x="885" y="110"/>
                  <a:pt x="885" y="110"/>
                  <a:pt x="885" y="110"/>
                </a:cubicBezTo>
                <a:cubicBezTo>
                  <a:pt x="885" y="97"/>
                  <a:pt x="885" y="97"/>
                  <a:pt x="885" y="97"/>
                </a:cubicBezTo>
                <a:cubicBezTo>
                  <a:pt x="843" y="97"/>
                  <a:pt x="843" y="97"/>
                  <a:pt x="843" y="97"/>
                </a:cubicBezTo>
                <a:lnTo>
                  <a:pt x="843" y="7"/>
                </a:lnTo>
                <a:close/>
                <a:moveTo>
                  <a:pt x="169" y="156"/>
                </a:moveTo>
                <a:cubicBezTo>
                  <a:pt x="139" y="156"/>
                  <a:pt x="116" y="179"/>
                  <a:pt x="116" y="209"/>
                </a:cubicBezTo>
                <a:cubicBezTo>
                  <a:pt x="116" y="240"/>
                  <a:pt x="139" y="262"/>
                  <a:pt x="169" y="262"/>
                </a:cubicBezTo>
                <a:cubicBezTo>
                  <a:pt x="175" y="262"/>
                  <a:pt x="188" y="261"/>
                  <a:pt x="200" y="252"/>
                </a:cubicBezTo>
                <a:cubicBezTo>
                  <a:pt x="200" y="252"/>
                  <a:pt x="200" y="252"/>
                  <a:pt x="200" y="252"/>
                </a:cubicBezTo>
                <a:cubicBezTo>
                  <a:pt x="200" y="234"/>
                  <a:pt x="200" y="234"/>
                  <a:pt x="200" y="234"/>
                </a:cubicBezTo>
                <a:cubicBezTo>
                  <a:pt x="198" y="236"/>
                  <a:pt x="198" y="236"/>
                  <a:pt x="198" y="236"/>
                </a:cubicBezTo>
                <a:cubicBezTo>
                  <a:pt x="196" y="239"/>
                  <a:pt x="192" y="242"/>
                  <a:pt x="187" y="245"/>
                </a:cubicBezTo>
                <a:cubicBezTo>
                  <a:pt x="181" y="247"/>
                  <a:pt x="175" y="249"/>
                  <a:pt x="169" y="249"/>
                </a:cubicBezTo>
                <a:cubicBezTo>
                  <a:pt x="142" y="249"/>
                  <a:pt x="130" y="226"/>
                  <a:pt x="130" y="210"/>
                </a:cubicBezTo>
                <a:cubicBezTo>
                  <a:pt x="130" y="187"/>
                  <a:pt x="147" y="169"/>
                  <a:pt x="169" y="169"/>
                </a:cubicBezTo>
                <a:cubicBezTo>
                  <a:pt x="174" y="169"/>
                  <a:pt x="180" y="170"/>
                  <a:pt x="185" y="173"/>
                </a:cubicBezTo>
                <a:cubicBezTo>
                  <a:pt x="190" y="175"/>
                  <a:pt x="194" y="178"/>
                  <a:pt x="198" y="182"/>
                </a:cubicBezTo>
                <a:cubicBezTo>
                  <a:pt x="200" y="184"/>
                  <a:pt x="200" y="184"/>
                  <a:pt x="200" y="184"/>
                </a:cubicBezTo>
                <a:cubicBezTo>
                  <a:pt x="200" y="166"/>
                  <a:pt x="200" y="166"/>
                  <a:pt x="200" y="166"/>
                </a:cubicBezTo>
                <a:cubicBezTo>
                  <a:pt x="200" y="166"/>
                  <a:pt x="200" y="166"/>
                  <a:pt x="200" y="166"/>
                </a:cubicBezTo>
                <a:cubicBezTo>
                  <a:pt x="191" y="159"/>
                  <a:pt x="181" y="156"/>
                  <a:pt x="169" y="156"/>
                </a:cubicBezTo>
                <a:close/>
                <a:moveTo>
                  <a:pt x="437" y="209"/>
                </a:moveTo>
                <a:cubicBezTo>
                  <a:pt x="437" y="225"/>
                  <a:pt x="431" y="238"/>
                  <a:pt x="419" y="249"/>
                </a:cubicBezTo>
                <a:cubicBezTo>
                  <a:pt x="409" y="257"/>
                  <a:pt x="399" y="261"/>
                  <a:pt x="382" y="261"/>
                </a:cubicBezTo>
                <a:cubicBezTo>
                  <a:pt x="360" y="261"/>
                  <a:pt x="360" y="261"/>
                  <a:pt x="360" y="261"/>
                </a:cubicBezTo>
                <a:cubicBezTo>
                  <a:pt x="360" y="157"/>
                  <a:pt x="360" y="157"/>
                  <a:pt x="360" y="157"/>
                </a:cubicBezTo>
                <a:cubicBezTo>
                  <a:pt x="382" y="157"/>
                  <a:pt x="382" y="157"/>
                  <a:pt x="382" y="157"/>
                </a:cubicBezTo>
                <a:cubicBezTo>
                  <a:pt x="393" y="157"/>
                  <a:pt x="407" y="159"/>
                  <a:pt x="420" y="170"/>
                </a:cubicBezTo>
                <a:cubicBezTo>
                  <a:pt x="426" y="175"/>
                  <a:pt x="437" y="187"/>
                  <a:pt x="437" y="209"/>
                </a:cubicBezTo>
                <a:close/>
                <a:moveTo>
                  <a:pt x="423" y="209"/>
                </a:moveTo>
                <a:cubicBezTo>
                  <a:pt x="423" y="186"/>
                  <a:pt x="407" y="171"/>
                  <a:pt x="382" y="171"/>
                </a:cubicBezTo>
                <a:cubicBezTo>
                  <a:pt x="374" y="171"/>
                  <a:pt x="374" y="171"/>
                  <a:pt x="374" y="171"/>
                </a:cubicBezTo>
                <a:cubicBezTo>
                  <a:pt x="374" y="247"/>
                  <a:pt x="374" y="247"/>
                  <a:pt x="374" y="247"/>
                </a:cubicBezTo>
                <a:cubicBezTo>
                  <a:pt x="382" y="247"/>
                  <a:pt x="382" y="247"/>
                  <a:pt x="382" y="247"/>
                </a:cubicBezTo>
                <a:cubicBezTo>
                  <a:pt x="390" y="247"/>
                  <a:pt x="401" y="246"/>
                  <a:pt x="410" y="239"/>
                </a:cubicBezTo>
                <a:cubicBezTo>
                  <a:pt x="416" y="234"/>
                  <a:pt x="423" y="224"/>
                  <a:pt x="423" y="209"/>
                </a:cubicBezTo>
                <a:close/>
                <a:moveTo>
                  <a:pt x="479" y="261"/>
                </a:moveTo>
                <a:cubicBezTo>
                  <a:pt x="541" y="261"/>
                  <a:pt x="541" y="261"/>
                  <a:pt x="541" y="261"/>
                </a:cubicBezTo>
                <a:cubicBezTo>
                  <a:pt x="541" y="247"/>
                  <a:pt x="541" y="247"/>
                  <a:pt x="541" y="247"/>
                </a:cubicBezTo>
                <a:cubicBezTo>
                  <a:pt x="493" y="247"/>
                  <a:pt x="493" y="247"/>
                  <a:pt x="493" y="247"/>
                </a:cubicBezTo>
                <a:cubicBezTo>
                  <a:pt x="493" y="211"/>
                  <a:pt x="493" y="211"/>
                  <a:pt x="493" y="211"/>
                </a:cubicBezTo>
                <a:cubicBezTo>
                  <a:pt x="535" y="211"/>
                  <a:pt x="535" y="211"/>
                  <a:pt x="535" y="211"/>
                </a:cubicBezTo>
                <a:cubicBezTo>
                  <a:pt x="535" y="198"/>
                  <a:pt x="535" y="198"/>
                  <a:pt x="535" y="198"/>
                </a:cubicBezTo>
                <a:cubicBezTo>
                  <a:pt x="493" y="198"/>
                  <a:pt x="493" y="198"/>
                  <a:pt x="493" y="198"/>
                </a:cubicBezTo>
                <a:cubicBezTo>
                  <a:pt x="493" y="171"/>
                  <a:pt x="493" y="171"/>
                  <a:pt x="493" y="171"/>
                </a:cubicBezTo>
                <a:cubicBezTo>
                  <a:pt x="541" y="171"/>
                  <a:pt x="541" y="171"/>
                  <a:pt x="541" y="171"/>
                </a:cubicBezTo>
                <a:cubicBezTo>
                  <a:pt x="541" y="157"/>
                  <a:pt x="541" y="157"/>
                  <a:pt x="541" y="157"/>
                </a:cubicBezTo>
                <a:cubicBezTo>
                  <a:pt x="479" y="157"/>
                  <a:pt x="479" y="157"/>
                  <a:pt x="479" y="157"/>
                </a:cubicBezTo>
                <a:lnTo>
                  <a:pt x="479" y="261"/>
                </a:lnTo>
                <a:close/>
                <a:moveTo>
                  <a:pt x="805" y="261"/>
                </a:moveTo>
                <a:cubicBezTo>
                  <a:pt x="866" y="261"/>
                  <a:pt x="866" y="261"/>
                  <a:pt x="866" y="261"/>
                </a:cubicBezTo>
                <a:cubicBezTo>
                  <a:pt x="866" y="247"/>
                  <a:pt x="866" y="247"/>
                  <a:pt x="866" y="247"/>
                </a:cubicBezTo>
                <a:cubicBezTo>
                  <a:pt x="819" y="247"/>
                  <a:pt x="819" y="247"/>
                  <a:pt x="819" y="247"/>
                </a:cubicBezTo>
                <a:cubicBezTo>
                  <a:pt x="819" y="211"/>
                  <a:pt x="819" y="211"/>
                  <a:pt x="819" y="211"/>
                </a:cubicBezTo>
                <a:cubicBezTo>
                  <a:pt x="860" y="211"/>
                  <a:pt x="860" y="211"/>
                  <a:pt x="860" y="211"/>
                </a:cubicBezTo>
                <a:cubicBezTo>
                  <a:pt x="860" y="198"/>
                  <a:pt x="860" y="198"/>
                  <a:pt x="860" y="198"/>
                </a:cubicBezTo>
                <a:cubicBezTo>
                  <a:pt x="819" y="198"/>
                  <a:pt x="819" y="198"/>
                  <a:pt x="819" y="198"/>
                </a:cubicBezTo>
                <a:cubicBezTo>
                  <a:pt x="819" y="171"/>
                  <a:pt x="819" y="171"/>
                  <a:pt x="819" y="171"/>
                </a:cubicBezTo>
                <a:cubicBezTo>
                  <a:pt x="866" y="171"/>
                  <a:pt x="866" y="171"/>
                  <a:pt x="866" y="171"/>
                </a:cubicBezTo>
                <a:cubicBezTo>
                  <a:pt x="866" y="157"/>
                  <a:pt x="866" y="157"/>
                  <a:pt x="866" y="157"/>
                </a:cubicBezTo>
                <a:cubicBezTo>
                  <a:pt x="805" y="157"/>
                  <a:pt x="805" y="157"/>
                  <a:pt x="805" y="157"/>
                </a:cubicBezTo>
                <a:lnTo>
                  <a:pt x="805" y="261"/>
                </a:lnTo>
                <a:close/>
                <a:moveTo>
                  <a:pt x="634" y="235"/>
                </a:moveTo>
                <a:cubicBezTo>
                  <a:pt x="595" y="149"/>
                  <a:pt x="595" y="149"/>
                  <a:pt x="595" y="149"/>
                </a:cubicBezTo>
                <a:cubicBezTo>
                  <a:pt x="578" y="261"/>
                  <a:pt x="578" y="261"/>
                  <a:pt x="578" y="261"/>
                </a:cubicBezTo>
                <a:cubicBezTo>
                  <a:pt x="592" y="261"/>
                  <a:pt x="592" y="261"/>
                  <a:pt x="592" y="261"/>
                </a:cubicBezTo>
                <a:cubicBezTo>
                  <a:pt x="601" y="194"/>
                  <a:pt x="601" y="194"/>
                  <a:pt x="601" y="194"/>
                </a:cubicBezTo>
                <a:cubicBezTo>
                  <a:pt x="634" y="267"/>
                  <a:pt x="634" y="267"/>
                  <a:pt x="634" y="267"/>
                </a:cubicBezTo>
                <a:cubicBezTo>
                  <a:pt x="668" y="194"/>
                  <a:pt x="668" y="194"/>
                  <a:pt x="668" y="194"/>
                </a:cubicBezTo>
                <a:cubicBezTo>
                  <a:pt x="677" y="261"/>
                  <a:pt x="677" y="261"/>
                  <a:pt x="677" y="261"/>
                </a:cubicBezTo>
                <a:cubicBezTo>
                  <a:pt x="691" y="261"/>
                  <a:pt x="691" y="261"/>
                  <a:pt x="691" y="261"/>
                </a:cubicBezTo>
                <a:cubicBezTo>
                  <a:pt x="674" y="148"/>
                  <a:pt x="674" y="148"/>
                  <a:pt x="674" y="148"/>
                </a:cubicBezTo>
                <a:lnTo>
                  <a:pt x="634" y="235"/>
                </a:lnTo>
                <a:close/>
                <a:moveTo>
                  <a:pt x="737" y="261"/>
                </a:moveTo>
                <a:cubicBezTo>
                  <a:pt x="751" y="261"/>
                  <a:pt x="751" y="261"/>
                  <a:pt x="751" y="261"/>
                </a:cubicBezTo>
                <a:cubicBezTo>
                  <a:pt x="751" y="157"/>
                  <a:pt x="751" y="157"/>
                  <a:pt x="751" y="157"/>
                </a:cubicBezTo>
                <a:cubicBezTo>
                  <a:pt x="737" y="157"/>
                  <a:pt x="737" y="157"/>
                  <a:pt x="737" y="157"/>
                </a:cubicBezTo>
                <a:lnTo>
                  <a:pt x="737" y="261"/>
                </a:lnTo>
                <a:close/>
                <a:moveTo>
                  <a:pt x="955" y="211"/>
                </a:moveTo>
                <a:cubicBezTo>
                  <a:pt x="950" y="207"/>
                  <a:pt x="945" y="204"/>
                  <a:pt x="939" y="201"/>
                </a:cubicBezTo>
                <a:cubicBezTo>
                  <a:pt x="929" y="197"/>
                  <a:pt x="929" y="197"/>
                  <a:pt x="929" y="197"/>
                </a:cubicBezTo>
                <a:cubicBezTo>
                  <a:pt x="925" y="195"/>
                  <a:pt x="922" y="194"/>
                  <a:pt x="919" y="191"/>
                </a:cubicBezTo>
                <a:cubicBezTo>
                  <a:pt x="916" y="189"/>
                  <a:pt x="916" y="187"/>
                  <a:pt x="916" y="183"/>
                </a:cubicBezTo>
                <a:cubicBezTo>
                  <a:pt x="916" y="175"/>
                  <a:pt x="922" y="169"/>
                  <a:pt x="931" y="169"/>
                </a:cubicBezTo>
                <a:cubicBezTo>
                  <a:pt x="936" y="169"/>
                  <a:pt x="940" y="171"/>
                  <a:pt x="942" y="172"/>
                </a:cubicBezTo>
                <a:cubicBezTo>
                  <a:pt x="944" y="174"/>
                  <a:pt x="946" y="177"/>
                  <a:pt x="947" y="179"/>
                </a:cubicBezTo>
                <a:cubicBezTo>
                  <a:pt x="948" y="181"/>
                  <a:pt x="948" y="181"/>
                  <a:pt x="948" y="181"/>
                </a:cubicBezTo>
                <a:cubicBezTo>
                  <a:pt x="959" y="173"/>
                  <a:pt x="959" y="173"/>
                  <a:pt x="959" y="173"/>
                </a:cubicBezTo>
                <a:cubicBezTo>
                  <a:pt x="958" y="172"/>
                  <a:pt x="958" y="172"/>
                  <a:pt x="958" y="172"/>
                </a:cubicBezTo>
                <a:cubicBezTo>
                  <a:pt x="956" y="167"/>
                  <a:pt x="952" y="163"/>
                  <a:pt x="948" y="161"/>
                </a:cubicBezTo>
                <a:cubicBezTo>
                  <a:pt x="943" y="157"/>
                  <a:pt x="938" y="156"/>
                  <a:pt x="931" y="156"/>
                </a:cubicBezTo>
                <a:cubicBezTo>
                  <a:pt x="914" y="156"/>
                  <a:pt x="902" y="167"/>
                  <a:pt x="902" y="183"/>
                </a:cubicBezTo>
                <a:cubicBezTo>
                  <a:pt x="902" y="190"/>
                  <a:pt x="904" y="195"/>
                  <a:pt x="909" y="200"/>
                </a:cubicBezTo>
                <a:cubicBezTo>
                  <a:pt x="913" y="205"/>
                  <a:pt x="918" y="207"/>
                  <a:pt x="922" y="209"/>
                </a:cubicBezTo>
                <a:cubicBezTo>
                  <a:pt x="932" y="213"/>
                  <a:pt x="932" y="213"/>
                  <a:pt x="932" y="213"/>
                </a:cubicBezTo>
                <a:cubicBezTo>
                  <a:pt x="937" y="215"/>
                  <a:pt x="941" y="217"/>
                  <a:pt x="944" y="220"/>
                </a:cubicBezTo>
                <a:cubicBezTo>
                  <a:pt x="947" y="223"/>
                  <a:pt x="948" y="226"/>
                  <a:pt x="948" y="231"/>
                </a:cubicBezTo>
                <a:cubicBezTo>
                  <a:pt x="948" y="240"/>
                  <a:pt x="942" y="249"/>
                  <a:pt x="929" y="249"/>
                </a:cubicBezTo>
                <a:cubicBezTo>
                  <a:pt x="924" y="249"/>
                  <a:pt x="919" y="247"/>
                  <a:pt x="916" y="244"/>
                </a:cubicBezTo>
                <a:cubicBezTo>
                  <a:pt x="913" y="241"/>
                  <a:pt x="911" y="236"/>
                  <a:pt x="910" y="232"/>
                </a:cubicBezTo>
                <a:cubicBezTo>
                  <a:pt x="910" y="230"/>
                  <a:pt x="910" y="230"/>
                  <a:pt x="910" y="230"/>
                </a:cubicBezTo>
                <a:cubicBezTo>
                  <a:pt x="896" y="234"/>
                  <a:pt x="896" y="234"/>
                  <a:pt x="896" y="234"/>
                </a:cubicBezTo>
                <a:cubicBezTo>
                  <a:pt x="897" y="235"/>
                  <a:pt x="897" y="235"/>
                  <a:pt x="897" y="235"/>
                </a:cubicBezTo>
                <a:cubicBezTo>
                  <a:pt x="898" y="243"/>
                  <a:pt x="902" y="249"/>
                  <a:pt x="906" y="254"/>
                </a:cubicBezTo>
                <a:cubicBezTo>
                  <a:pt x="912" y="260"/>
                  <a:pt x="920" y="262"/>
                  <a:pt x="929" y="262"/>
                </a:cubicBezTo>
                <a:cubicBezTo>
                  <a:pt x="948" y="262"/>
                  <a:pt x="962" y="249"/>
                  <a:pt x="962" y="230"/>
                </a:cubicBezTo>
                <a:cubicBezTo>
                  <a:pt x="962" y="222"/>
                  <a:pt x="960" y="216"/>
                  <a:pt x="955" y="211"/>
                </a:cubicBezTo>
                <a:close/>
                <a:moveTo>
                  <a:pt x="0" y="261"/>
                </a:moveTo>
                <a:cubicBezTo>
                  <a:pt x="15" y="261"/>
                  <a:pt x="15" y="261"/>
                  <a:pt x="15" y="261"/>
                </a:cubicBezTo>
                <a:cubicBezTo>
                  <a:pt x="48" y="184"/>
                  <a:pt x="48" y="184"/>
                  <a:pt x="48" y="184"/>
                </a:cubicBezTo>
                <a:cubicBezTo>
                  <a:pt x="79" y="260"/>
                  <a:pt x="79" y="260"/>
                  <a:pt x="79" y="260"/>
                </a:cubicBezTo>
                <a:cubicBezTo>
                  <a:pt x="80" y="261"/>
                  <a:pt x="80" y="261"/>
                  <a:pt x="80" y="261"/>
                </a:cubicBezTo>
                <a:cubicBezTo>
                  <a:pt x="95" y="261"/>
                  <a:pt x="95" y="261"/>
                  <a:pt x="95" y="261"/>
                </a:cubicBezTo>
                <a:cubicBezTo>
                  <a:pt x="48" y="151"/>
                  <a:pt x="48" y="151"/>
                  <a:pt x="48" y="151"/>
                </a:cubicBezTo>
                <a:lnTo>
                  <a:pt x="0" y="261"/>
                </a:lnTo>
                <a:close/>
                <a:moveTo>
                  <a:pt x="229" y="261"/>
                </a:moveTo>
                <a:cubicBezTo>
                  <a:pt x="244" y="261"/>
                  <a:pt x="244" y="261"/>
                  <a:pt x="244" y="261"/>
                </a:cubicBezTo>
                <a:cubicBezTo>
                  <a:pt x="277" y="184"/>
                  <a:pt x="277" y="184"/>
                  <a:pt x="277" y="184"/>
                </a:cubicBezTo>
                <a:cubicBezTo>
                  <a:pt x="309" y="260"/>
                  <a:pt x="309" y="260"/>
                  <a:pt x="309" y="260"/>
                </a:cubicBezTo>
                <a:cubicBezTo>
                  <a:pt x="309" y="261"/>
                  <a:pt x="309" y="261"/>
                  <a:pt x="309" y="261"/>
                </a:cubicBezTo>
                <a:cubicBezTo>
                  <a:pt x="324" y="261"/>
                  <a:pt x="324" y="261"/>
                  <a:pt x="324" y="261"/>
                </a:cubicBezTo>
                <a:cubicBezTo>
                  <a:pt x="277" y="151"/>
                  <a:pt x="277" y="151"/>
                  <a:pt x="277" y="151"/>
                </a:cubicBezTo>
                <a:lnTo>
                  <a:pt x="229" y="261"/>
                </a:lnTo>
                <a:close/>
                <a:moveTo>
                  <a:pt x="1071" y="11"/>
                </a:moveTo>
                <a:cubicBezTo>
                  <a:pt x="1071" y="18"/>
                  <a:pt x="1071" y="18"/>
                  <a:pt x="1071" y="18"/>
                </a:cubicBezTo>
                <a:cubicBezTo>
                  <a:pt x="1075" y="18"/>
                  <a:pt x="1075" y="18"/>
                  <a:pt x="1075" y="18"/>
                </a:cubicBezTo>
                <a:cubicBezTo>
                  <a:pt x="1077" y="9"/>
                  <a:pt x="1077" y="9"/>
                  <a:pt x="1077" y="9"/>
                </a:cubicBezTo>
                <a:cubicBezTo>
                  <a:pt x="1076" y="8"/>
                  <a:pt x="1074" y="7"/>
                  <a:pt x="1072" y="6"/>
                </a:cubicBezTo>
                <a:cubicBezTo>
                  <a:pt x="1070" y="6"/>
                  <a:pt x="1067" y="6"/>
                  <a:pt x="1064" y="6"/>
                </a:cubicBezTo>
                <a:cubicBezTo>
                  <a:pt x="1061" y="6"/>
                  <a:pt x="1058" y="6"/>
                  <a:pt x="1056" y="7"/>
                </a:cubicBezTo>
                <a:cubicBezTo>
                  <a:pt x="1053" y="9"/>
                  <a:pt x="1051" y="10"/>
                  <a:pt x="1049" y="12"/>
                </a:cubicBezTo>
                <a:cubicBezTo>
                  <a:pt x="1048" y="14"/>
                  <a:pt x="1047" y="17"/>
                  <a:pt x="1047" y="20"/>
                </a:cubicBezTo>
                <a:cubicBezTo>
                  <a:pt x="1047" y="22"/>
                  <a:pt x="1048" y="24"/>
                  <a:pt x="1049" y="26"/>
                </a:cubicBezTo>
                <a:cubicBezTo>
                  <a:pt x="1050" y="28"/>
                  <a:pt x="1051" y="30"/>
                  <a:pt x="1053" y="31"/>
                </a:cubicBezTo>
                <a:cubicBezTo>
                  <a:pt x="1055" y="32"/>
                  <a:pt x="1057" y="34"/>
                  <a:pt x="1059" y="35"/>
                </a:cubicBezTo>
                <a:cubicBezTo>
                  <a:pt x="1062" y="37"/>
                  <a:pt x="1064" y="39"/>
                  <a:pt x="1066" y="40"/>
                </a:cubicBezTo>
                <a:cubicBezTo>
                  <a:pt x="1067" y="42"/>
                  <a:pt x="1068" y="44"/>
                  <a:pt x="1068" y="47"/>
                </a:cubicBezTo>
                <a:cubicBezTo>
                  <a:pt x="1068" y="49"/>
                  <a:pt x="1067" y="52"/>
                  <a:pt x="1065" y="53"/>
                </a:cubicBezTo>
                <a:cubicBezTo>
                  <a:pt x="1062" y="55"/>
                  <a:pt x="1060" y="56"/>
                  <a:pt x="1057" y="56"/>
                </a:cubicBezTo>
                <a:cubicBezTo>
                  <a:pt x="1055" y="56"/>
                  <a:pt x="1053" y="56"/>
                  <a:pt x="1052" y="55"/>
                </a:cubicBezTo>
                <a:cubicBezTo>
                  <a:pt x="1050" y="55"/>
                  <a:pt x="1049" y="54"/>
                  <a:pt x="1048" y="54"/>
                </a:cubicBezTo>
                <a:cubicBezTo>
                  <a:pt x="1048" y="46"/>
                  <a:pt x="1048" y="46"/>
                  <a:pt x="1048" y="46"/>
                </a:cubicBezTo>
                <a:cubicBezTo>
                  <a:pt x="1044" y="46"/>
                  <a:pt x="1044" y="46"/>
                  <a:pt x="1044" y="46"/>
                </a:cubicBezTo>
                <a:cubicBezTo>
                  <a:pt x="1042" y="56"/>
                  <a:pt x="1042" y="56"/>
                  <a:pt x="1042" y="56"/>
                </a:cubicBezTo>
                <a:cubicBezTo>
                  <a:pt x="1043" y="57"/>
                  <a:pt x="1045" y="58"/>
                  <a:pt x="1048" y="58"/>
                </a:cubicBezTo>
                <a:cubicBezTo>
                  <a:pt x="1051" y="59"/>
                  <a:pt x="1054" y="59"/>
                  <a:pt x="1057" y="59"/>
                </a:cubicBezTo>
                <a:cubicBezTo>
                  <a:pt x="1060" y="59"/>
                  <a:pt x="1063" y="59"/>
                  <a:pt x="1066" y="57"/>
                </a:cubicBezTo>
                <a:cubicBezTo>
                  <a:pt x="1069" y="56"/>
                  <a:pt x="1071" y="54"/>
                  <a:pt x="1073" y="52"/>
                </a:cubicBezTo>
                <a:cubicBezTo>
                  <a:pt x="1074" y="50"/>
                  <a:pt x="1075" y="47"/>
                  <a:pt x="1075" y="44"/>
                </a:cubicBezTo>
                <a:cubicBezTo>
                  <a:pt x="1075" y="42"/>
                  <a:pt x="1074" y="40"/>
                  <a:pt x="1073" y="38"/>
                </a:cubicBezTo>
                <a:cubicBezTo>
                  <a:pt x="1072" y="36"/>
                  <a:pt x="1071" y="35"/>
                  <a:pt x="1069" y="34"/>
                </a:cubicBezTo>
                <a:cubicBezTo>
                  <a:pt x="1068" y="32"/>
                  <a:pt x="1066" y="31"/>
                  <a:pt x="1064" y="29"/>
                </a:cubicBezTo>
                <a:cubicBezTo>
                  <a:pt x="1060" y="27"/>
                  <a:pt x="1058" y="25"/>
                  <a:pt x="1056" y="24"/>
                </a:cubicBezTo>
                <a:cubicBezTo>
                  <a:pt x="1055" y="22"/>
                  <a:pt x="1054" y="20"/>
                  <a:pt x="1054" y="17"/>
                </a:cubicBezTo>
                <a:cubicBezTo>
                  <a:pt x="1054" y="15"/>
                  <a:pt x="1055" y="13"/>
                  <a:pt x="1057" y="11"/>
                </a:cubicBezTo>
                <a:cubicBezTo>
                  <a:pt x="1059" y="10"/>
                  <a:pt x="1061" y="9"/>
                  <a:pt x="1064" y="9"/>
                </a:cubicBezTo>
                <a:cubicBezTo>
                  <a:pt x="1065" y="9"/>
                  <a:pt x="1067" y="9"/>
                  <a:pt x="1068" y="10"/>
                </a:cubicBezTo>
                <a:cubicBezTo>
                  <a:pt x="1069" y="10"/>
                  <a:pt x="1070" y="10"/>
                  <a:pt x="1071" y="11"/>
                </a:cubicBezTo>
                <a:close/>
                <a:moveTo>
                  <a:pt x="1107" y="27"/>
                </a:moveTo>
                <a:cubicBezTo>
                  <a:pt x="1108" y="27"/>
                  <a:pt x="1108" y="27"/>
                  <a:pt x="1108" y="27"/>
                </a:cubicBezTo>
                <a:cubicBezTo>
                  <a:pt x="1110" y="20"/>
                  <a:pt x="1110" y="20"/>
                  <a:pt x="1110" y="20"/>
                </a:cubicBezTo>
                <a:cubicBezTo>
                  <a:pt x="1109" y="20"/>
                  <a:pt x="1108" y="19"/>
                  <a:pt x="1107" y="19"/>
                </a:cubicBezTo>
                <a:cubicBezTo>
                  <a:pt x="1105" y="19"/>
                  <a:pt x="1104" y="19"/>
                  <a:pt x="1102" y="19"/>
                </a:cubicBezTo>
                <a:cubicBezTo>
                  <a:pt x="1098" y="19"/>
                  <a:pt x="1094" y="20"/>
                  <a:pt x="1091" y="22"/>
                </a:cubicBezTo>
                <a:cubicBezTo>
                  <a:pt x="1088" y="25"/>
                  <a:pt x="1086" y="28"/>
                  <a:pt x="1084" y="32"/>
                </a:cubicBezTo>
                <a:cubicBezTo>
                  <a:pt x="1083" y="36"/>
                  <a:pt x="1082" y="40"/>
                  <a:pt x="1082" y="43"/>
                </a:cubicBezTo>
                <a:cubicBezTo>
                  <a:pt x="1082" y="48"/>
                  <a:pt x="1083" y="52"/>
                  <a:pt x="1085" y="55"/>
                </a:cubicBezTo>
                <a:cubicBezTo>
                  <a:pt x="1087" y="58"/>
                  <a:pt x="1091" y="59"/>
                  <a:pt x="1094" y="59"/>
                </a:cubicBezTo>
                <a:cubicBezTo>
                  <a:pt x="1098" y="59"/>
                  <a:pt x="1100" y="59"/>
                  <a:pt x="1102" y="57"/>
                </a:cubicBezTo>
                <a:cubicBezTo>
                  <a:pt x="1105" y="56"/>
                  <a:pt x="1106" y="54"/>
                  <a:pt x="1108" y="53"/>
                </a:cubicBezTo>
                <a:cubicBezTo>
                  <a:pt x="1106" y="50"/>
                  <a:pt x="1106" y="50"/>
                  <a:pt x="1106" y="50"/>
                </a:cubicBezTo>
                <a:cubicBezTo>
                  <a:pt x="1105" y="52"/>
                  <a:pt x="1103" y="53"/>
                  <a:pt x="1102" y="54"/>
                </a:cubicBezTo>
                <a:cubicBezTo>
                  <a:pt x="1100" y="54"/>
                  <a:pt x="1099" y="55"/>
                  <a:pt x="1097" y="55"/>
                </a:cubicBezTo>
                <a:cubicBezTo>
                  <a:pt x="1094" y="55"/>
                  <a:pt x="1092" y="54"/>
                  <a:pt x="1091" y="52"/>
                </a:cubicBezTo>
                <a:cubicBezTo>
                  <a:pt x="1090" y="50"/>
                  <a:pt x="1089" y="47"/>
                  <a:pt x="1089" y="43"/>
                </a:cubicBezTo>
                <a:cubicBezTo>
                  <a:pt x="1089" y="39"/>
                  <a:pt x="1090" y="35"/>
                  <a:pt x="1091" y="32"/>
                </a:cubicBezTo>
                <a:cubicBezTo>
                  <a:pt x="1092" y="30"/>
                  <a:pt x="1093" y="27"/>
                  <a:pt x="1095" y="26"/>
                </a:cubicBezTo>
                <a:cubicBezTo>
                  <a:pt x="1097" y="24"/>
                  <a:pt x="1099" y="23"/>
                  <a:pt x="1101" y="23"/>
                </a:cubicBezTo>
                <a:cubicBezTo>
                  <a:pt x="1102" y="23"/>
                  <a:pt x="1105" y="24"/>
                  <a:pt x="1107" y="27"/>
                </a:cubicBezTo>
                <a:close/>
                <a:moveTo>
                  <a:pt x="1124" y="52"/>
                </a:moveTo>
                <a:cubicBezTo>
                  <a:pt x="1129" y="19"/>
                  <a:pt x="1129" y="19"/>
                  <a:pt x="1129" y="19"/>
                </a:cubicBezTo>
                <a:cubicBezTo>
                  <a:pt x="1128" y="19"/>
                  <a:pt x="1128" y="19"/>
                  <a:pt x="1128" y="19"/>
                </a:cubicBezTo>
                <a:cubicBezTo>
                  <a:pt x="1118" y="20"/>
                  <a:pt x="1118" y="20"/>
                  <a:pt x="1118" y="20"/>
                </a:cubicBezTo>
                <a:cubicBezTo>
                  <a:pt x="1117" y="23"/>
                  <a:pt x="1117" y="23"/>
                  <a:pt x="1117" y="23"/>
                </a:cubicBezTo>
                <a:cubicBezTo>
                  <a:pt x="1122" y="24"/>
                  <a:pt x="1122" y="24"/>
                  <a:pt x="1122" y="24"/>
                </a:cubicBezTo>
                <a:cubicBezTo>
                  <a:pt x="1121" y="31"/>
                  <a:pt x="1120" y="37"/>
                  <a:pt x="1119" y="41"/>
                </a:cubicBezTo>
                <a:cubicBezTo>
                  <a:pt x="1118" y="49"/>
                  <a:pt x="1117" y="54"/>
                  <a:pt x="1117" y="55"/>
                </a:cubicBezTo>
                <a:cubicBezTo>
                  <a:pt x="1117" y="56"/>
                  <a:pt x="1118" y="57"/>
                  <a:pt x="1118" y="58"/>
                </a:cubicBezTo>
                <a:cubicBezTo>
                  <a:pt x="1119" y="59"/>
                  <a:pt x="1120" y="59"/>
                  <a:pt x="1122" y="59"/>
                </a:cubicBezTo>
                <a:cubicBezTo>
                  <a:pt x="1124" y="59"/>
                  <a:pt x="1125" y="59"/>
                  <a:pt x="1127" y="58"/>
                </a:cubicBezTo>
                <a:cubicBezTo>
                  <a:pt x="1128" y="57"/>
                  <a:pt x="1129" y="55"/>
                  <a:pt x="1130" y="54"/>
                </a:cubicBezTo>
                <a:cubicBezTo>
                  <a:pt x="1129" y="53"/>
                  <a:pt x="1129" y="53"/>
                  <a:pt x="1129" y="53"/>
                </a:cubicBezTo>
                <a:cubicBezTo>
                  <a:pt x="1128" y="54"/>
                  <a:pt x="1128" y="54"/>
                  <a:pt x="1127" y="54"/>
                </a:cubicBezTo>
                <a:cubicBezTo>
                  <a:pt x="1126" y="55"/>
                  <a:pt x="1126" y="55"/>
                  <a:pt x="1125" y="55"/>
                </a:cubicBezTo>
                <a:cubicBezTo>
                  <a:pt x="1125" y="55"/>
                  <a:pt x="1125" y="55"/>
                  <a:pt x="1125" y="54"/>
                </a:cubicBezTo>
                <a:cubicBezTo>
                  <a:pt x="1124" y="54"/>
                  <a:pt x="1124" y="54"/>
                  <a:pt x="1124" y="53"/>
                </a:cubicBezTo>
                <a:lnTo>
                  <a:pt x="1124" y="52"/>
                </a:lnTo>
                <a:close/>
                <a:moveTo>
                  <a:pt x="1127" y="11"/>
                </a:moveTo>
                <a:cubicBezTo>
                  <a:pt x="1128" y="11"/>
                  <a:pt x="1129" y="11"/>
                  <a:pt x="1130" y="10"/>
                </a:cubicBezTo>
                <a:cubicBezTo>
                  <a:pt x="1131" y="9"/>
                  <a:pt x="1131" y="7"/>
                  <a:pt x="1131" y="6"/>
                </a:cubicBezTo>
                <a:cubicBezTo>
                  <a:pt x="1131" y="5"/>
                  <a:pt x="1131" y="4"/>
                  <a:pt x="1130" y="3"/>
                </a:cubicBezTo>
                <a:cubicBezTo>
                  <a:pt x="1130" y="3"/>
                  <a:pt x="1129" y="2"/>
                  <a:pt x="1128" y="2"/>
                </a:cubicBezTo>
                <a:cubicBezTo>
                  <a:pt x="1126" y="2"/>
                  <a:pt x="1125" y="3"/>
                  <a:pt x="1124" y="4"/>
                </a:cubicBezTo>
                <a:cubicBezTo>
                  <a:pt x="1123" y="5"/>
                  <a:pt x="1123" y="6"/>
                  <a:pt x="1123" y="7"/>
                </a:cubicBezTo>
                <a:cubicBezTo>
                  <a:pt x="1123" y="8"/>
                  <a:pt x="1123" y="9"/>
                  <a:pt x="1124" y="10"/>
                </a:cubicBezTo>
                <a:cubicBezTo>
                  <a:pt x="1125" y="11"/>
                  <a:pt x="1126" y="11"/>
                  <a:pt x="1127" y="11"/>
                </a:cubicBezTo>
                <a:close/>
                <a:moveTo>
                  <a:pt x="1166" y="52"/>
                </a:moveTo>
                <a:cubicBezTo>
                  <a:pt x="1165" y="49"/>
                  <a:pt x="1165" y="49"/>
                  <a:pt x="1165" y="49"/>
                </a:cubicBezTo>
                <a:cubicBezTo>
                  <a:pt x="1163" y="51"/>
                  <a:pt x="1161" y="52"/>
                  <a:pt x="1159" y="53"/>
                </a:cubicBezTo>
                <a:cubicBezTo>
                  <a:pt x="1157" y="54"/>
                  <a:pt x="1155" y="55"/>
                  <a:pt x="1153" y="55"/>
                </a:cubicBezTo>
                <a:cubicBezTo>
                  <a:pt x="1150" y="55"/>
                  <a:pt x="1148" y="54"/>
                  <a:pt x="1147" y="51"/>
                </a:cubicBezTo>
                <a:cubicBezTo>
                  <a:pt x="1145" y="49"/>
                  <a:pt x="1145" y="46"/>
                  <a:pt x="1145" y="43"/>
                </a:cubicBezTo>
                <a:cubicBezTo>
                  <a:pt x="1148" y="43"/>
                  <a:pt x="1151" y="42"/>
                  <a:pt x="1155" y="41"/>
                </a:cubicBezTo>
                <a:cubicBezTo>
                  <a:pt x="1158" y="40"/>
                  <a:pt x="1162" y="38"/>
                  <a:pt x="1164" y="36"/>
                </a:cubicBezTo>
                <a:cubicBezTo>
                  <a:pt x="1167" y="33"/>
                  <a:pt x="1168" y="31"/>
                  <a:pt x="1168" y="27"/>
                </a:cubicBezTo>
                <a:cubicBezTo>
                  <a:pt x="1168" y="25"/>
                  <a:pt x="1167" y="23"/>
                  <a:pt x="1166" y="21"/>
                </a:cubicBezTo>
                <a:cubicBezTo>
                  <a:pt x="1164" y="19"/>
                  <a:pt x="1162" y="19"/>
                  <a:pt x="1158" y="19"/>
                </a:cubicBezTo>
                <a:cubicBezTo>
                  <a:pt x="1154" y="19"/>
                  <a:pt x="1151" y="20"/>
                  <a:pt x="1148" y="22"/>
                </a:cubicBezTo>
                <a:cubicBezTo>
                  <a:pt x="1145" y="24"/>
                  <a:pt x="1142" y="28"/>
                  <a:pt x="1140" y="31"/>
                </a:cubicBezTo>
                <a:cubicBezTo>
                  <a:pt x="1138" y="35"/>
                  <a:pt x="1138" y="40"/>
                  <a:pt x="1138" y="44"/>
                </a:cubicBezTo>
                <a:cubicBezTo>
                  <a:pt x="1138" y="47"/>
                  <a:pt x="1138" y="49"/>
                  <a:pt x="1139" y="52"/>
                </a:cubicBezTo>
                <a:cubicBezTo>
                  <a:pt x="1140" y="54"/>
                  <a:pt x="1142" y="56"/>
                  <a:pt x="1144" y="57"/>
                </a:cubicBezTo>
                <a:cubicBezTo>
                  <a:pt x="1146" y="59"/>
                  <a:pt x="1148" y="59"/>
                  <a:pt x="1151" y="59"/>
                </a:cubicBezTo>
                <a:cubicBezTo>
                  <a:pt x="1155" y="59"/>
                  <a:pt x="1158" y="58"/>
                  <a:pt x="1160" y="57"/>
                </a:cubicBezTo>
                <a:cubicBezTo>
                  <a:pt x="1163" y="55"/>
                  <a:pt x="1165" y="54"/>
                  <a:pt x="1166" y="52"/>
                </a:cubicBezTo>
                <a:close/>
                <a:moveTo>
                  <a:pt x="1157" y="22"/>
                </a:moveTo>
                <a:cubicBezTo>
                  <a:pt x="1158" y="22"/>
                  <a:pt x="1159" y="23"/>
                  <a:pt x="1160" y="24"/>
                </a:cubicBezTo>
                <a:cubicBezTo>
                  <a:pt x="1161" y="25"/>
                  <a:pt x="1161" y="26"/>
                  <a:pt x="1161" y="28"/>
                </a:cubicBezTo>
                <a:cubicBezTo>
                  <a:pt x="1161" y="30"/>
                  <a:pt x="1161" y="32"/>
                  <a:pt x="1159" y="34"/>
                </a:cubicBezTo>
                <a:cubicBezTo>
                  <a:pt x="1157" y="35"/>
                  <a:pt x="1155" y="37"/>
                  <a:pt x="1152" y="38"/>
                </a:cubicBezTo>
                <a:cubicBezTo>
                  <a:pt x="1150" y="39"/>
                  <a:pt x="1147" y="39"/>
                  <a:pt x="1145" y="39"/>
                </a:cubicBezTo>
                <a:cubicBezTo>
                  <a:pt x="1145" y="37"/>
                  <a:pt x="1146" y="34"/>
                  <a:pt x="1147" y="32"/>
                </a:cubicBezTo>
                <a:cubicBezTo>
                  <a:pt x="1148" y="29"/>
                  <a:pt x="1149" y="27"/>
                  <a:pt x="1151" y="25"/>
                </a:cubicBezTo>
                <a:cubicBezTo>
                  <a:pt x="1152" y="23"/>
                  <a:pt x="1154" y="22"/>
                  <a:pt x="1157" y="22"/>
                </a:cubicBezTo>
                <a:close/>
                <a:moveTo>
                  <a:pt x="1187" y="28"/>
                </a:moveTo>
                <a:cubicBezTo>
                  <a:pt x="1188" y="19"/>
                  <a:pt x="1188" y="19"/>
                  <a:pt x="1188" y="19"/>
                </a:cubicBezTo>
                <a:cubicBezTo>
                  <a:pt x="1186" y="19"/>
                  <a:pt x="1186" y="19"/>
                  <a:pt x="1186" y="19"/>
                </a:cubicBezTo>
                <a:cubicBezTo>
                  <a:pt x="1178" y="20"/>
                  <a:pt x="1178" y="20"/>
                  <a:pt x="1178" y="20"/>
                </a:cubicBezTo>
                <a:cubicBezTo>
                  <a:pt x="1177" y="23"/>
                  <a:pt x="1177" y="23"/>
                  <a:pt x="1177" y="23"/>
                </a:cubicBezTo>
                <a:cubicBezTo>
                  <a:pt x="1180" y="25"/>
                  <a:pt x="1180" y="25"/>
                  <a:pt x="1180" y="25"/>
                </a:cubicBezTo>
                <a:cubicBezTo>
                  <a:pt x="1176" y="58"/>
                  <a:pt x="1176" y="58"/>
                  <a:pt x="1176" y="58"/>
                </a:cubicBezTo>
                <a:cubicBezTo>
                  <a:pt x="1183" y="58"/>
                  <a:pt x="1183" y="58"/>
                  <a:pt x="1183" y="58"/>
                </a:cubicBezTo>
                <a:cubicBezTo>
                  <a:pt x="1186" y="33"/>
                  <a:pt x="1186" y="33"/>
                  <a:pt x="1186" y="33"/>
                </a:cubicBezTo>
                <a:cubicBezTo>
                  <a:pt x="1188" y="31"/>
                  <a:pt x="1190" y="28"/>
                  <a:pt x="1192" y="26"/>
                </a:cubicBezTo>
                <a:cubicBezTo>
                  <a:pt x="1194" y="25"/>
                  <a:pt x="1196" y="24"/>
                  <a:pt x="1198" y="24"/>
                </a:cubicBezTo>
                <a:cubicBezTo>
                  <a:pt x="1200" y="24"/>
                  <a:pt x="1201" y="24"/>
                  <a:pt x="1202" y="25"/>
                </a:cubicBezTo>
                <a:cubicBezTo>
                  <a:pt x="1202" y="26"/>
                  <a:pt x="1203" y="27"/>
                  <a:pt x="1203" y="29"/>
                </a:cubicBezTo>
                <a:cubicBezTo>
                  <a:pt x="1203" y="31"/>
                  <a:pt x="1202" y="33"/>
                  <a:pt x="1202" y="35"/>
                </a:cubicBezTo>
                <a:cubicBezTo>
                  <a:pt x="1202" y="37"/>
                  <a:pt x="1201" y="39"/>
                  <a:pt x="1201" y="41"/>
                </a:cubicBezTo>
                <a:cubicBezTo>
                  <a:pt x="1201" y="43"/>
                  <a:pt x="1201" y="43"/>
                  <a:pt x="1201" y="43"/>
                </a:cubicBezTo>
                <a:cubicBezTo>
                  <a:pt x="1200" y="46"/>
                  <a:pt x="1200" y="46"/>
                  <a:pt x="1200" y="46"/>
                </a:cubicBezTo>
                <a:cubicBezTo>
                  <a:pt x="1199" y="51"/>
                  <a:pt x="1199" y="54"/>
                  <a:pt x="1199" y="55"/>
                </a:cubicBezTo>
                <a:cubicBezTo>
                  <a:pt x="1199" y="58"/>
                  <a:pt x="1200" y="59"/>
                  <a:pt x="1203" y="59"/>
                </a:cubicBezTo>
                <a:cubicBezTo>
                  <a:pt x="1205" y="59"/>
                  <a:pt x="1206" y="59"/>
                  <a:pt x="1207" y="58"/>
                </a:cubicBezTo>
                <a:cubicBezTo>
                  <a:pt x="1208" y="58"/>
                  <a:pt x="1209" y="57"/>
                  <a:pt x="1210" y="57"/>
                </a:cubicBezTo>
                <a:cubicBezTo>
                  <a:pt x="1210" y="56"/>
                  <a:pt x="1211" y="55"/>
                  <a:pt x="1211" y="55"/>
                </a:cubicBezTo>
                <a:cubicBezTo>
                  <a:pt x="1210" y="53"/>
                  <a:pt x="1210" y="53"/>
                  <a:pt x="1210" y="53"/>
                </a:cubicBezTo>
                <a:cubicBezTo>
                  <a:pt x="1209" y="54"/>
                  <a:pt x="1208" y="55"/>
                  <a:pt x="1207" y="55"/>
                </a:cubicBezTo>
                <a:cubicBezTo>
                  <a:pt x="1206" y="55"/>
                  <a:pt x="1206" y="54"/>
                  <a:pt x="1206" y="53"/>
                </a:cubicBezTo>
                <a:cubicBezTo>
                  <a:pt x="1206" y="51"/>
                  <a:pt x="1206" y="48"/>
                  <a:pt x="1207" y="45"/>
                </a:cubicBezTo>
                <a:cubicBezTo>
                  <a:pt x="1208" y="41"/>
                  <a:pt x="1208" y="41"/>
                  <a:pt x="1208" y="41"/>
                </a:cubicBezTo>
                <a:cubicBezTo>
                  <a:pt x="1208" y="40"/>
                  <a:pt x="1208" y="40"/>
                  <a:pt x="1208" y="40"/>
                </a:cubicBezTo>
                <a:cubicBezTo>
                  <a:pt x="1209" y="34"/>
                  <a:pt x="1210" y="31"/>
                  <a:pt x="1210" y="29"/>
                </a:cubicBezTo>
                <a:cubicBezTo>
                  <a:pt x="1210" y="25"/>
                  <a:pt x="1209" y="23"/>
                  <a:pt x="1207" y="21"/>
                </a:cubicBezTo>
                <a:cubicBezTo>
                  <a:pt x="1206" y="19"/>
                  <a:pt x="1204" y="19"/>
                  <a:pt x="1201" y="19"/>
                </a:cubicBezTo>
                <a:cubicBezTo>
                  <a:pt x="1199" y="19"/>
                  <a:pt x="1196" y="19"/>
                  <a:pt x="1193" y="21"/>
                </a:cubicBezTo>
                <a:cubicBezTo>
                  <a:pt x="1191" y="23"/>
                  <a:pt x="1189" y="25"/>
                  <a:pt x="1187" y="28"/>
                </a:cubicBezTo>
                <a:close/>
                <a:moveTo>
                  <a:pt x="1243" y="27"/>
                </a:moveTo>
                <a:cubicBezTo>
                  <a:pt x="1245" y="27"/>
                  <a:pt x="1245" y="27"/>
                  <a:pt x="1245" y="27"/>
                </a:cubicBezTo>
                <a:cubicBezTo>
                  <a:pt x="1247" y="20"/>
                  <a:pt x="1247" y="20"/>
                  <a:pt x="1247" y="20"/>
                </a:cubicBezTo>
                <a:cubicBezTo>
                  <a:pt x="1246" y="20"/>
                  <a:pt x="1244" y="19"/>
                  <a:pt x="1243" y="19"/>
                </a:cubicBezTo>
                <a:cubicBezTo>
                  <a:pt x="1241" y="19"/>
                  <a:pt x="1240" y="19"/>
                  <a:pt x="1239" y="19"/>
                </a:cubicBezTo>
                <a:cubicBezTo>
                  <a:pt x="1234" y="19"/>
                  <a:pt x="1231" y="20"/>
                  <a:pt x="1228" y="22"/>
                </a:cubicBezTo>
                <a:cubicBezTo>
                  <a:pt x="1224" y="25"/>
                  <a:pt x="1222" y="28"/>
                  <a:pt x="1220" y="32"/>
                </a:cubicBezTo>
                <a:cubicBezTo>
                  <a:pt x="1219" y="36"/>
                  <a:pt x="1218" y="40"/>
                  <a:pt x="1218" y="43"/>
                </a:cubicBezTo>
                <a:cubicBezTo>
                  <a:pt x="1218" y="48"/>
                  <a:pt x="1219" y="52"/>
                  <a:pt x="1221" y="55"/>
                </a:cubicBezTo>
                <a:cubicBezTo>
                  <a:pt x="1224" y="58"/>
                  <a:pt x="1227" y="59"/>
                  <a:pt x="1231" y="59"/>
                </a:cubicBezTo>
                <a:cubicBezTo>
                  <a:pt x="1234" y="59"/>
                  <a:pt x="1236" y="59"/>
                  <a:pt x="1239" y="57"/>
                </a:cubicBezTo>
                <a:cubicBezTo>
                  <a:pt x="1241" y="56"/>
                  <a:pt x="1243" y="54"/>
                  <a:pt x="1244" y="53"/>
                </a:cubicBezTo>
                <a:cubicBezTo>
                  <a:pt x="1242" y="50"/>
                  <a:pt x="1242" y="50"/>
                  <a:pt x="1242" y="50"/>
                </a:cubicBezTo>
                <a:cubicBezTo>
                  <a:pt x="1241" y="52"/>
                  <a:pt x="1239" y="53"/>
                  <a:pt x="1238" y="54"/>
                </a:cubicBezTo>
                <a:cubicBezTo>
                  <a:pt x="1236" y="54"/>
                  <a:pt x="1235" y="55"/>
                  <a:pt x="1233" y="55"/>
                </a:cubicBezTo>
                <a:cubicBezTo>
                  <a:pt x="1230" y="55"/>
                  <a:pt x="1228" y="54"/>
                  <a:pt x="1227" y="52"/>
                </a:cubicBezTo>
                <a:cubicBezTo>
                  <a:pt x="1226" y="50"/>
                  <a:pt x="1225" y="47"/>
                  <a:pt x="1225" y="43"/>
                </a:cubicBezTo>
                <a:cubicBezTo>
                  <a:pt x="1225" y="39"/>
                  <a:pt x="1226" y="35"/>
                  <a:pt x="1227" y="32"/>
                </a:cubicBezTo>
                <a:cubicBezTo>
                  <a:pt x="1228" y="30"/>
                  <a:pt x="1229" y="27"/>
                  <a:pt x="1231" y="26"/>
                </a:cubicBezTo>
                <a:cubicBezTo>
                  <a:pt x="1233" y="24"/>
                  <a:pt x="1235" y="23"/>
                  <a:pt x="1237" y="23"/>
                </a:cubicBezTo>
                <a:cubicBezTo>
                  <a:pt x="1239" y="23"/>
                  <a:pt x="1241" y="24"/>
                  <a:pt x="1243" y="27"/>
                </a:cubicBezTo>
                <a:close/>
                <a:moveTo>
                  <a:pt x="1279" y="52"/>
                </a:moveTo>
                <a:cubicBezTo>
                  <a:pt x="1277" y="49"/>
                  <a:pt x="1277" y="49"/>
                  <a:pt x="1277" y="49"/>
                </a:cubicBezTo>
                <a:cubicBezTo>
                  <a:pt x="1276" y="51"/>
                  <a:pt x="1274" y="52"/>
                  <a:pt x="1272" y="53"/>
                </a:cubicBezTo>
                <a:cubicBezTo>
                  <a:pt x="1270" y="54"/>
                  <a:pt x="1268" y="55"/>
                  <a:pt x="1266" y="55"/>
                </a:cubicBezTo>
                <a:cubicBezTo>
                  <a:pt x="1263" y="55"/>
                  <a:pt x="1261" y="54"/>
                  <a:pt x="1259" y="51"/>
                </a:cubicBezTo>
                <a:cubicBezTo>
                  <a:pt x="1258" y="49"/>
                  <a:pt x="1257" y="46"/>
                  <a:pt x="1258" y="43"/>
                </a:cubicBezTo>
                <a:cubicBezTo>
                  <a:pt x="1260" y="43"/>
                  <a:pt x="1264" y="42"/>
                  <a:pt x="1267" y="41"/>
                </a:cubicBezTo>
                <a:cubicBezTo>
                  <a:pt x="1271" y="40"/>
                  <a:pt x="1274" y="38"/>
                  <a:pt x="1277" y="36"/>
                </a:cubicBezTo>
                <a:cubicBezTo>
                  <a:pt x="1280" y="33"/>
                  <a:pt x="1281" y="31"/>
                  <a:pt x="1281" y="27"/>
                </a:cubicBezTo>
                <a:cubicBezTo>
                  <a:pt x="1281" y="25"/>
                  <a:pt x="1280" y="23"/>
                  <a:pt x="1278" y="21"/>
                </a:cubicBezTo>
                <a:cubicBezTo>
                  <a:pt x="1277" y="19"/>
                  <a:pt x="1274" y="19"/>
                  <a:pt x="1271" y="19"/>
                </a:cubicBezTo>
                <a:cubicBezTo>
                  <a:pt x="1267" y="19"/>
                  <a:pt x="1264" y="20"/>
                  <a:pt x="1260" y="22"/>
                </a:cubicBezTo>
                <a:cubicBezTo>
                  <a:pt x="1257" y="24"/>
                  <a:pt x="1255" y="28"/>
                  <a:pt x="1253" y="31"/>
                </a:cubicBezTo>
                <a:cubicBezTo>
                  <a:pt x="1251" y="35"/>
                  <a:pt x="1250" y="40"/>
                  <a:pt x="1250" y="44"/>
                </a:cubicBezTo>
                <a:cubicBezTo>
                  <a:pt x="1250" y="47"/>
                  <a:pt x="1251" y="49"/>
                  <a:pt x="1252" y="52"/>
                </a:cubicBezTo>
                <a:cubicBezTo>
                  <a:pt x="1253" y="54"/>
                  <a:pt x="1254" y="56"/>
                  <a:pt x="1256" y="57"/>
                </a:cubicBezTo>
                <a:cubicBezTo>
                  <a:pt x="1258" y="59"/>
                  <a:pt x="1261" y="59"/>
                  <a:pt x="1264" y="59"/>
                </a:cubicBezTo>
                <a:cubicBezTo>
                  <a:pt x="1267" y="59"/>
                  <a:pt x="1270" y="58"/>
                  <a:pt x="1273" y="57"/>
                </a:cubicBezTo>
                <a:cubicBezTo>
                  <a:pt x="1276" y="55"/>
                  <a:pt x="1278" y="54"/>
                  <a:pt x="1279" y="52"/>
                </a:cubicBezTo>
                <a:close/>
                <a:moveTo>
                  <a:pt x="1269" y="22"/>
                </a:moveTo>
                <a:cubicBezTo>
                  <a:pt x="1271" y="22"/>
                  <a:pt x="1272" y="23"/>
                  <a:pt x="1273" y="24"/>
                </a:cubicBezTo>
                <a:cubicBezTo>
                  <a:pt x="1274" y="25"/>
                  <a:pt x="1274" y="26"/>
                  <a:pt x="1274" y="28"/>
                </a:cubicBezTo>
                <a:cubicBezTo>
                  <a:pt x="1274" y="30"/>
                  <a:pt x="1273" y="32"/>
                  <a:pt x="1272" y="34"/>
                </a:cubicBezTo>
                <a:cubicBezTo>
                  <a:pt x="1270" y="35"/>
                  <a:pt x="1268" y="37"/>
                  <a:pt x="1265" y="38"/>
                </a:cubicBezTo>
                <a:cubicBezTo>
                  <a:pt x="1263" y="39"/>
                  <a:pt x="1260" y="39"/>
                  <a:pt x="1258" y="39"/>
                </a:cubicBezTo>
                <a:cubicBezTo>
                  <a:pt x="1258" y="37"/>
                  <a:pt x="1259" y="34"/>
                  <a:pt x="1259" y="32"/>
                </a:cubicBezTo>
                <a:cubicBezTo>
                  <a:pt x="1260" y="29"/>
                  <a:pt x="1262" y="27"/>
                  <a:pt x="1263" y="25"/>
                </a:cubicBezTo>
                <a:cubicBezTo>
                  <a:pt x="1265" y="23"/>
                  <a:pt x="1267" y="22"/>
                  <a:pt x="1269" y="22"/>
                </a:cubicBezTo>
                <a:close/>
                <a:moveTo>
                  <a:pt x="1310" y="25"/>
                </a:moveTo>
                <a:cubicBezTo>
                  <a:pt x="1311" y="20"/>
                  <a:pt x="1311" y="20"/>
                  <a:pt x="1311" y="20"/>
                </a:cubicBezTo>
                <a:cubicBezTo>
                  <a:pt x="1311" y="20"/>
                  <a:pt x="1309" y="19"/>
                  <a:pt x="1308" y="19"/>
                </a:cubicBezTo>
                <a:cubicBezTo>
                  <a:pt x="1306" y="19"/>
                  <a:pt x="1304" y="19"/>
                  <a:pt x="1303" y="19"/>
                </a:cubicBezTo>
                <a:cubicBezTo>
                  <a:pt x="1300" y="19"/>
                  <a:pt x="1298" y="19"/>
                  <a:pt x="1296" y="20"/>
                </a:cubicBezTo>
                <a:cubicBezTo>
                  <a:pt x="1293" y="21"/>
                  <a:pt x="1292" y="22"/>
                  <a:pt x="1291" y="24"/>
                </a:cubicBezTo>
                <a:cubicBezTo>
                  <a:pt x="1289" y="26"/>
                  <a:pt x="1289" y="27"/>
                  <a:pt x="1289" y="30"/>
                </a:cubicBezTo>
                <a:cubicBezTo>
                  <a:pt x="1289" y="34"/>
                  <a:pt x="1291" y="38"/>
                  <a:pt x="1296" y="41"/>
                </a:cubicBezTo>
                <a:cubicBezTo>
                  <a:pt x="1298" y="43"/>
                  <a:pt x="1300" y="44"/>
                  <a:pt x="1301" y="45"/>
                </a:cubicBezTo>
                <a:cubicBezTo>
                  <a:pt x="1302" y="46"/>
                  <a:pt x="1303" y="48"/>
                  <a:pt x="1303" y="50"/>
                </a:cubicBezTo>
                <a:cubicBezTo>
                  <a:pt x="1303" y="51"/>
                  <a:pt x="1302" y="53"/>
                  <a:pt x="1301" y="54"/>
                </a:cubicBezTo>
                <a:cubicBezTo>
                  <a:pt x="1299" y="55"/>
                  <a:pt x="1297" y="55"/>
                  <a:pt x="1295" y="55"/>
                </a:cubicBezTo>
                <a:cubicBezTo>
                  <a:pt x="1293" y="55"/>
                  <a:pt x="1292" y="55"/>
                  <a:pt x="1290" y="54"/>
                </a:cubicBezTo>
                <a:cubicBezTo>
                  <a:pt x="1288" y="53"/>
                  <a:pt x="1287" y="53"/>
                  <a:pt x="1286" y="52"/>
                </a:cubicBezTo>
                <a:cubicBezTo>
                  <a:pt x="1285" y="57"/>
                  <a:pt x="1285" y="57"/>
                  <a:pt x="1285" y="57"/>
                </a:cubicBezTo>
                <a:cubicBezTo>
                  <a:pt x="1285" y="58"/>
                  <a:pt x="1287" y="58"/>
                  <a:pt x="1289" y="58"/>
                </a:cubicBezTo>
                <a:cubicBezTo>
                  <a:pt x="1291" y="59"/>
                  <a:pt x="1293" y="59"/>
                  <a:pt x="1295" y="59"/>
                </a:cubicBezTo>
                <a:cubicBezTo>
                  <a:pt x="1299" y="59"/>
                  <a:pt x="1303" y="58"/>
                  <a:pt x="1305" y="56"/>
                </a:cubicBezTo>
                <a:cubicBezTo>
                  <a:pt x="1308" y="54"/>
                  <a:pt x="1309" y="52"/>
                  <a:pt x="1309" y="48"/>
                </a:cubicBezTo>
                <a:cubicBezTo>
                  <a:pt x="1309" y="46"/>
                  <a:pt x="1309" y="45"/>
                  <a:pt x="1308" y="43"/>
                </a:cubicBezTo>
                <a:cubicBezTo>
                  <a:pt x="1307" y="42"/>
                  <a:pt x="1306" y="41"/>
                  <a:pt x="1305" y="40"/>
                </a:cubicBezTo>
                <a:cubicBezTo>
                  <a:pt x="1304" y="39"/>
                  <a:pt x="1303" y="38"/>
                  <a:pt x="1301" y="36"/>
                </a:cubicBezTo>
                <a:cubicBezTo>
                  <a:pt x="1299" y="35"/>
                  <a:pt x="1298" y="34"/>
                  <a:pt x="1297" y="32"/>
                </a:cubicBezTo>
                <a:cubicBezTo>
                  <a:pt x="1296" y="31"/>
                  <a:pt x="1295" y="30"/>
                  <a:pt x="1295" y="28"/>
                </a:cubicBezTo>
                <a:cubicBezTo>
                  <a:pt x="1295" y="26"/>
                  <a:pt x="1296" y="25"/>
                  <a:pt x="1297" y="24"/>
                </a:cubicBezTo>
                <a:cubicBezTo>
                  <a:pt x="1299" y="23"/>
                  <a:pt x="1300" y="23"/>
                  <a:pt x="1303" y="23"/>
                </a:cubicBezTo>
                <a:cubicBezTo>
                  <a:pt x="1304" y="23"/>
                  <a:pt x="1306" y="23"/>
                  <a:pt x="1307" y="24"/>
                </a:cubicBezTo>
                <a:cubicBezTo>
                  <a:pt x="1309" y="24"/>
                  <a:pt x="1310" y="25"/>
                  <a:pt x="1310" y="25"/>
                </a:cubicBezTo>
                <a:close/>
                <a:moveTo>
                  <a:pt x="1047" y="110"/>
                </a:moveTo>
                <a:cubicBezTo>
                  <a:pt x="1052" y="111"/>
                  <a:pt x="1052" y="111"/>
                  <a:pt x="1052" y="111"/>
                </a:cubicBezTo>
                <a:cubicBezTo>
                  <a:pt x="1046" y="156"/>
                  <a:pt x="1046" y="156"/>
                  <a:pt x="1046" y="156"/>
                </a:cubicBezTo>
                <a:cubicBezTo>
                  <a:pt x="1041" y="157"/>
                  <a:pt x="1041" y="157"/>
                  <a:pt x="1041" y="157"/>
                </a:cubicBezTo>
                <a:cubicBezTo>
                  <a:pt x="1041" y="159"/>
                  <a:pt x="1041" y="159"/>
                  <a:pt x="1041" y="159"/>
                </a:cubicBezTo>
                <a:cubicBezTo>
                  <a:pt x="1078" y="159"/>
                  <a:pt x="1078" y="159"/>
                  <a:pt x="1078" y="159"/>
                </a:cubicBezTo>
                <a:cubicBezTo>
                  <a:pt x="1081" y="147"/>
                  <a:pt x="1081" y="147"/>
                  <a:pt x="1081" y="147"/>
                </a:cubicBezTo>
                <a:cubicBezTo>
                  <a:pt x="1077" y="146"/>
                  <a:pt x="1077" y="146"/>
                  <a:pt x="1077" y="146"/>
                </a:cubicBezTo>
                <a:cubicBezTo>
                  <a:pt x="1073" y="155"/>
                  <a:pt x="1073" y="155"/>
                  <a:pt x="1073" y="155"/>
                </a:cubicBezTo>
                <a:cubicBezTo>
                  <a:pt x="1053" y="156"/>
                  <a:pt x="1053" y="156"/>
                  <a:pt x="1053" y="156"/>
                </a:cubicBezTo>
                <a:cubicBezTo>
                  <a:pt x="1056" y="134"/>
                  <a:pt x="1056" y="134"/>
                  <a:pt x="1056" y="134"/>
                </a:cubicBezTo>
                <a:cubicBezTo>
                  <a:pt x="1072" y="135"/>
                  <a:pt x="1072" y="135"/>
                  <a:pt x="1072" y="135"/>
                </a:cubicBezTo>
                <a:cubicBezTo>
                  <a:pt x="1073" y="130"/>
                  <a:pt x="1073" y="130"/>
                  <a:pt x="1073" y="130"/>
                </a:cubicBezTo>
                <a:cubicBezTo>
                  <a:pt x="1057" y="130"/>
                  <a:pt x="1057" y="130"/>
                  <a:pt x="1057" y="130"/>
                </a:cubicBezTo>
                <a:cubicBezTo>
                  <a:pt x="1059" y="110"/>
                  <a:pt x="1059" y="110"/>
                  <a:pt x="1059" y="110"/>
                </a:cubicBezTo>
                <a:cubicBezTo>
                  <a:pt x="1075" y="111"/>
                  <a:pt x="1075" y="111"/>
                  <a:pt x="1075" y="111"/>
                </a:cubicBezTo>
                <a:cubicBezTo>
                  <a:pt x="1076" y="118"/>
                  <a:pt x="1076" y="118"/>
                  <a:pt x="1076" y="118"/>
                </a:cubicBezTo>
                <a:cubicBezTo>
                  <a:pt x="1080" y="118"/>
                  <a:pt x="1080" y="118"/>
                  <a:pt x="1080" y="118"/>
                </a:cubicBezTo>
                <a:cubicBezTo>
                  <a:pt x="1081" y="107"/>
                  <a:pt x="1081" y="107"/>
                  <a:pt x="1081" y="107"/>
                </a:cubicBezTo>
                <a:cubicBezTo>
                  <a:pt x="1048" y="107"/>
                  <a:pt x="1048" y="107"/>
                  <a:pt x="1048" y="107"/>
                </a:cubicBezTo>
                <a:lnTo>
                  <a:pt x="1047" y="110"/>
                </a:lnTo>
                <a:close/>
                <a:moveTo>
                  <a:pt x="1100" y="129"/>
                </a:moveTo>
                <a:cubicBezTo>
                  <a:pt x="1100" y="120"/>
                  <a:pt x="1100" y="120"/>
                  <a:pt x="1100" y="120"/>
                </a:cubicBezTo>
                <a:cubicBezTo>
                  <a:pt x="1099" y="119"/>
                  <a:pt x="1099" y="119"/>
                  <a:pt x="1099" y="119"/>
                </a:cubicBezTo>
                <a:cubicBezTo>
                  <a:pt x="1090" y="121"/>
                  <a:pt x="1090" y="121"/>
                  <a:pt x="1090" y="121"/>
                </a:cubicBezTo>
                <a:cubicBezTo>
                  <a:pt x="1090" y="124"/>
                  <a:pt x="1090" y="124"/>
                  <a:pt x="1090" y="124"/>
                </a:cubicBezTo>
                <a:cubicBezTo>
                  <a:pt x="1093" y="125"/>
                  <a:pt x="1093" y="125"/>
                  <a:pt x="1093" y="125"/>
                </a:cubicBezTo>
                <a:cubicBezTo>
                  <a:pt x="1089" y="159"/>
                  <a:pt x="1089" y="159"/>
                  <a:pt x="1089" y="159"/>
                </a:cubicBezTo>
                <a:cubicBezTo>
                  <a:pt x="1095" y="159"/>
                  <a:pt x="1095" y="159"/>
                  <a:pt x="1095" y="159"/>
                </a:cubicBezTo>
                <a:cubicBezTo>
                  <a:pt x="1099" y="134"/>
                  <a:pt x="1099" y="134"/>
                  <a:pt x="1099" y="134"/>
                </a:cubicBezTo>
                <a:cubicBezTo>
                  <a:pt x="1101" y="131"/>
                  <a:pt x="1103" y="129"/>
                  <a:pt x="1105" y="127"/>
                </a:cubicBezTo>
                <a:cubicBezTo>
                  <a:pt x="1107" y="125"/>
                  <a:pt x="1109" y="124"/>
                  <a:pt x="1111" y="124"/>
                </a:cubicBezTo>
                <a:cubicBezTo>
                  <a:pt x="1113" y="124"/>
                  <a:pt x="1114" y="125"/>
                  <a:pt x="1114" y="126"/>
                </a:cubicBezTo>
                <a:cubicBezTo>
                  <a:pt x="1115" y="127"/>
                  <a:pt x="1115" y="128"/>
                  <a:pt x="1115" y="130"/>
                </a:cubicBezTo>
                <a:cubicBezTo>
                  <a:pt x="1115" y="132"/>
                  <a:pt x="1115" y="134"/>
                  <a:pt x="1115" y="135"/>
                </a:cubicBezTo>
                <a:cubicBezTo>
                  <a:pt x="1115" y="137"/>
                  <a:pt x="1114" y="140"/>
                  <a:pt x="1114" y="142"/>
                </a:cubicBezTo>
                <a:cubicBezTo>
                  <a:pt x="1114" y="144"/>
                  <a:pt x="1114" y="144"/>
                  <a:pt x="1114" y="144"/>
                </a:cubicBezTo>
                <a:cubicBezTo>
                  <a:pt x="1113" y="147"/>
                  <a:pt x="1113" y="147"/>
                  <a:pt x="1113" y="147"/>
                </a:cubicBezTo>
                <a:cubicBezTo>
                  <a:pt x="1112" y="151"/>
                  <a:pt x="1112" y="154"/>
                  <a:pt x="1112" y="156"/>
                </a:cubicBezTo>
                <a:cubicBezTo>
                  <a:pt x="1112" y="159"/>
                  <a:pt x="1113" y="160"/>
                  <a:pt x="1116" y="160"/>
                </a:cubicBezTo>
                <a:cubicBezTo>
                  <a:pt x="1117" y="160"/>
                  <a:pt x="1119" y="160"/>
                  <a:pt x="1120" y="159"/>
                </a:cubicBezTo>
                <a:cubicBezTo>
                  <a:pt x="1121" y="159"/>
                  <a:pt x="1122" y="158"/>
                  <a:pt x="1123" y="157"/>
                </a:cubicBezTo>
                <a:cubicBezTo>
                  <a:pt x="1123" y="157"/>
                  <a:pt x="1124" y="156"/>
                  <a:pt x="1124" y="156"/>
                </a:cubicBezTo>
                <a:cubicBezTo>
                  <a:pt x="1123" y="154"/>
                  <a:pt x="1123" y="154"/>
                  <a:pt x="1123" y="154"/>
                </a:cubicBezTo>
                <a:cubicBezTo>
                  <a:pt x="1122" y="155"/>
                  <a:pt x="1121" y="156"/>
                  <a:pt x="1120" y="156"/>
                </a:cubicBezTo>
                <a:cubicBezTo>
                  <a:pt x="1119" y="156"/>
                  <a:pt x="1119" y="155"/>
                  <a:pt x="1119" y="154"/>
                </a:cubicBezTo>
                <a:cubicBezTo>
                  <a:pt x="1119" y="152"/>
                  <a:pt x="1119" y="149"/>
                  <a:pt x="1120" y="145"/>
                </a:cubicBezTo>
                <a:cubicBezTo>
                  <a:pt x="1121" y="142"/>
                  <a:pt x="1121" y="142"/>
                  <a:pt x="1121" y="142"/>
                </a:cubicBezTo>
                <a:cubicBezTo>
                  <a:pt x="1121" y="140"/>
                  <a:pt x="1121" y="140"/>
                  <a:pt x="1121" y="140"/>
                </a:cubicBezTo>
                <a:cubicBezTo>
                  <a:pt x="1122" y="135"/>
                  <a:pt x="1122" y="132"/>
                  <a:pt x="1122" y="130"/>
                </a:cubicBezTo>
                <a:cubicBezTo>
                  <a:pt x="1122" y="126"/>
                  <a:pt x="1122" y="123"/>
                  <a:pt x="1120" y="122"/>
                </a:cubicBezTo>
                <a:cubicBezTo>
                  <a:pt x="1119" y="120"/>
                  <a:pt x="1117" y="119"/>
                  <a:pt x="1114" y="119"/>
                </a:cubicBezTo>
                <a:cubicBezTo>
                  <a:pt x="1112" y="119"/>
                  <a:pt x="1109" y="120"/>
                  <a:pt x="1106" y="122"/>
                </a:cubicBezTo>
                <a:cubicBezTo>
                  <a:pt x="1104" y="124"/>
                  <a:pt x="1102" y="126"/>
                  <a:pt x="1100" y="129"/>
                </a:cubicBezTo>
                <a:close/>
                <a:moveTo>
                  <a:pt x="1159" y="162"/>
                </a:moveTo>
                <a:cubicBezTo>
                  <a:pt x="1165" y="119"/>
                  <a:pt x="1165" y="119"/>
                  <a:pt x="1165" y="119"/>
                </a:cubicBezTo>
                <a:cubicBezTo>
                  <a:pt x="1160" y="121"/>
                  <a:pt x="1160" y="121"/>
                  <a:pt x="1160" y="121"/>
                </a:cubicBezTo>
                <a:cubicBezTo>
                  <a:pt x="1159" y="121"/>
                  <a:pt x="1158" y="120"/>
                  <a:pt x="1157" y="120"/>
                </a:cubicBezTo>
                <a:cubicBezTo>
                  <a:pt x="1155" y="120"/>
                  <a:pt x="1154" y="119"/>
                  <a:pt x="1153" y="119"/>
                </a:cubicBezTo>
                <a:cubicBezTo>
                  <a:pt x="1148" y="119"/>
                  <a:pt x="1144" y="121"/>
                  <a:pt x="1141" y="123"/>
                </a:cubicBezTo>
                <a:cubicBezTo>
                  <a:pt x="1137" y="126"/>
                  <a:pt x="1135" y="129"/>
                  <a:pt x="1133" y="133"/>
                </a:cubicBezTo>
                <a:cubicBezTo>
                  <a:pt x="1131" y="137"/>
                  <a:pt x="1130" y="141"/>
                  <a:pt x="1130" y="145"/>
                </a:cubicBezTo>
                <a:cubicBezTo>
                  <a:pt x="1130" y="150"/>
                  <a:pt x="1131" y="153"/>
                  <a:pt x="1133" y="156"/>
                </a:cubicBezTo>
                <a:cubicBezTo>
                  <a:pt x="1135" y="159"/>
                  <a:pt x="1138" y="160"/>
                  <a:pt x="1142" y="160"/>
                </a:cubicBezTo>
                <a:cubicBezTo>
                  <a:pt x="1144" y="160"/>
                  <a:pt x="1146" y="159"/>
                  <a:pt x="1148" y="158"/>
                </a:cubicBezTo>
                <a:cubicBezTo>
                  <a:pt x="1150" y="157"/>
                  <a:pt x="1152" y="156"/>
                  <a:pt x="1153" y="155"/>
                </a:cubicBezTo>
                <a:cubicBezTo>
                  <a:pt x="1151" y="164"/>
                  <a:pt x="1151" y="164"/>
                  <a:pt x="1151" y="164"/>
                </a:cubicBezTo>
                <a:cubicBezTo>
                  <a:pt x="1151" y="167"/>
                  <a:pt x="1150" y="169"/>
                  <a:pt x="1149" y="170"/>
                </a:cubicBezTo>
                <a:cubicBezTo>
                  <a:pt x="1147" y="172"/>
                  <a:pt x="1145" y="172"/>
                  <a:pt x="1142" y="172"/>
                </a:cubicBezTo>
                <a:cubicBezTo>
                  <a:pt x="1140" y="172"/>
                  <a:pt x="1139" y="172"/>
                  <a:pt x="1137" y="171"/>
                </a:cubicBezTo>
                <a:cubicBezTo>
                  <a:pt x="1136" y="171"/>
                  <a:pt x="1134" y="170"/>
                  <a:pt x="1133" y="170"/>
                </a:cubicBezTo>
                <a:cubicBezTo>
                  <a:pt x="1132" y="175"/>
                  <a:pt x="1132" y="175"/>
                  <a:pt x="1132" y="175"/>
                </a:cubicBezTo>
                <a:cubicBezTo>
                  <a:pt x="1132" y="176"/>
                  <a:pt x="1134" y="176"/>
                  <a:pt x="1135" y="176"/>
                </a:cubicBezTo>
                <a:cubicBezTo>
                  <a:pt x="1137" y="177"/>
                  <a:pt x="1138" y="177"/>
                  <a:pt x="1140" y="177"/>
                </a:cubicBezTo>
                <a:cubicBezTo>
                  <a:pt x="1142" y="177"/>
                  <a:pt x="1145" y="176"/>
                  <a:pt x="1148" y="175"/>
                </a:cubicBezTo>
                <a:cubicBezTo>
                  <a:pt x="1150" y="174"/>
                  <a:pt x="1153" y="173"/>
                  <a:pt x="1155" y="170"/>
                </a:cubicBezTo>
                <a:cubicBezTo>
                  <a:pt x="1157" y="168"/>
                  <a:pt x="1158" y="165"/>
                  <a:pt x="1159" y="162"/>
                </a:cubicBezTo>
                <a:close/>
                <a:moveTo>
                  <a:pt x="1157" y="125"/>
                </a:moveTo>
                <a:cubicBezTo>
                  <a:pt x="1154" y="150"/>
                  <a:pt x="1154" y="150"/>
                  <a:pt x="1154" y="150"/>
                </a:cubicBezTo>
                <a:cubicBezTo>
                  <a:pt x="1152" y="151"/>
                  <a:pt x="1151" y="153"/>
                  <a:pt x="1149" y="154"/>
                </a:cubicBezTo>
                <a:cubicBezTo>
                  <a:pt x="1148" y="155"/>
                  <a:pt x="1146" y="155"/>
                  <a:pt x="1144" y="155"/>
                </a:cubicBezTo>
                <a:cubicBezTo>
                  <a:pt x="1142" y="155"/>
                  <a:pt x="1140" y="155"/>
                  <a:pt x="1139" y="153"/>
                </a:cubicBezTo>
                <a:cubicBezTo>
                  <a:pt x="1138" y="151"/>
                  <a:pt x="1138" y="148"/>
                  <a:pt x="1138" y="145"/>
                </a:cubicBezTo>
                <a:cubicBezTo>
                  <a:pt x="1138" y="142"/>
                  <a:pt x="1138" y="138"/>
                  <a:pt x="1139" y="135"/>
                </a:cubicBezTo>
                <a:cubicBezTo>
                  <a:pt x="1140" y="132"/>
                  <a:pt x="1142" y="129"/>
                  <a:pt x="1144" y="127"/>
                </a:cubicBezTo>
                <a:cubicBezTo>
                  <a:pt x="1146" y="124"/>
                  <a:pt x="1149" y="123"/>
                  <a:pt x="1152" y="123"/>
                </a:cubicBezTo>
                <a:cubicBezTo>
                  <a:pt x="1154" y="123"/>
                  <a:pt x="1156" y="124"/>
                  <a:pt x="1157" y="125"/>
                </a:cubicBezTo>
                <a:close/>
                <a:moveTo>
                  <a:pt x="1181" y="153"/>
                </a:moveTo>
                <a:cubicBezTo>
                  <a:pt x="1185" y="120"/>
                  <a:pt x="1185" y="120"/>
                  <a:pt x="1185" y="120"/>
                </a:cubicBezTo>
                <a:cubicBezTo>
                  <a:pt x="1184" y="119"/>
                  <a:pt x="1184" y="119"/>
                  <a:pt x="1184" y="119"/>
                </a:cubicBezTo>
                <a:cubicBezTo>
                  <a:pt x="1174" y="121"/>
                  <a:pt x="1174" y="121"/>
                  <a:pt x="1174" y="121"/>
                </a:cubicBezTo>
                <a:cubicBezTo>
                  <a:pt x="1173" y="123"/>
                  <a:pt x="1173" y="123"/>
                  <a:pt x="1173" y="123"/>
                </a:cubicBezTo>
                <a:cubicBezTo>
                  <a:pt x="1178" y="125"/>
                  <a:pt x="1178" y="125"/>
                  <a:pt x="1178" y="125"/>
                </a:cubicBezTo>
                <a:cubicBezTo>
                  <a:pt x="1177" y="132"/>
                  <a:pt x="1176" y="138"/>
                  <a:pt x="1175" y="142"/>
                </a:cubicBezTo>
                <a:cubicBezTo>
                  <a:pt x="1174" y="150"/>
                  <a:pt x="1174" y="154"/>
                  <a:pt x="1173" y="156"/>
                </a:cubicBezTo>
                <a:cubicBezTo>
                  <a:pt x="1173" y="157"/>
                  <a:pt x="1174" y="158"/>
                  <a:pt x="1174" y="159"/>
                </a:cubicBezTo>
                <a:cubicBezTo>
                  <a:pt x="1175" y="160"/>
                  <a:pt x="1176" y="160"/>
                  <a:pt x="1178" y="160"/>
                </a:cubicBezTo>
                <a:cubicBezTo>
                  <a:pt x="1180" y="160"/>
                  <a:pt x="1182" y="159"/>
                  <a:pt x="1183" y="158"/>
                </a:cubicBezTo>
                <a:cubicBezTo>
                  <a:pt x="1184" y="157"/>
                  <a:pt x="1185" y="156"/>
                  <a:pt x="1186" y="155"/>
                </a:cubicBezTo>
                <a:cubicBezTo>
                  <a:pt x="1185" y="154"/>
                  <a:pt x="1185" y="154"/>
                  <a:pt x="1185" y="154"/>
                </a:cubicBezTo>
                <a:cubicBezTo>
                  <a:pt x="1184" y="154"/>
                  <a:pt x="1184" y="155"/>
                  <a:pt x="1183" y="155"/>
                </a:cubicBezTo>
                <a:cubicBezTo>
                  <a:pt x="1183" y="156"/>
                  <a:pt x="1182" y="156"/>
                  <a:pt x="1182" y="156"/>
                </a:cubicBezTo>
                <a:cubicBezTo>
                  <a:pt x="1181" y="156"/>
                  <a:pt x="1181" y="156"/>
                  <a:pt x="1181" y="155"/>
                </a:cubicBezTo>
                <a:cubicBezTo>
                  <a:pt x="1181" y="155"/>
                  <a:pt x="1180" y="155"/>
                  <a:pt x="1180" y="154"/>
                </a:cubicBezTo>
                <a:lnTo>
                  <a:pt x="1181" y="153"/>
                </a:lnTo>
                <a:close/>
                <a:moveTo>
                  <a:pt x="1183" y="112"/>
                </a:moveTo>
                <a:cubicBezTo>
                  <a:pt x="1184" y="112"/>
                  <a:pt x="1185" y="111"/>
                  <a:pt x="1186" y="110"/>
                </a:cubicBezTo>
                <a:cubicBezTo>
                  <a:pt x="1187" y="109"/>
                  <a:pt x="1188" y="108"/>
                  <a:pt x="1188" y="107"/>
                </a:cubicBezTo>
                <a:cubicBezTo>
                  <a:pt x="1188" y="106"/>
                  <a:pt x="1187" y="105"/>
                  <a:pt x="1187" y="104"/>
                </a:cubicBezTo>
                <a:cubicBezTo>
                  <a:pt x="1186" y="103"/>
                  <a:pt x="1185" y="103"/>
                  <a:pt x="1184" y="103"/>
                </a:cubicBezTo>
                <a:cubicBezTo>
                  <a:pt x="1182" y="103"/>
                  <a:pt x="1181" y="103"/>
                  <a:pt x="1180" y="104"/>
                </a:cubicBezTo>
                <a:cubicBezTo>
                  <a:pt x="1180" y="105"/>
                  <a:pt x="1179" y="107"/>
                  <a:pt x="1179" y="108"/>
                </a:cubicBezTo>
                <a:cubicBezTo>
                  <a:pt x="1179" y="109"/>
                  <a:pt x="1179" y="110"/>
                  <a:pt x="1180" y="111"/>
                </a:cubicBezTo>
                <a:cubicBezTo>
                  <a:pt x="1181" y="111"/>
                  <a:pt x="1182" y="112"/>
                  <a:pt x="1183" y="112"/>
                </a:cubicBezTo>
                <a:close/>
                <a:moveTo>
                  <a:pt x="1207" y="129"/>
                </a:moveTo>
                <a:cubicBezTo>
                  <a:pt x="1208" y="120"/>
                  <a:pt x="1208" y="120"/>
                  <a:pt x="1208" y="120"/>
                </a:cubicBezTo>
                <a:cubicBezTo>
                  <a:pt x="1207" y="119"/>
                  <a:pt x="1207" y="119"/>
                  <a:pt x="1207" y="119"/>
                </a:cubicBezTo>
                <a:cubicBezTo>
                  <a:pt x="1198" y="121"/>
                  <a:pt x="1198" y="121"/>
                  <a:pt x="1198" y="121"/>
                </a:cubicBezTo>
                <a:cubicBezTo>
                  <a:pt x="1198" y="124"/>
                  <a:pt x="1198" y="124"/>
                  <a:pt x="1198" y="124"/>
                </a:cubicBezTo>
                <a:cubicBezTo>
                  <a:pt x="1201" y="125"/>
                  <a:pt x="1201" y="125"/>
                  <a:pt x="1201" y="125"/>
                </a:cubicBezTo>
                <a:cubicBezTo>
                  <a:pt x="1196" y="159"/>
                  <a:pt x="1196" y="159"/>
                  <a:pt x="1196" y="159"/>
                </a:cubicBezTo>
                <a:cubicBezTo>
                  <a:pt x="1203" y="159"/>
                  <a:pt x="1203" y="159"/>
                  <a:pt x="1203" y="159"/>
                </a:cubicBezTo>
                <a:cubicBezTo>
                  <a:pt x="1207" y="134"/>
                  <a:pt x="1207" y="134"/>
                  <a:pt x="1207" y="134"/>
                </a:cubicBezTo>
                <a:cubicBezTo>
                  <a:pt x="1208" y="131"/>
                  <a:pt x="1210" y="129"/>
                  <a:pt x="1213" y="127"/>
                </a:cubicBezTo>
                <a:cubicBezTo>
                  <a:pt x="1215" y="125"/>
                  <a:pt x="1217" y="124"/>
                  <a:pt x="1219" y="124"/>
                </a:cubicBezTo>
                <a:cubicBezTo>
                  <a:pt x="1220" y="124"/>
                  <a:pt x="1221" y="125"/>
                  <a:pt x="1222" y="126"/>
                </a:cubicBezTo>
                <a:cubicBezTo>
                  <a:pt x="1223" y="127"/>
                  <a:pt x="1223" y="128"/>
                  <a:pt x="1223" y="130"/>
                </a:cubicBezTo>
                <a:cubicBezTo>
                  <a:pt x="1223" y="132"/>
                  <a:pt x="1223" y="134"/>
                  <a:pt x="1223" y="135"/>
                </a:cubicBezTo>
                <a:cubicBezTo>
                  <a:pt x="1222" y="137"/>
                  <a:pt x="1222" y="140"/>
                  <a:pt x="1222" y="142"/>
                </a:cubicBezTo>
                <a:cubicBezTo>
                  <a:pt x="1221" y="144"/>
                  <a:pt x="1221" y="144"/>
                  <a:pt x="1221" y="144"/>
                </a:cubicBezTo>
                <a:cubicBezTo>
                  <a:pt x="1221" y="147"/>
                  <a:pt x="1221" y="147"/>
                  <a:pt x="1221" y="147"/>
                </a:cubicBezTo>
                <a:cubicBezTo>
                  <a:pt x="1220" y="151"/>
                  <a:pt x="1219" y="154"/>
                  <a:pt x="1219" y="156"/>
                </a:cubicBezTo>
                <a:cubicBezTo>
                  <a:pt x="1219" y="159"/>
                  <a:pt x="1221" y="160"/>
                  <a:pt x="1224" y="160"/>
                </a:cubicBezTo>
                <a:cubicBezTo>
                  <a:pt x="1225" y="160"/>
                  <a:pt x="1226" y="160"/>
                  <a:pt x="1227" y="159"/>
                </a:cubicBezTo>
                <a:cubicBezTo>
                  <a:pt x="1228" y="159"/>
                  <a:pt x="1229" y="158"/>
                  <a:pt x="1230" y="157"/>
                </a:cubicBezTo>
                <a:cubicBezTo>
                  <a:pt x="1231" y="157"/>
                  <a:pt x="1231" y="156"/>
                  <a:pt x="1232" y="156"/>
                </a:cubicBezTo>
                <a:cubicBezTo>
                  <a:pt x="1231" y="154"/>
                  <a:pt x="1231" y="154"/>
                  <a:pt x="1231" y="154"/>
                </a:cubicBezTo>
                <a:cubicBezTo>
                  <a:pt x="1229" y="155"/>
                  <a:pt x="1228" y="156"/>
                  <a:pt x="1227" y="156"/>
                </a:cubicBezTo>
                <a:cubicBezTo>
                  <a:pt x="1227" y="156"/>
                  <a:pt x="1227" y="155"/>
                  <a:pt x="1227" y="154"/>
                </a:cubicBezTo>
                <a:cubicBezTo>
                  <a:pt x="1227" y="152"/>
                  <a:pt x="1227" y="149"/>
                  <a:pt x="1228" y="145"/>
                </a:cubicBezTo>
                <a:cubicBezTo>
                  <a:pt x="1228" y="142"/>
                  <a:pt x="1228" y="142"/>
                  <a:pt x="1228" y="142"/>
                </a:cubicBezTo>
                <a:cubicBezTo>
                  <a:pt x="1229" y="140"/>
                  <a:pt x="1229" y="140"/>
                  <a:pt x="1229" y="140"/>
                </a:cubicBezTo>
                <a:cubicBezTo>
                  <a:pt x="1230" y="135"/>
                  <a:pt x="1230" y="132"/>
                  <a:pt x="1230" y="130"/>
                </a:cubicBezTo>
                <a:cubicBezTo>
                  <a:pt x="1230" y="126"/>
                  <a:pt x="1229" y="123"/>
                  <a:pt x="1228" y="122"/>
                </a:cubicBezTo>
                <a:cubicBezTo>
                  <a:pt x="1227" y="120"/>
                  <a:pt x="1225" y="119"/>
                  <a:pt x="1222" y="119"/>
                </a:cubicBezTo>
                <a:cubicBezTo>
                  <a:pt x="1219" y="119"/>
                  <a:pt x="1217" y="120"/>
                  <a:pt x="1214" y="122"/>
                </a:cubicBezTo>
                <a:cubicBezTo>
                  <a:pt x="1211" y="124"/>
                  <a:pt x="1209" y="126"/>
                  <a:pt x="1207" y="129"/>
                </a:cubicBezTo>
                <a:close/>
                <a:moveTo>
                  <a:pt x="1267" y="153"/>
                </a:moveTo>
                <a:cubicBezTo>
                  <a:pt x="1266" y="150"/>
                  <a:pt x="1266" y="150"/>
                  <a:pt x="1266" y="150"/>
                </a:cubicBezTo>
                <a:cubicBezTo>
                  <a:pt x="1264" y="152"/>
                  <a:pt x="1262" y="153"/>
                  <a:pt x="1260" y="154"/>
                </a:cubicBezTo>
                <a:cubicBezTo>
                  <a:pt x="1258" y="155"/>
                  <a:pt x="1256" y="156"/>
                  <a:pt x="1254" y="156"/>
                </a:cubicBezTo>
                <a:cubicBezTo>
                  <a:pt x="1251" y="156"/>
                  <a:pt x="1249" y="154"/>
                  <a:pt x="1248" y="152"/>
                </a:cubicBezTo>
                <a:cubicBezTo>
                  <a:pt x="1246" y="150"/>
                  <a:pt x="1246" y="147"/>
                  <a:pt x="1246" y="143"/>
                </a:cubicBezTo>
                <a:cubicBezTo>
                  <a:pt x="1249" y="143"/>
                  <a:pt x="1252" y="143"/>
                  <a:pt x="1256" y="142"/>
                </a:cubicBezTo>
                <a:cubicBezTo>
                  <a:pt x="1259" y="140"/>
                  <a:pt x="1263" y="139"/>
                  <a:pt x="1265" y="136"/>
                </a:cubicBezTo>
                <a:cubicBezTo>
                  <a:pt x="1268" y="134"/>
                  <a:pt x="1269" y="131"/>
                  <a:pt x="1269" y="128"/>
                </a:cubicBezTo>
                <a:cubicBezTo>
                  <a:pt x="1269" y="125"/>
                  <a:pt x="1268" y="123"/>
                  <a:pt x="1267" y="122"/>
                </a:cubicBezTo>
                <a:cubicBezTo>
                  <a:pt x="1265" y="120"/>
                  <a:pt x="1263" y="119"/>
                  <a:pt x="1259" y="119"/>
                </a:cubicBezTo>
                <a:cubicBezTo>
                  <a:pt x="1255" y="119"/>
                  <a:pt x="1252" y="121"/>
                  <a:pt x="1249" y="123"/>
                </a:cubicBezTo>
                <a:cubicBezTo>
                  <a:pt x="1246" y="125"/>
                  <a:pt x="1243" y="128"/>
                  <a:pt x="1241" y="132"/>
                </a:cubicBezTo>
                <a:cubicBezTo>
                  <a:pt x="1240" y="136"/>
                  <a:pt x="1239" y="140"/>
                  <a:pt x="1239" y="145"/>
                </a:cubicBezTo>
                <a:cubicBezTo>
                  <a:pt x="1239" y="147"/>
                  <a:pt x="1239" y="150"/>
                  <a:pt x="1240" y="152"/>
                </a:cubicBezTo>
                <a:cubicBezTo>
                  <a:pt x="1241" y="155"/>
                  <a:pt x="1243" y="156"/>
                  <a:pt x="1245" y="158"/>
                </a:cubicBezTo>
                <a:cubicBezTo>
                  <a:pt x="1247" y="159"/>
                  <a:pt x="1249" y="160"/>
                  <a:pt x="1253" y="160"/>
                </a:cubicBezTo>
                <a:cubicBezTo>
                  <a:pt x="1256" y="160"/>
                  <a:pt x="1259" y="159"/>
                  <a:pt x="1261" y="158"/>
                </a:cubicBezTo>
                <a:cubicBezTo>
                  <a:pt x="1264" y="156"/>
                  <a:pt x="1266" y="154"/>
                  <a:pt x="1267" y="153"/>
                </a:cubicBezTo>
                <a:close/>
                <a:moveTo>
                  <a:pt x="1258" y="123"/>
                </a:moveTo>
                <a:cubicBezTo>
                  <a:pt x="1259" y="123"/>
                  <a:pt x="1260" y="124"/>
                  <a:pt x="1261" y="125"/>
                </a:cubicBezTo>
                <a:cubicBezTo>
                  <a:pt x="1262" y="125"/>
                  <a:pt x="1263" y="127"/>
                  <a:pt x="1263" y="129"/>
                </a:cubicBezTo>
                <a:cubicBezTo>
                  <a:pt x="1263" y="131"/>
                  <a:pt x="1262" y="133"/>
                  <a:pt x="1260" y="135"/>
                </a:cubicBezTo>
                <a:cubicBezTo>
                  <a:pt x="1258" y="136"/>
                  <a:pt x="1256" y="138"/>
                  <a:pt x="1253" y="139"/>
                </a:cubicBezTo>
                <a:cubicBezTo>
                  <a:pt x="1251" y="139"/>
                  <a:pt x="1248" y="140"/>
                  <a:pt x="1246" y="140"/>
                </a:cubicBezTo>
                <a:cubicBezTo>
                  <a:pt x="1246" y="138"/>
                  <a:pt x="1247" y="135"/>
                  <a:pt x="1248" y="132"/>
                </a:cubicBezTo>
                <a:cubicBezTo>
                  <a:pt x="1249" y="130"/>
                  <a:pt x="1250" y="127"/>
                  <a:pt x="1252" y="126"/>
                </a:cubicBezTo>
                <a:cubicBezTo>
                  <a:pt x="1254" y="124"/>
                  <a:pt x="1255" y="123"/>
                  <a:pt x="1258" y="123"/>
                </a:cubicBezTo>
                <a:close/>
                <a:moveTo>
                  <a:pt x="1303" y="153"/>
                </a:moveTo>
                <a:cubicBezTo>
                  <a:pt x="1302" y="150"/>
                  <a:pt x="1302" y="150"/>
                  <a:pt x="1302" y="150"/>
                </a:cubicBezTo>
                <a:cubicBezTo>
                  <a:pt x="1300" y="152"/>
                  <a:pt x="1298" y="153"/>
                  <a:pt x="1296" y="154"/>
                </a:cubicBezTo>
                <a:cubicBezTo>
                  <a:pt x="1294" y="155"/>
                  <a:pt x="1292" y="156"/>
                  <a:pt x="1290" y="156"/>
                </a:cubicBezTo>
                <a:cubicBezTo>
                  <a:pt x="1287" y="156"/>
                  <a:pt x="1285" y="154"/>
                  <a:pt x="1284" y="152"/>
                </a:cubicBezTo>
                <a:cubicBezTo>
                  <a:pt x="1282" y="150"/>
                  <a:pt x="1282" y="147"/>
                  <a:pt x="1282" y="143"/>
                </a:cubicBezTo>
                <a:cubicBezTo>
                  <a:pt x="1285" y="143"/>
                  <a:pt x="1288" y="143"/>
                  <a:pt x="1292" y="142"/>
                </a:cubicBezTo>
                <a:cubicBezTo>
                  <a:pt x="1295" y="140"/>
                  <a:pt x="1299" y="139"/>
                  <a:pt x="1301" y="136"/>
                </a:cubicBezTo>
                <a:cubicBezTo>
                  <a:pt x="1304" y="134"/>
                  <a:pt x="1305" y="131"/>
                  <a:pt x="1305" y="128"/>
                </a:cubicBezTo>
                <a:cubicBezTo>
                  <a:pt x="1305" y="125"/>
                  <a:pt x="1304" y="123"/>
                  <a:pt x="1303" y="122"/>
                </a:cubicBezTo>
                <a:cubicBezTo>
                  <a:pt x="1301" y="120"/>
                  <a:pt x="1299" y="119"/>
                  <a:pt x="1295" y="119"/>
                </a:cubicBezTo>
                <a:cubicBezTo>
                  <a:pt x="1291" y="119"/>
                  <a:pt x="1288" y="121"/>
                  <a:pt x="1285" y="123"/>
                </a:cubicBezTo>
                <a:cubicBezTo>
                  <a:pt x="1282" y="125"/>
                  <a:pt x="1279" y="128"/>
                  <a:pt x="1277" y="132"/>
                </a:cubicBezTo>
                <a:cubicBezTo>
                  <a:pt x="1275" y="136"/>
                  <a:pt x="1275" y="140"/>
                  <a:pt x="1275" y="145"/>
                </a:cubicBezTo>
                <a:cubicBezTo>
                  <a:pt x="1275" y="147"/>
                  <a:pt x="1275" y="150"/>
                  <a:pt x="1276" y="152"/>
                </a:cubicBezTo>
                <a:cubicBezTo>
                  <a:pt x="1277" y="155"/>
                  <a:pt x="1279" y="156"/>
                  <a:pt x="1281" y="158"/>
                </a:cubicBezTo>
                <a:cubicBezTo>
                  <a:pt x="1283" y="159"/>
                  <a:pt x="1285" y="160"/>
                  <a:pt x="1288" y="160"/>
                </a:cubicBezTo>
                <a:cubicBezTo>
                  <a:pt x="1292" y="160"/>
                  <a:pt x="1295" y="159"/>
                  <a:pt x="1297" y="158"/>
                </a:cubicBezTo>
                <a:cubicBezTo>
                  <a:pt x="1300" y="156"/>
                  <a:pt x="1302" y="154"/>
                  <a:pt x="1303" y="153"/>
                </a:cubicBezTo>
                <a:close/>
                <a:moveTo>
                  <a:pt x="1294" y="123"/>
                </a:moveTo>
                <a:cubicBezTo>
                  <a:pt x="1295" y="123"/>
                  <a:pt x="1296" y="124"/>
                  <a:pt x="1297" y="125"/>
                </a:cubicBezTo>
                <a:cubicBezTo>
                  <a:pt x="1298" y="125"/>
                  <a:pt x="1298" y="127"/>
                  <a:pt x="1298" y="129"/>
                </a:cubicBezTo>
                <a:cubicBezTo>
                  <a:pt x="1298" y="131"/>
                  <a:pt x="1298" y="133"/>
                  <a:pt x="1296" y="135"/>
                </a:cubicBezTo>
                <a:cubicBezTo>
                  <a:pt x="1294" y="136"/>
                  <a:pt x="1292" y="138"/>
                  <a:pt x="1289" y="139"/>
                </a:cubicBezTo>
                <a:cubicBezTo>
                  <a:pt x="1287" y="139"/>
                  <a:pt x="1284" y="140"/>
                  <a:pt x="1282" y="140"/>
                </a:cubicBezTo>
                <a:cubicBezTo>
                  <a:pt x="1282" y="138"/>
                  <a:pt x="1283" y="135"/>
                  <a:pt x="1284" y="132"/>
                </a:cubicBezTo>
                <a:cubicBezTo>
                  <a:pt x="1285" y="130"/>
                  <a:pt x="1286" y="127"/>
                  <a:pt x="1288" y="126"/>
                </a:cubicBezTo>
                <a:cubicBezTo>
                  <a:pt x="1289" y="124"/>
                  <a:pt x="1291" y="123"/>
                  <a:pt x="1294" y="123"/>
                </a:cubicBezTo>
                <a:close/>
                <a:moveTo>
                  <a:pt x="1322" y="129"/>
                </a:moveTo>
                <a:cubicBezTo>
                  <a:pt x="1323" y="127"/>
                  <a:pt x="1323" y="127"/>
                  <a:pt x="1323" y="127"/>
                </a:cubicBezTo>
                <a:cubicBezTo>
                  <a:pt x="1323" y="120"/>
                  <a:pt x="1323" y="120"/>
                  <a:pt x="1323" y="120"/>
                </a:cubicBezTo>
                <a:cubicBezTo>
                  <a:pt x="1322" y="119"/>
                  <a:pt x="1322" y="119"/>
                  <a:pt x="1322" y="119"/>
                </a:cubicBezTo>
                <a:cubicBezTo>
                  <a:pt x="1314" y="121"/>
                  <a:pt x="1314" y="121"/>
                  <a:pt x="1314" y="121"/>
                </a:cubicBezTo>
                <a:cubicBezTo>
                  <a:pt x="1313" y="124"/>
                  <a:pt x="1313" y="124"/>
                  <a:pt x="1313" y="124"/>
                </a:cubicBezTo>
                <a:cubicBezTo>
                  <a:pt x="1317" y="125"/>
                  <a:pt x="1317" y="125"/>
                  <a:pt x="1317" y="125"/>
                </a:cubicBezTo>
                <a:cubicBezTo>
                  <a:pt x="1312" y="159"/>
                  <a:pt x="1312" y="159"/>
                  <a:pt x="1312" y="159"/>
                </a:cubicBezTo>
                <a:cubicBezTo>
                  <a:pt x="1319" y="159"/>
                  <a:pt x="1319" y="159"/>
                  <a:pt x="1319" y="159"/>
                </a:cubicBezTo>
                <a:cubicBezTo>
                  <a:pt x="1322" y="134"/>
                  <a:pt x="1322" y="134"/>
                  <a:pt x="1322" y="134"/>
                </a:cubicBezTo>
                <a:cubicBezTo>
                  <a:pt x="1323" y="132"/>
                  <a:pt x="1325" y="130"/>
                  <a:pt x="1327" y="129"/>
                </a:cubicBezTo>
                <a:cubicBezTo>
                  <a:pt x="1329" y="127"/>
                  <a:pt x="1331" y="127"/>
                  <a:pt x="1333" y="127"/>
                </a:cubicBezTo>
                <a:cubicBezTo>
                  <a:pt x="1334" y="127"/>
                  <a:pt x="1335" y="127"/>
                  <a:pt x="1336" y="127"/>
                </a:cubicBezTo>
                <a:cubicBezTo>
                  <a:pt x="1338" y="120"/>
                  <a:pt x="1338" y="120"/>
                  <a:pt x="1338" y="120"/>
                </a:cubicBezTo>
                <a:cubicBezTo>
                  <a:pt x="1337" y="120"/>
                  <a:pt x="1336" y="119"/>
                  <a:pt x="1335" y="119"/>
                </a:cubicBezTo>
                <a:cubicBezTo>
                  <a:pt x="1333" y="119"/>
                  <a:pt x="1331" y="120"/>
                  <a:pt x="1330" y="121"/>
                </a:cubicBezTo>
                <a:cubicBezTo>
                  <a:pt x="1328" y="122"/>
                  <a:pt x="1326" y="123"/>
                  <a:pt x="1325" y="125"/>
                </a:cubicBezTo>
                <a:cubicBezTo>
                  <a:pt x="1324" y="126"/>
                  <a:pt x="1323" y="128"/>
                  <a:pt x="1322" y="129"/>
                </a:cubicBezTo>
                <a:close/>
                <a:moveTo>
                  <a:pt x="1349" y="153"/>
                </a:moveTo>
                <a:cubicBezTo>
                  <a:pt x="1354" y="120"/>
                  <a:pt x="1354" y="120"/>
                  <a:pt x="1354" y="120"/>
                </a:cubicBezTo>
                <a:cubicBezTo>
                  <a:pt x="1352" y="119"/>
                  <a:pt x="1352" y="119"/>
                  <a:pt x="1352" y="119"/>
                </a:cubicBezTo>
                <a:cubicBezTo>
                  <a:pt x="1342" y="121"/>
                  <a:pt x="1342" y="121"/>
                  <a:pt x="1342" y="121"/>
                </a:cubicBezTo>
                <a:cubicBezTo>
                  <a:pt x="1342" y="123"/>
                  <a:pt x="1342" y="123"/>
                  <a:pt x="1342" y="123"/>
                </a:cubicBezTo>
                <a:cubicBezTo>
                  <a:pt x="1346" y="125"/>
                  <a:pt x="1346" y="125"/>
                  <a:pt x="1346" y="125"/>
                </a:cubicBezTo>
                <a:cubicBezTo>
                  <a:pt x="1345" y="132"/>
                  <a:pt x="1345" y="138"/>
                  <a:pt x="1344" y="142"/>
                </a:cubicBezTo>
                <a:cubicBezTo>
                  <a:pt x="1343" y="150"/>
                  <a:pt x="1342" y="154"/>
                  <a:pt x="1342" y="156"/>
                </a:cubicBezTo>
                <a:cubicBezTo>
                  <a:pt x="1342" y="157"/>
                  <a:pt x="1342" y="158"/>
                  <a:pt x="1343" y="159"/>
                </a:cubicBezTo>
                <a:cubicBezTo>
                  <a:pt x="1344" y="160"/>
                  <a:pt x="1345" y="160"/>
                  <a:pt x="1347" y="160"/>
                </a:cubicBezTo>
                <a:cubicBezTo>
                  <a:pt x="1349" y="160"/>
                  <a:pt x="1350" y="159"/>
                  <a:pt x="1352" y="158"/>
                </a:cubicBezTo>
                <a:cubicBezTo>
                  <a:pt x="1353" y="157"/>
                  <a:pt x="1354" y="156"/>
                  <a:pt x="1355" y="155"/>
                </a:cubicBezTo>
                <a:cubicBezTo>
                  <a:pt x="1354" y="154"/>
                  <a:pt x="1354" y="154"/>
                  <a:pt x="1354" y="154"/>
                </a:cubicBezTo>
                <a:cubicBezTo>
                  <a:pt x="1353" y="154"/>
                  <a:pt x="1352" y="155"/>
                  <a:pt x="1352" y="155"/>
                </a:cubicBezTo>
                <a:cubicBezTo>
                  <a:pt x="1351" y="156"/>
                  <a:pt x="1351" y="156"/>
                  <a:pt x="1350" y="156"/>
                </a:cubicBezTo>
                <a:cubicBezTo>
                  <a:pt x="1350" y="156"/>
                  <a:pt x="1350" y="156"/>
                  <a:pt x="1349" y="155"/>
                </a:cubicBezTo>
                <a:cubicBezTo>
                  <a:pt x="1349" y="155"/>
                  <a:pt x="1349" y="155"/>
                  <a:pt x="1349" y="154"/>
                </a:cubicBezTo>
                <a:lnTo>
                  <a:pt x="1349" y="153"/>
                </a:lnTo>
                <a:close/>
                <a:moveTo>
                  <a:pt x="1351" y="112"/>
                </a:moveTo>
                <a:cubicBezTo>
                  <a:pt x="1353" y="112"/>
                  <a:pt x="1354" y="111"/>
                  <a:pt x="1355" y="110"/>
                </a:cubicBezTo>
                <a:cubicBezTo>
                  <a:pt x="1356" y="109"/>
                  <a:pt x="1356" y="108"/>
                  <a:pt x="1356" y="107"/>
                </a:cubicBezTo>
                <a:cubicBezTo>
                  <a:pt x="1356" y="106"/>
                  <a:pt x="1356" y="105"/>
                  <a:pt x="1355" y="104"/>
                </a:cubicBezTo>
                <a:cubicBezTo>
                  <a:pt x="1354" y="103"/>
                  <a:pt x="1353" y="103"/>
                  <a:pt x="1352" y="103"/>
                </a:cubicBezTo>
                <a:cubicBezTo>
                  <a:pt x="1351" y="103"/>
                  <a:pt x="1350" y="103"/>
                  <a:pt x="1349" y="104"/>
                </a:cubicBezTo>
                <a:cubicBezTo>
                  <a:pt x="1348" y="105"/>
                  <a:pt x="1348" y="107"/>
                  <a:pt x="1348" y="108"/>
                </a:cubicBezTo>
                <a:cubicBezTo>
                  <a:pt x="1348" y="109"/>
                  <a:pt x="1348" y="110"/>
                  <a:pt x="1349" y="111"/>
                </a:cubicBezTo>
                <a:cubicBezTo>
                  <a:pt x="1350" y="111"/>
                  <a:pt x="1350" y="112"/>
                  <a:pt x="1351" y="112"/>
                </a:cubicBezTo>
                <a:close/>
                <a:moveTo>
                  <a:pt x="1374" y="129"/>
                </a:moveTo>
                <a:cubicBezTo>
                  <a:pt x="1375" y="120"/>
                  <a:pt x="1375" y="120"/>
                  <a:pt x="1375" y="120"/>
                </a:cubicBezTo>
                <a:cubicBezTo>
                  <a:pt x="1374" y="119"/>
                  <a:pt x="1374" y="119"/>
                  <a:pt x="1374" y="119"/>
                </a:cubicBezTo>
                <a:cubicBezTo>
                  <a:pt x="1365" y="121"/>
                  <a:pt x="1365" y="121"/>
                  <a:pt x="1365" y="121"/>
                </a:cubicBezTo>
                <a:cubicBezTo>
                  <a:pt x="1365" y="124"/>
                  <a:pt x="1365" y="124"/>
                  <a:pt x="1365" y="124"/>
                </a:cubicBezTo>
                <a:cubicBezTo>
                  <a:pt x="1368" y="125"/>
                  <a:pt x="1368" y="125"/>
                  <a:pt x="1368" y="125"/>
                </a:cubicBezTo>
                <a:cubicBezTo>
                  <a:pt x="1364" y="159"/>
                  <a:pt x="1364" y="159"/>
                  <a:pt x="1364" y="159"/>
                </a:cubicBezTo>
                <a:cubicBezTo>
                  <a:pt x="1370" y="159"/>
                  <a:pt x="1370" y="159"/>
                  <a:pt x="1370" y="159"/>
                </a:cubicBezTo>
                <a:cubicBezTo>
                  <a:pt x="1374" y="134"/>
                  <a:pt x="1374" y="134"/>
                  <a:pt x="1374" y="134"/>
                </a:cubicBezTo>
                <a:cubicBezTo>
                  <a:pt x="1375" y="131"/>
                  <a:pt x="1377" y="129"/>
                  <a:pt x="1380" y="127"/>
                </a:cubicBezTo>
                <a:cubicBezTo>
                  <a:pt x="1382" y="125"/>
                  <a:pt x="1384" y="124"/>
                  <a:pt x="1386" y="124"/>
                </a:cubicBezTo>
                <a:cubicBezTo>
                  <a:pt x="1388" y="124"/>
                  <a:pt x="1389" y="125"/>
                  <a:pt x="1389" y="126"/>
                </a:cubicBezTo>
                <a:cubicBezTo>
                  <a:pt x="1390" y="127"/>
                  <a:pt x="1390" y="128"/>
                  <a:pt x="1390" y="130"/>
                </a:cubicBezTo>
                <a:cubicBezTo>
                  <a:pt x="1390" y="132"/>
                  <a:pt x="1390" y="134"/>
                  <a:pt x="1390" y="135"/>
                </a:cubicBezTo>
                <a:cubicBezTo>
                  <a:pt x="1390" y="137"/>
                  <a:pt x="1389" y="140"/>
                  <a:pt x="1389" y="142"/>
                </a:cubicBezTo>
                <a:cubicBezTo>
                  <a:pt x="1388" y="144"/>
                  <a:pt x="1388" y="144"/>
                  <a:pt x="1388" y="144"/>
                </a:cubicBezTo>
                <a:cubicBezTo>
                  <a:pt x="1388" y="147"/>
                  <a:pt x="1388" y="147"/>
                  <a:pt x="1388" y="147"/>
                </a:cubicBezTo>
                <a:cubicBezTo>
                  <a:pt x="1387" y="151"/>
                  <a:pt x="1387" y="154"/>
                  <a:pt x="1387" y="156"/>
                </a:cubicBezTo>
                <a:cubicBezTo>
                  <a:pt x="1387" y="159"/>
                  <a:pt x="1388" y="160"/>
                  <a:pt x="1391" y="160"/>
                </a:cubicBezTo>
                <a:cubicBezTo>
                  <a:pt x="1392" y="160"/>
                  <a:pt x="1394" y="160"/>
                  <a:pt x="1395" y="159"/>
                </a:cubicBezTo>
                <a:cubicBezTo>
                  <a:pt x="1396" y="159"/>
                  <a:pt x="1397" y="158"/>
                  <a:pt x="1397" y="157"/>
                </a:cubicBezTo>
                <a:cubicBezTo>
                  <a:pt x="1398" y="157"/>
                  <a:pt x="1399" y="156"/>
                  <a:pt x="1399" y="156"/>
                </a:cubicBezTo>
                <a:cubicBezTo>
                  <a:pt x="1398" y="154"/>
                  <a:pt x="1398" y="154"/>
                  <a:pt x="1398" y="154"/>
                </a:cubicBezTo>
                <a:cubicBezTo>
                  <a:pt x="1397" y="155"/>
                  <a:pt x="1396" y="156"/>
                  <a:pt x="1395" y="156"/>
                </a:cubicBezTo>
                <a:cubicBezTo>
                  <a:pt x="1394" y="156"/>
                  <a:pt x="1394" y="155"/>
                  <a:pt x="1394" y="154"/>
                </a:cubicBezTo>
                <a:cubicBezTo>
                  <a:pt x="1394" y="152"/>
                  <a:pt x="1394" y="149"/>
                  <a:pt x="1395" y="145"/>
                </a:cubicBezTo>
                <a:cubicBezTo>
                  <a:pt x="1395" y="142"/>
                  <a:pt x="1395" y="142"/>
                  <a:pt x="1395" y="142"/>
                </a:cubicBezTo>
                <a:cubicBezTo>
                  <a:pt x="1396" y="140"/>
                  <a:pt x="1396" y="140"/>
                  <a:pt x="1396" y="140"/>
                </a:cubicBezTo>
                <a:cubicBezTo>
                  <a:pt x="1397" y="135"/>
                  <a:pt x="1397" y="132"/>
                  <a:pt x="1397" y="130"/>
                </a:cubicBezTo>
                <a:cubicBezTo>
                  <a:pt x="1397" y="126"/>
                  <a:pt x="1397" y="123"/>
                  <a:pt x="1395" y="122"/>
                </a:cubicBezTo>
                <a:cubicBezTo>
                  <a:pt x="1394" y="120"/>
                  <a:pt x="1392" y="119"/>
                  <a:pt x="1389" y="119"/>
                </a:cubicBezTo>
                <a:cubicBezTo>
                  <a:pt x="1386" y="119"/>
                  <a:pt x="1384" y="120"/>
                  <a:pt x="1381" y="122"/>
                </a:cubicBezTo>
                <a:cubicBezTo>
                  <a:pt x="1379" y="124"/>
                  <a:pt x="1376" y="126"/>
                  <a:pt x="1374" y="129"/>
                </a:cubicBezTo>
                <a:close/>
                <a:moveTo>
                  <a:pt x="1433" y="162"/>
                </a:moveTo>
                <a:cubicBezTo>
                  <a:pt x="1440" y="119"/>
                  <a:pt x="1440" y="119"/>
                  <a:pt x="1440" y="119"/>
                </a:cubicBezTo>
                <a:cubicBezTo>
                  <a:pt x="1435" y="121"/>
                  <a:pt x="1435" y="121"/>
                  <a:pt x="1435" y="121"/>
                </a:cubicBezTo>
                <a:cubicBezTo>
                  <a:pt x="1434" y="121"/>
                  <a:pt x="1433" y="120"/>
                  <a:pt x="1432" y="120"/>
                </a:cubicBezTo>
                <a:cubicBezTo>
                  <a:pt x="1430" y="120"/>
                  <a:pt x="1429" y="119"/>
                  <a:pt x="1428" y="119"/>
                </a:cubicBezTo>
                <a:cubicBezTo>
                  <a:pt x="1423" y="119"/>
                  <a:pt x="1419" y="121"/>
                  <a:pt x="1416" y="123"/>
                </a:cubicBezTo>
                <a:cubicBezTo>
                  <a:pt x="1412" y="126"/>
                  <a:pt x="1410" y="129"/>
                  <a:pt x="1408" y="133"/>
                </a:cubicBezTo>
                <a:cubicBezTo>
                  <a:pt x="1406" y="137"/>
                  <a:pt x="1405" y="141"/>
                  <a:pt x="1405" y="145"/>
                </a:cubicBezTo>
                <a:cubicBezTo>
                  <a:pt x="1405" y="150"/>
                  <a:pt x="1406" y="153"/>
                  <a:pt x="1408" y="156"/>
                </a:cubicBezTo>
                <a:cubicBezTo>
                  <a:pt x="1410" y="159"/>
                  <a:pt x="1413" y="160"/>
                  <a:pt x="1417" y="160"/>
                </a:cubicBezTo>
                <a:cubicBezTo>
                  <a:pt x="1419" y="160"/>
                  <a:pt x="1421" y="159"/>
                  <a:pt x="1423" y="158"/>
                </a:cubicBezTo>
                <a:cubicBezTo>
                  <a:pt x="1425" y="157"/>
                  <a:pt x="1426" y="156"/>
                  <a:pt x="1428" y="155"/>
                </a:cubicBezTo>
                <a:cubicBezTo>
                  <a:pt x="1426" y="164"/>
                  <a:pt x="1426" y="164"/>
                  <a:pt x="1426" y="164"/>
                </a:cubicBezTo>
                <a:cubicBezTo>
                  <a:pt x="1426" y="167"/>
                  <a:pt x="1425" y="169"/>
                  <a:pt x="1424" y="170"/>
                </a:cubicBezTo>
                <a:cubicBezTo>
                  <a:pt x="1422" y="172"/>
                  <a:pt x="1420" y="172"/>
                  <a:pt x="1417" y="172"/>
                </a:cubicBezTo>
                <a:cubicBezTo>
                  <a:pt x="1415" y="172"/>
                  <a:pt x="1414" y="172"/>
                  <a:pt x="1412" y="171"/>
                </a:cubicBezTo>
                <a:cubicBezTo>
                  <a:pt x="1410" y="171"/>
                  <a:pt x="1409" y="170"/>
                  <a:pt x="1408" y="170"/>
                </a:cubicBezTo>
                <a:cubicBezTo>
                  <a:pt x="1406" y="175"/>
                  <a:pt x="1406" y="175"/>
                  <a:pt x="1406" y="175"/>
                </a:cubicBezTo>
                <a:cubicBezTo>
                  <a:pt x="1407" y="176"/>
                  <a:pt x="1408" y="176"/>
                  <a:pt x="1410" y="176"/>
                </a:cubicBezTo>
                <a:cubicBezTo>
                  <a:pt x="1411" y="177"/>
                  <a:pt x="1413" y="177"/>
                  <a:pt x="1414" y="177"/>
                </a:cubicBezTo>
                <a:cubicBezTo>
                  <a:pt x="1417" y="177"/>
                  <a:pt x="1420" y="176"/>
                  <a:pt x="1423" y="175"/>
                </a:cubicBezTo>
                <a:cubicBezTo>
                  <a:pt x="1425" y="174"/>
                  <a:pt x="1428" y="173"/>
                  <a:pt x="1430" y="170"/>
                </a:cubicBezTo>
                <a:cubicBezTo>
                  <a:pt x="1432" y="168"/>
                  <a:pt x="1433" y="165"/>
                  <a:pt x="1433" y="162"/>
                </a:cubicBezTo>
                <a:close/>
                <a:moveTo>
                  <a:pt x="1432" y="125"/>
                </a:moveTo>
                <a:cubicBezTo>
                  <a:pt x="1428" y="150"/>
                  <a:pt x="1428" y="150"/>
                  <a:pt x="1428" y="150"/>
                </a:cubicBezTo>
                <a:cubicBezTo>
                  <a:pt x="1427" y="151"/>
                  <a:pt x="1426" y="153"/>
                  <a:pt x="1424" y="154"/>
                </a:cubicBezTo>
                <a:cubicBezTo>
                  <a:pt x="1423" y="155"/>
                  <a:pt x="1421" y="155"/>
                  <a:pt x="1419" y="155"/>
                </a:cubicBezTo>
                <a:cubicBezTo>
                  <a:pt x="1417" y="155"/>
                  <a:pt x="1415" y="155"/>
                  <a:pt x="1414" y="153"/>
                </a:cubicBezTo>
                <a:cubicBezTo>
                  <a:pt x="1413" y="151"/>
                  <a:pt x="1412" y="148"/>
                  <a:pt x="1412" y="145"/>
                </a:cubicBezTo>
                <a:cubicBezTo>
                  <a:pt x="1412" y="142"/>
                  <a:pt x="1413" y="138"/>
                  <a:pt x="1414" y="135"/>
                </a:cubicBezTo>
                <a:cubicBezTo>
                  <a:pt x="1415" y="132"/>
                  <a:pt x="1417" y="129"/>
                  <a:pt x="1419" y="127"/>
                </a:cubicBezTo>
                <a:cubicBezTo>
                  <a:pt x="1421" y="124"/>
                  <a:pt x="1424" y="123"/>
                  <a:pt x="1427" y="123"/>
                </a:cubicBezTo>
                <a:cubicBezTo>
                  <a:pt x="1429" y="123"/>
                  <a:pt x="1431" y="124"/>
                  <a:pt x="1432" y="125"/>
                </a:cubicBezTo>
                <a:close/>
                <a:moveTo>
                  <a:pt x="1076" y="242"/>
                </a:moveTo>
                <a:cubicBezTo>
                  <a:pt x="1072" y="249"/>
                  <a:pt x="1072" y="249"/>
                  <a:pt x="1072" y="249"/>
                </a:cubicBezTo>
                <a:cubicBezTo>
                  <a:pt x="1072" y="242"/>
                  <a:pt x="1072" y="242"/>
                  <a:pt x="1072" y="242"/>
                </a:cubicBezTo>
                <a:cubicBezTo>
                  <a:pt x="1066" y="208"/>
                  <a:pt x="1066" y="208"/>
                  <a:pt x="1066" y="208"/>
                </a:cubicBezTo>
                <a:cubicBezTo>
                  <a:pt x="1050" y="208"/>
                  <a:pt x="1050" y="208"/>
                  <a:pt x="1050" y="208"/>
                </a:cubicBezTo>
                <a:cubicBezTo>
                  <a:pt x="1049" y="211"/>
                  <a:pt x="1049" y="211"/>
                  <a:pt x="1049" y="211"/>
                </a:cubicBezTo>
                <a:cubicBezTo>
                  <a:pt x="1056" y="212"/>
                  <a:pt x="1056" y="212"/>
                  <a:pt x="1056" y="212"/>
                </a:cubicBezTo>
                <a:cubicBezTo>
                  <a:pt x="1045" y="256"/>
                  <a:pt x="1045" y="256"/>
                  <a:pt x="1045" y="256"/>
                </a:cubicBezTo>
                <a:cubicBezTo>
                  <a:pt x="1039" y="257"/>
                  <a:pt x="1039" y="257"/>
                  <a:pt x="1039" y="257"/>
                </a:cubicBezTo>
                <a:cubicBezTo>
                  <a:pt x="1039" y="260"/>
                  <a:pt x="1039" y="260"/>
                  <a:pt x="1039" y="260"/>
                </a:cubicBezTo>
                <a:cubicBezTo>
                  <a:pt x="1057" y="260"/>
                  <a:pt x="1057" y="260"/>
                  <a:pt x="1057" y="260"/>
                </a:cubicBezTo>
                <a:cubicBezTo>
                  <a:pt x="1057" y="257"/>
                  <a:pt x="1057" y="257"/>
                  <a:pt x="1057" y="257"/>
                </a:cubicBezTo>
                <a:cubicBezTo>
                  <a:pt x="1050" y="256"/>
                  <a:pt x="1050" y="256"/>
                  <a:pt x="1050" y="256"/>
                </a:cubicBezTo>
                <a:cubicBezTo>
                  <a:pt x="1057" y="225"/>
                  <a:pt x="1057" y="225"/>
                  <a:pt x="1057" y="225"/>
                </a:cubicBezTo>
                <a:cubicBezTo>
                  <a:pt x="1060" y="211"/>
                  <a:pt x="1060" y="211"/>
                  <a:pt x="1060" y="211"/>
                </a:cubicBezTo>
                <a:cubicBezTo>
                  <a:pt x="1062" y="225"/>
                  <a:pt x="1062" y="225"/>
                  <a:pt x="1062" y="225"/>
                </a:cubicBezTo>
                <a:cubicBezTo>
                  <a:pt x="1068" y="261"/>
                  <a:pt x="1068" y="261"/>
                  <a:pt x="1068" y="261"/>
                </a:cubicBezTo>
                <a:cubicBezTo>
                  <a:pt x="1072" y="260"/>
                  <a:pt x="1072" y="260"/>
                  <a:pt x="1072" y="260"/>
                </a:cubicBezTo>
                <a:cubicBezTo>
                  <a:pt x="1088" y="224"/>
                  <a:pt x="1088" y="224"/>
                  <a:pt x="1088" y="224"/>
                </a:cubicBezTo>
                <a:cubicBezTo>
                  <a:pt x="1094" y="211"/>
                  <a:pt x="1094" y="211"/>
                  <a:pt x="1094" y="211"/>
                </a:cubicBezTo>
                <a:cubicBezTo>
                  <a:pt x="1093" y="225"/>
                  <a:pt x="1093" y="225"/>
                  <a:pt x="1093" y="225"/>
                </a:cubicBezTo>
                <a:cubicBezTo>
                  <a:pt x="1091" y="256"/>
                  <a:pt x="1091" y="256"/>
                  <a:pt x="1091" y="256"/>
                </a:cubicBezTo>
                <a:cubicBezTo>
                  <a:pt x="1085" y="257"/>
                  <a:pt x="1085" y="257"/>
                  <a:pt x="1085" y="257"/>
                </a:cubicBezTo>
                <a:cubicBezTo>
                  <a:pt x="1084" y="260"/>
                  <a:pt x="1084" y="260"/>
                  <a:pt x="1084" y="260"/>
                </a:cubicBezTo>
                <a:cubicBezTo>
                  <a:pt x="1104" y="260"/>
                  <a:pt x="1104" y="260"/>
                  <a:pt x="1104" y="260"/>
                </a:cubicBezTo>
                <a:cubicBezTo>
                  <a:pt x="1104" y="257"/>
                  <a:pt x="1104" y="257"/>
                  <a:pt x="1104" y="257"/>
                </a:cubicBezTo>
                <a:cubicBezTo>
                  <a:pt x="1098" y="256"/>
                  <a:pt x="1098" y="256"/>
                  <a:pt x="1098" y="256"/>
                </a:cubicBezTo>
                <a:cubicBezTo>
                  <a:pt x="1099" y="212"/>
                  <a:pt x="1099" y="212"/>
                  <a:pt x="1099" y="212"/>
                </a:cubicBezTo>
                <a:cubicBezTo>
                  <a:pt x="1106" y="211"/>
                  <a:pt x="1106" y="211"/>
                  <a:pt x="1106" y="211"/>
                </a:cubicBezTo>
                <a:cubicBezTo>
                  <a:pt x="1106" y="208"/>
                  <a:pt x="1106" y="208"/>
                  <a:pt x="1106" y="208"/>
                </a:cubicBezTo>
                <a:cubicBezTo>
                  <a:pt x="1091" y="208"/>
                  <a:pt x="1091" y="208"/>
                  <a:pt x="1091" y="208"/>
                </a:cubicBezTo>
                <a:cubicBezTo>
                  <a:pt x="1090" y="211"/>
                  <a:pt x="1087" y="217"/>
                  <a:pt x="1083" y="225"/>
                </a:cubicBezTo>
                <a:cubicBezTo>
                  <a:pt x="1079" y="233"/>
                  <a:pt x="1077" y="239"/>
                  <a:pt x="1076" y="242"/>
                </a:cubicBezTo>
                <a:close/>
                <a:moveTo>
                  <a:pt x="1138" y="253"/>
                </a:moveTo>
                <a:cubicBezTo>
                  <a:pt x="1136" y="251"/>
                  <a:pt x="1136" y="251"/>
                  <a:pt x="1136" y="251"/>
                </a:cubicBezTo>
                <a:cubicBezTo>
                  <a:pt x="1134" y="253"/>
                  <a:pt x="1133" y="254"/>
                  <a:pt x="1131" y="255"/>
                </a:cubicBezTo>
                <a:cubicBezTo>
                  <a:pt x="1129" y="256"/>
                  <a:pt x="1126" y="256"/>
                  <a:pt x="1124" y="256"/>
                </a:cubicBezTo>
                <a:cubicBezTo>
                  <a:pt x="1121" y="256"/>
                  <a:pt x="1119" y="255"/>
                  <a:pt x="1118" y="253"/>
                </a:cubicBezTo>
                <a:cubicBezTo>
                  <a:pt x="1117" y="250"/>
                  <a:pt x="1116" y="247"/>
                  <a:pt x="1116" y="244"/>
                </a:cubicBezTo>
                <a:cubicBezTo>
                  <a:pt x="1119" y="244"/>
                  <a:pt x="1123" y="244"/>
                  <a:pt x="1126" y="242"/>
                </a:cubicBezTo>
                <a:cubicBezTo>
                  <a:pt x="1130" y="241"/>
                  <a:pt x="1133" y="240"/>
                  <a:pt x="1136" y="237"/>
                </a:cubicBezTo>
                <a:cubicBezTo>
                  <a:pt x="1138" y="235"/>
                  <a:pt x="1140" y="232"/>
                  <a:pt x="1140" y="229"/>
                </a:cubicBezTo>
                <a:cubicBezTo>
                  <a:pt x="1140" y="226"/>
                  <a:pt x="1139" y="224"/>
                  <a:pt x="1137" y="223"/>
                </a:cubicBezTo>
                <a:cubicBezTo>
                  <a:pt x="1135" y="221"/>
                  <a:pt x="1133" y="220"/>
                  <a:pt x="1130" y="220"/>
                </a:cubicBezTo>
                <a:cubicBezTo>
                  <a:pt x="1126" y="220"/>
                  <a:pt x="1122" y="221"/>
                  <a:pt x="1119" y="224"/>
                </a:cubicBezTo>
                <a:cubicBezTo>
                  <a:pt x="1116" y="226"/>
                  <a:pt x="1114" y="229"/>
                  <a:pt x="1112" y="233"/>
                </a:cubicBezTo>
                <a:cubicBezTo>
                  <a:pt x="1110" y="237"/>
                  <a:pt x="1109" y="241"/>
                  <a:pt x="1109" y="246"/>
                </a:cubicBezTo>
                <a:cubicBezTo>
                  <a:pt x="1109" y="248"/>
                  <a:pt x="1110" y="251"/>
                  <a:pt x="1111" y="253"/>
                </a:cubicBezTo>
                <a:cubicBezTo>
                  <a:pt x="1111" y="255"/>
                  <a:pt x="1113" y="257"/>
                  <a:pt x="1115" y="259"/>
                </a:cubicBezTo>
                <a:cubicBezTo>
                  <a:pt x="1117" y="260"/>
                  <a:pt x="1120" y="261"/>
                  <a:pt x="1123" y="261"/>
                </a:cubicBezTo>
                <a:cubicBezTo>
                  <a:pt x="1126" y="261"/>
                  <a:pt x="1129" y="260"/>
                  <a:pt x="1132" y="258"/>
                </a:cubicBezTo>
                <a:cubicBezTo>
                  <a:pt x="1135" y="257"/>
                  <a:pt x="1136" y="255"/>
                  <a:pt x="1138" y="253"/>
                </a:cubicBezTo>
                <a:close/>
                <a:moveTo>
                  <a:pt x="1128" y="224"/>
                </a:moveTo>
                <a:cubicBezTo>
                  <a:pt x="1130" y="224"/>
                  <a:pt x="1131" y="224"/>
                  <a:pt x="1132" y="225"/>
                </a:cubicBezTo>
                <a:cubicBezTo>
                  <a:pt x="1132" y="226"/>
                  <a:pt x="1133" y="228"/>
                  <a:pt x="1133" y="229"/>
                </a:cubicBezTo>
                <a:cubicBezTo>
                  <a:pt x="1133" y="232"/>
                  <a:pt x="1132" y="234"/>
                  <a:pt x="1130" y="235"/>
                </a:cubicBezTo>
                <a:cubicBezTo>
                  <a:pt x="1129" y="237"/>
                  <a:pt x="1126" y="238"/>
                  <a:pt x="1124" y="239"/>
                </a:cubicBezTo>
                <a:cubicBezTo>
                  <a:pt x="1121" y="240"/>
                  <a:pt x="1119" y="241"/>
                  <a:pt x="1116" y="241"/>
                </a:cubicBezTo>
                <a:cubicBezTo>
                  <a:pt x="1117" y="238"/>
                  <a:pt x="1117" y="236"/>
                  <a:pt x="1118" y="233"/>
                </a:cubicBezTo>
                <a:cubicBezTo>
                  <a:pt x="1119" y="230"/>
                  <a:pt x="1121" y="228"/>
                  <a:pt x="1122" y="226"/>
                </a:cubicBezTo>
                <a:cubicBezTo>
                  <a:pt x="1124" y="225"/>
                  <a:pt x="1126" y="224"/>
                  <a:pt x="1128" y="224"/>
                </a:cubicBezTo>
                <a:close/>
                <a:moveTo>
                  <a:pt x="1175" y="254"/>
                </a:moveTo>
                <a:cubicBezTo>
                  <a:pt x="1182" y="204"/>
                  <a:pt x="1182" y="204"/>
                  <a:pt x="1182" y="204"/>
                </a:cubicBezTo>
                <a:cubicBezTo>
                  <a:pt x="1181" y="204"/>
                  <a:pt x="1181" y="204"/>
                  <a:pt x="1181" y="204"/>
                </a:cubicBezTo>
                <a:cubicBezTo>
                  <a:pt x="1171" y="205"/>
                  <a:pt x="1171" y="205"/>
                  <a:pt x="1171" y="205"/>
                </a:cubicBezTo>
                <a:cubicBezTo>
                  <a:pt x="1170" y="207"/>
                  <a:pt x="1170" y="207"/>
                  <a:pt x="1170" y="207"/>
                </a:cubicBezTo>
                <a:cubicBezTo>
                  <a:pt x="1175" y="208"/>
                  <a:pt x="1175" y="208"/>
                  <a:pt x="1175" y="208"/>
                </a:cubicBezTo>
                <a:cubicBezTo>
                  <a:pt x="1173" y="221"/>
                  <a:pt x="1173" y="221"/>
                  <a:pt x="1173" y="221"/>
                </a:cubicBezTo>
                <a:cubicBezTo>
                  <a:pt x="1171" y="220"/>
                  <a:pt x="1169" y="220"/>
                  <a:pt x="1168" y="220"/>
                </a:cubicBezTo>
                <a:cubicBezTo>
                  <a:pt x="1163" y="220"/>
                  <a:pt x="1159" y="222"/>
                  <a:pt x="1156" y="224"/>
                </a:cubicBezTo>
                <a:cubicBezTo>
                  <a:pt x="1152" y="227"/>
                  <a:pt x="1150" y="230"/>
                  <a:pt x="1148" y="234"/>
                </a:cubicBezTo>
                <a:cubicBezTo>
                  <a:pt x="1146" y="238"/>
                  <a:pt x="1145" y="242"/>
                  <a:pt x="1145" y="246"/>
                </a:cubicBezTo>
                <a:cubicBezTo>
                  <a:pt x="1145" y="250"/>
                  <a:pt x="1146" y="254"/>
                  <a:pt x="1148" y="257"/>
                </a:cubicBezTo>
                <a:cubicBezTo>
                  <a:pt x="1150" y="259"/>
                  <a:pt x="1153" y="261"/>
                  <a:pt x="1157" y="261"/>
                </a:cubicBezTo>
                <a:cubicBezTo>
                  <a:pt x="1159" y="261"/>
                  <a:pt x="1162" y="260"/>
                  <a:pt x="1163" y="259"/>
                </a:cubicBezTo>
                <a:cubicBezTo>
                  <a:pt x="1165" y="258"/>
                  <a:pt x="1167" y="256"/>
                  <a:pt x="1168" y="255"/>
                </a:cubicBezTo>
                <a:cubicBezTo>
                  <a:pt x="1168" y="256"/>
                  <a:pt x="1168" y="256"/>
                  <a:pt x="1168" y="256"/>
                </a:cubicBezTo>
                <a:cubicBezTo>
                  <a:pt x="1168" y="259"/>
                  <a:pt x="1170" y="261"/>
                  <a:pt x="1173" y="261"/>
                </a:cubicBezTo>
                <a:cubicBezTo>
                  <a:pt x="1174" y="261"/>
                  <a:pt x="1176" y="260"/>
                  <a:pt x="1177" y="259"/>
                </a:cubicBezTo>
                <a:cubicBezTo>
                  <a:pt x="1178" y="258"/>
                  <a:pt x="1179" y="257"/>
                  <a:pt x="1180" y="256"/>
                </a:cubicBezTo>
                <a:cubicBezTo>
                  <a:pt x="1179" y="255"/>
                  <a:pt x="1179" y="255"/>
                  <a:pt x="1179" y="255"/>
                </a:cubicBezTo>
                <a:cubicBezTo>
                  <a:pt x="1178" y="256"/>
                  <a:pt x="1177" y="256"/>
                  <a:pt x="1176" y="256"/>
                </a:cubicBezTo>
                <a:cubicBezTo>
                  <a:pt x="1175" y="256"/>
                  <a:pt x="1175" y="256"/>
                  <a:pt x="1175" y="255"/>
                </a:cubicBezTo>
                <a:cubicBezTo>
                  <a:pt x="1175" y="254"/>
                  <a:pt x="1175" y="254"/>
                  <a:pt x="1175" y="254"/>
                </a:cubicBezTo>
                <a:close/>
                <a:moveTo>
                  <a:pt x="1172" y="225"/>
                </a:moveTo>
                <a:cubicBezTo>
                  <a:pt x="1169" y="250"/>
                  <a:pt x="1169" y="250"/>
                  <a:pt x="1169" y="250"/>
                </a:cubicBezTo>
                <a:cubicBezTo>
                  <a:pt x="1168" y="252"/>
                  <a:pt x="1166" y="253"/>
                  <a:pt x="1164" y="254"/>
                </a:cubicBezTo>
                <a:cubicBezTo>
                  <a:pt x="1163" y="256"/>
                  <a:pt x="1161" y="256"/>
                  <a:pt x="1159" y="256"/>
                </a:cubicBezTo>
                <a:cubicBezTo>
                  <a:pt x="1157" y="256"/>
                  <a:pt x="1155" y="255"/>
                  <a:pt x="1154" y="253"/>
                </a:cubicBezTo>
                <a:cubicBezTo>
                  <a:pt x="1153" y="252"/>
                  <a:pt x="1153" y="249"/>
                  <a:pt x="1153" y="246"/>
                </a:cubicBezTo>
                <a:cubicBezTo>
                  <a:pt x="1153" y="242"/>
                  <a:pt x="1153" y="239"/>
                  <a:pt x="1154" y="236"/>
                </a:cubicBezTo>
                <a:cubicBezTo>
                  <a:pt x="1155" y="232"/>
                  <a:pt x="1157" y="230"/>
                  <a:pt x="1159" y="227"/>
                </a:cubicBezTo>
                <a:cubicBezTo>
                  <a:pt x="1161" y="225"/>
                  <a:pt x="1164" y="224"/>
                  <a:pt x="1167" y="224"/>
                </a:cubicBezTo>
                <a:cubicBezTo>
                  <a:pt x="1169" y="224"/>
                  <a:pt x="1171" y="224"/>
                  <a:pt x="1172" y="225"/>
                </a:cubicBezTo>
                <a:close/>
                <a:moveTo>
                  <a:pt x="1198" y="254"/>
                </a:moveTo>
                <a:cubicBezTo>
                  <a:pt x="1202" y="221"/>
                  <a:pt x="1202" y="221"/>
                  <a:pt x="1202" y="221"/>
                </a:cubicBezTo>
                <a:cubicBezTo>
                  <a:pt x="1201" y="220"/>
                  <a:pt x="1201" y="220"/>
                  <a:pt x="1201" y="220"/>
                </a:cubicBezTo>
                <a:cubicBezTo>
                  <a:pt x="1191" y="222"/>
                  <a:pt x="1191" y="222"/>
                  <a:pt x="1191" y="222"/>
                </a:cubicBezTo>
                <a:cubicBezTo>
                  <a:pt x="1190" y="224"/>
                  <a:pt x="1190" y="224"/>
                  <a:pt x="1190" y="224"/>
                </a:cubicBezTo>
                <a:cubicBezTo>
                  <a:pt x="1195" y="226"/>
                  <a:pt x="1195" y="226"/>
                  <a:pt x="1195" y="226"/>
                </a:cubicBezTo>
                <a:cubicBezTo>
                  <a:pt x="1194" y="233"/>
                  <a:pt x="1193" y="239"/>
                  <a:pt x="1192" y="243"/>
                </a:cubicBezTo>
                <a:cubicBezTo>
                  <a:pt x="1191" y="251"/>
                  <a:pt x="1191" y="255"/>
                  <a:pt x="1191" y="256"/>
                </a:cubicBezTo>
                <a:cubicBezTo>
                  <a:pt x="1190" y="258"/>
                  <a:pt x="1191" y="259"/>
                  <a:pt x="1192" y="260"/>
                </a:cubicBezTo>
                <a:cubicBezTo>
                  <a:pt x="1192" y="260"/>
                  <a:pt x="1194" y="261"/>
                  <a:pt x="1195" y="261"/>
                </a:cubicBezTo>
                <a:cubicBezTo>
                  <a:pt x="1197" y="261"/>
                  <a:pt x="1199" y="260"/>
                  <a:pt x="1200" y="259"/>
                </a:cubicBezTo>
                <a:cubicBezTo>
                  <a:pt x="1202" y="258"/>
                  <a:pt x="1203" y="257"/>
                  <a:pt x="1203" y="256"/>
                </a:cubicBezTo>
                <a:cubicBezTo>
                  <a:pt x="1202" y="254"/>
                  <a:pt x="1202" y="254"/>
                  <a:pt x="1202" y="254"/>
                </a:cubicBezTo>
                <a:cubicBezTo>
                  <a:pt x="1202" y="255"/>
                  <a:pt x="1201" y="256"/>
                  <a:pt x="1200" y="256"/>
                </a:cubicBezTo>
                <a:cubicBezTo>
                  <a:pt x="1200" y="256"/>
                  <a:pt x="1199" y="256"/>
                  <a:pt x="1199" y="256"/>
                </a:cubicBezTo>
                <a:cubicBezTo>
                  <a:pt x="1198" y="256"/>
                  <a:pt x="1198" y="256"/>
                  <a:pt x="1198" y="256"/>
                </a:cubicBezTo>
                <a:cubicBezTo>
                  <a:pt x="1198" y="256"/>
                  <a:pt x="1198" y="255"/>
                  <a:pt x="1198" y="255"/>
                </a:cubicBezTo>
                <a:lnTo>
                  <a:pt x="1198" y="254"/>
                </a:lnTo>
                <a:close/>
                <a:moveTo>
                  <a:pt x="1200" y="213"/>
                </a:moveTo>
                <a:cubicBezTo>
                  <a:pt x="1201" y="213"/>
                  <a:pt x="1202" y="212"/>
                  <a:pt x="1203" y="211"/>
                </a:cubicBezTo>
                <a:cubicBezTo>
                  <a:pt x="1204" y="210"/>
                  <a:pt x="1205" y="209"/>
                  <a:pt x="1205" y="207"/>
                </a:cubicBezTo>
                <a:cubicBezTo>
                  <a:pt x="1205" y="206"/>
                  <a:pt x="1204" y="206"/>
                  <a:pt x="1204" y="205"/>
                </a:cubicBezTo>
                <a:cubicBezTo>
                  <a:pt x="1203" y="204"/>
                  <a:pt x="1202" y="204"/>
                  <a:pt x="1201" y="204"/>
                </a:cubicBezTo>
                <a:cubicBezTo>
                  <a:pt x="1200" y="204"/>
                  <a:pt x="1198" y="204"/>
                  <a:pt x="1198" y="205"/>
                </a:cubicBezTo>
                <a:cubicBezTo>
                  <a:pt x="1197" y="206"/>
                  <a:pt x="1196" y="207"/>
                  <a:pt x="1196" y="209"/>
                </a:cubicBezTo>
                <a:cubicBezTo>
                  <a:pt x="1196" y="210"/>
                  <a:pt x="1197" y="211"/>
                  <a:pt x="1197" y="212"/>
                </a:cubicBezTo>
                <a:cubicBezTo>
                  <a:pt x="1198" y="212"/>
                  <a:pt x="1199" y="213"/>
                  <a:pt x="1200" y="213"/>
                </a:cubicBezTo>
                <a:close/>
                <a:moveTo>
                  <a:pt x="1237" y="228"/>
                </a:moveTo>
                <a:cubicBezTo>
                  <a:pt x="1238" y="229"/>
                  <a:pt x="1238" y="229"/>
                  <a:pt x="1238" y="229"/>
                </a:cubicBezTo>
                <a:cubicBezTo>
                  <a:pt x="1240" y="222"/>
                  <a:pt x="1240" y="222"/>
                  <a:pt x="1240" y="222"/>
                </a:cubicBezTo>
                <a:cubicBezTo>
                  <a:pt x="1239" y="221"/>
                  <a:pt x="1238" y="221"/>
                  <a:pt x="1237" y="221"/>
                </a:cubicBezTo>
                <a:cubicBezTo>
                  <a:pt x="1235" y="220"/>
                  <a:pt x="1234" y="220"/>
                  <a:pt x="1232" y="220"/>
                </a:cubicBezTo>
                <a:cubicBezTo>
                  <a:pt x="1228" y="220"/>
                  <a:pt x="1224" y="221"/>
                  <a:pt x="1221" y="224"/>
                </a:cubicBezTo>
                <a:cubicBezTo>
                  <a:pt x="1218" y="227"/>
                  <a:pt x="1216" y="230"/>
                  <a:pt x="1214" y="234"/>
                </a:cubicBezTo>
                <a:cubicBezTo>
                  <a:pt x="1213" y="237"/>
                  <a:pt x="1212" y="241"/>
                  <a:pt x="1212" y="245"/>
                </a:cubicBezTo>
                <a:cubicBezTo>
                  <a:pt x="1212" y="250"/>
                  <a:pt x="1213" y="254"/>
                  <a:pt x="1215" y="257"/>
                </a:cubicBezTo>
                <a:cubicBezTo>
                  <a:pt x="1217" y="259"/>
                  <a:pt x="1220" y="261"/>
                  <a:pt x="1224" y="261"/>
                </a:cubicBezTo>
                <a:cubicBezTo>
                  <a:pt x="1227" y="261"/>
                  <a:pt x="1230" y="260"/>
                  <a:pt x="1232" y="259"/>
                </a:cubicBezTo>
                <a:cubicBezTo>
                  <a:pt x="1235" y="257"/>
                  <a:pt x="1236" y="256"/>
                  <a:pt x="1238" y="254"/>
                </a:cubicBezTo>
                <a:cubicBezTo>
                  <a:pt x="1236" y="252"/>
                  <a:pt x="1236" y="252"/>
                  <a:pt x="1236" y="252"/>
                </a:cubicBezTo>
                <a:cubicBezTo>
                  <a:pt x="1235" y="253"/>
                  <a:pt x="1233" y="254"/>
                  <a:pt x="1232" y="255"/>
                </a:cubicBezTo>
                <a:cubicBezTo>
                  <a:pt x="1230" y="256"/>
                  <a:pt x="1229" y="256"/>
                  <a:pt x="1227" y="256"/>
                </a:cubicBezTo>
                <a:cubicBezTo>
                  <a:pt x="1224" y="256"/>
                  <a:pt x="1222" y="255"/>
                  <a:pt x="1221" y="253"/>
                </a:cubicBezTo>
                <a:cubicBezTo>
                  <a:pt x="1220" y="251"/>
                  <a:pt x="1219" y="248"/>
                  <a:pt x="1219" y="244"/>
                </a:cubicBezTo>
                <a:cubicBezTo>
                  <a:pt x="1219" y="240"/>
                  <a:pt x="1219" y="237"/>
                  <a:pt x="1221" y="234"/>
                </a:cubicBezTo>
                <a:cubicBezTo>
                  <a:pt x="1222" y="231"/>
                  <a:pt x="1223" y="229"/>
                  <a:pt x="1225" y="227"/>
                </a:cubicBezTo>
                <a:cubicBezTo>
                  <a:pt x="1227" y="225"/>
                  <a:pt x="1229" y="225"/>
                  <a:pt x="1231" y="225"/>
                </a:cubicBezTo>
                <a:cubicBezTo>
                  <a:pt x="1232" y="225"/>
                  <a:pt x="1235" y="226"/>
                  <a:pt x="1237" y="228"/>
                </a:cubicBezTo>
                <a:close/>
                <a:moveTo>
                  <a:pt x="1255" y="254"/>
                </a:moveTo>
                <a:cubicBezTo>
                  <a:pt x="1260" y="221"/>
                  <a:pt x="1260" y="221"/>
                  <a:pt x="1260" y="221"/>
                </a:cubicBezTo>
                <a:cubicBezTo>
                  <a:pt x="1259" y="220"/>
                  <a:pt x="1259" y="220"/>
                  <a:pt x="1259" y="220"/>
                </a:cubicBezTo>
                <a:cubicBezTo>
                  <a:pt x="1249" y="222"/>
                  <a:pt x="1249" y="222"/>
                  <a:pt x="1249" y="222"/>
                </a:cubicBezTo>
                <a:cubicBezTo>
                  <a:pt x="1248" y="224"/>
                  <a:pt x="1248" y="224"/>
                  <a:pt x="1248" y="224"/>
                </a:cubicBezTo>
                <a:cubicBezTo>
                  <a:pt x="1253" y="226"/>
                  <a:pt x="1253" y="226"/>
                  <a:pt x="1253" y="226"/>
                </a:cubicBezTo>
                <a:cubicBezTo>
                  <a:pt x="1252" y="233"/>
                  <a:pt x="1251" y="239"/>
                  <a:pt x="1250" y="243"/>
                </a:cubicBezTo>
                <a:cubicBezTo>
                  <a:pt x="1249" y="251"/>
                  <a:pt x="1248" y="255"/>
                  <a:pt x="1248" y="256"/>
                </a:cubicBezTo>
                <a:cubicBezTo>
                  <a:pt x="1248" y="258"/>
                  <a:pt x="1249" y="259"/>
                  <a:pt x="1249" y="260"/>
                </a:cubicBezTo>
                <a:cubicBezTo>
                  <a:pt x="1250" y="260"/>
                  <a:pt x="1251" y="261"/>
                  <a:pt x="1253" y="261"/>
                </a:cubicBezTo>
                <a:cubicBezTo>
                  <a:pt x="1255" y="261"/>
                  <a:pt x="1256" y="260"/>
                  <a:pt x="1258" y="259"/>
                </a:cubicBezTo>
                <a:cubicBezTo>
                  <a:pt x="1259" y="258"/>
                  <a:pt x="1260" y="257"/>
                  <a:pt x="1261" y="256"/>
                </a:cubicBezTo>
                <a:cubicBezTo>
                  <a:pt x="1260" y="254"/>
                  <a:pt x="1260" y="254"/>
                  <a:pt x="1260" y="254"/>
                </a:cubicBezTo>
                <a:cubicBezTo>
                  <a:pt x="1259" y="255"/>
                  <a:pt x="1259" y="256"/>
                  <a:pt x="1258" y="256"/>
                </a:cubicBezTo>
                <a:cubicBezTo>
                  <a:pt x="1258" y="256"/>
                  <a:pt x="1257" y="256"/>
                  <a:pt x="1256" y="256"/>
                </a:cubicBezTo>
                <a:cubicBezTo>
                  <a:pt x="1256" y="256"/>
                  <a:pt x="1256" y="256"/>
                  <a:pt x="1256" y="256"/>
                </a:cubicBezTo>
                <a:cubicBezTo>
                  <a:pt x="1255" y="256"/>
                  <a:pt x="1255" y="255"/>
                  <a:pt x="1255" y="255"/>
                </a:cubicBezTo>
                <a:lnTo>
                  <a:pt x="1255" y="254"/>
                </a:lnTo>
                <a:close/>
                <a:moveTo>
                  <a:pt x="1258" y="213"/>
                </a:moveTo>
                <a:cubicBezTo>
                  <a:pt x="1259" y="213"/>
                  <a:pt x="1260" y="212"/>
                  <a:pt x="1261" y="211"/>
                </a:cubicBezTo>
                <a:cubicBezTo>
                  <a:pt x="1262" y="210"/>
                  <a:pt x="1262" y="209"/>
                  <a:pt x="1262" y="207"/>
                </a:cubicBezTo>
                <a:cubicBezTo>
                  <a:pt x="1262" y="206"/>
                  <a:pt x="1262" y="206"/>
                  <a:pt x="1261" y="205"/>
                </a:cubicBezTo>
                <a:cubicBezTo>
                  <a:pt x="1261" y="204"/>
                  <a:pt x="1260" y="204"/>
                  <a:pt x="1259" y="204"/>
                </a:cubicBezTo>
                <a:cubicBezTo>
                  <a:pt x="1257" y="204"/>
                  <a:pt x="1256" y="204"/>
                  <a:pt x="1255" y="205"/>
                </a:cubicBezTo>
                <a:cubicBezTo>
                  <a:pt x="1254" y="206"/>
                  <a:pt x="1254" y="207"/>
                  <a:pt x="1254" y="209"/>
                </a:cubicBezTo>
                <a:cubicBezTo>
                  <a:pt x="1254" y="210"/>
                  <a:pt x="1254" y="211"/>
                  <a:pt x="1255" y="212"/>
                </a:cubicBezTo>
                <a:cubicBezTo>
                  <a:pt x="1256" y="212"/>
                  <a:pt x="1257" y="213"/>
                  <a:pt x="1258" y="213"/>
                </a:cubicBezTo>
                <a:close/>
                <a:moveTo>
                  <a:pt x="1282" y="229"/>
                </a:moveTo>
                <a:cubicBezTo>
                  <a:pt x="1283" y="221"/>
                  <a:pt x="1283" y="221"/>
                  <a:pt x="1283" y="221"/>
                </a:cubicBezTo>
                <a:cubicBezTo>
                  <a:pt x="1281" y="220"/>
                  <a:pt x="1281" y="220"/>
                  <a:pt x="1281" y="220"/>
                </a:cubicBezTo>
                <a:cubicBezTo>
                  <a:pt x="1273" y="222"/>
                  <a:pt x="1273" y="222"/>
                  <a:pt x="1273" y="222"/>
                </a:cubicBezTo>
                <a:cubicBezTo>
                  <a:pt x="1272" y="224"/>
                  <a:pt x="1272" y="224"/>
                  <a:pt x="1272" y="224"/>
                </a:cubicBezTo>
                <a:cubicBezTo>
                  <a:pt x="1275" y="226"/>
                  <a:pt x="1275" y="226"/>
                  <a:pt x="1275" y="226"/>
                </a:cubicBezTo>
                <a:cubicBezTo>
                  <a:pt x="1271" y="260"/>
                  <a:pt x="1271" y="260"/>
                  <a:pt x="1271" y="260"/>
                </a:cubicBezTo>
                <a:cubicBezTo>
                  <a:pt x="1278" y="260"/>
                  <a:pt x="1278" y="260"/>
                  <a:pt x="1278" y="260"/>
                </a:cubicBezTo>
                <a:cubicBezTo>
                  <a:pt x="1281" y="235"/>
                  <a:pt x="1281" y="235"/>
                  <a:pt x="1281" y="235"/>
                </a:cubicBezTo>
                <a:cubicBezTo>
                  <a:pt x="1283" y="232"/>
                  <a:pt x="1285" y="230"/>
                  <a:pt x="1287" y="228"/>
                </a:cubicBezTo>
                <a:cubicBezTo>
                  <a:pt x="1289" y="226"/>
                  <a:pt x="1291" y="225"/>
                  <a:pt x="1293" y="225"/>
                </a:cubicBezTo>
                <a:cubicBezTo>
                  <a:pt x="1295" y="225"/>
                  <a:pt x="1296" y="226"/>
                  <a:pt x="1297" y="226"/>
                </a:cubicBezTo>
                <a:cubicBezTo>
                  <a:pt x="1297" y="227"/>
                  <a:pt x="1298" y="229"/>
                  <a:pt x="1298" y="231"/>
                </a:cubicBezTo>
                <a:cubicBezTo>
                  <a:pt x="1298" y="233"/>
                  <a:pt x="1297" y="234"/>
                  <a:pt x="1297" y="236"/>
                </a:cubicBezTo>
                <a:cubicBezTo>
                  <a:pt x="1297" y="238"/>
                  <a:pt x="1297" y="240"/>
                  <a:pt x="1296" y="243"/>
                </a:cubicBezTo>
                <a:cubicBezTo>
                  <a:pt x="1296" y="245"/>
                  <a:pt x="1296" y="245"/>
                  <a:pt x="1296" y="245"/>
                </a:cubicBezTo>
                <a:cubicBezTo>
                  <a:pt x="1295" y="248"/>
                  <a:pt x="1295" y="248"/>
                  <a:pt x="1295" y="248"/>
                </a:cubicBezTo>
                <a:cubicBezTo>
                  <a:pt x="1294" y="252"/>
                  <a:pt x="1294" y="255"/>
                  <a:pt x="1294" y="256"/>
                </a:cubicBezTo>
                <a:cubicBezTo>
                  <a:pt x="1294" y="259"/>
                  <a:pt x="1295" y="261"/>
                  <a:pt x="1298" y="261"/>
                </a:cubicBezTo>
                <a:cubicBezTo>
                  <a:pt x="1300" y="261"/>
                  <a:pt x="1301" y="260"/>
                  <a:pt x="1302" y="260"/>
                </a:cubicBezTo>
                <a:cubicBezTo>
                  <a:pt x="1303" y="259"/>
                  <a:pt x="1304" y="259"/>
                  <a:pt x="1305" y="258"/>
                </a:cubicBezTo>
                <a:cubicBezTo>
                  <a:pt x="1305" y="258"/>
                  <a:pt x="1306" y="257"/>
                  <a:pt x="1306" y="257"/>
                </a:cubicBezTo>
                <a:cubicBezTo>
                  <a:pt x="1305" y="255"/>
                  <a:pt x="1305" y="255"/>
                  <a:pt x="1305" y="255"/>
                </a:cubicBezTo>
                <a:cubicBezTo>
                  <a:pt x="1304" y="256"/>
                  <a:pt x="1303" y="256"/>
                  <a:pt x="1302" y="256"/>
                </a:cubicBezTo>
                <a:cubicBezTo>
                  <a:pt x="1301" y="256"/>
                  <a:pt x="1301" y="256"/>
                  <a:pt x="1301" y="255"/>
                </a:cubicBezTo>
                <a:cubicBezTo>
                  <a:pt x="1301" y="253"/>
                  <a:pt x="1301" y="250"/>
                  <a:pt x="1302" y="246"/>
                </a:cubicBezTo>
                <a:cubicBezTo>
                  <a:pt x="1303" y="243"/>
                  <a:pt x="1303" y="243"/>
                  <a:pt x="1303" y="243"/>
                </a:cubicBezTo>
                <a:cubicBezTo>
                  <a:pt x="1303" y="241"/>
                  <a:pt x="1303" y="241"/>
                  <a:pt x="1303" y="241"/>
                </a:cubicBezTo>
                <a:cubicBezTo>
                  <a:pt x="1304" y="236"/>
                  <a:pt x="1305" y="232"/>
                  <a:pt x="1305" y="230"/>
                </a:cubicBezTo>
                <a:cubicBezTo>
                  <a:pt x="1305" y="227"/>
                  <a:pt x="1304" y="224"/>
                  <a:pt x="1302" y="223"/>
                </a:cubicBezTo>
                <a:cubicBezTo>
                  <a:pt x="1301" y="221"/>
                  <a:pt x="1299" y="220"/>
                  <a:pt x="1296" y="220"/>
                </a:cubicBezTo>
                <a:cubicBezTo>
                  <a:pt x="1294" y="220"/>
                  <a:pt x="1291" y="221"/>
                  <a:pt x="1289" y="223"/>
                </a:cubicBezTo>
                <a:cubicBezTo>
                  <a:pt x="1286" y="224"/>
                  <a:pt x="1284" y="227"/>
                  <a:pt x="1282" y="229"/>
                </a:cubicBezTo>
                <a:close/>
                <a:moveTo>
                  <a:pt x="1342" y="253"/>
                </a:moveTo>
                <a:cubicBezTo>
                  <a:pt x="1340" y="251"/>
                  <a:pt x="1340" y="251"/>
                  <a:pt x="1340" y="251"/>
                </a:cubicBezTo>
                <a:cubicBezTo>
                  <a:pt x="1339" y="253"/>
                  <a:pt x="1337" y="254"/>
                  <a:pt x="1335" y="255"/>
                </a:cubicBezTo>
                <a:cubicBezTo>
                  <a:pt x="1333" y="256"/>
                  <a:pt x="1331" y="256"/>
                  <a:pt x="1329" y="256"/>
                </a:cubicBezTo>
                <a:cubicBezTo>
                  <a:pt x="1326" y="256"/>
                  <a:pt x="1323" y="255"/>
                  <a:pt x="1322" y="253"/>
                </a:cubicBezTo>
                <a:cubicBezTo>
                  <a:pt x="1321" y="250"/>
                  <a:pt x="1320" y="247"/>
                  <a:pt x="1320" y="244"/>
                </a:cubicBezTo>
                <a:cubicBezTo>
                  <a:pt x="1323" y="244"/>
                  <a:pt x="1327" y="244"/>
                  <a:pt x="1330" y="242"/>
                </a:cubicBezTo>
                <a:cubicBezTo>
                  <a:pt x="1334" y="241"/>
                  <a:pt x="1337" y="240"/>
                  <a:pt x="1340" y="237"/>
                </a:cubicBezTo>
                <a:cubicBezTo>
                  <a:pt x="1342" y="235"/>
                  <a:pt x="1344" y="232"/>
                  <a:pt x="1344" y="229"/>
                </a:cubicBezTo>
                <a:cubicBezTo>
                  <a:pt x="1344" y="226"/>
                  <a:pt x="1343" y="224"/>
                  <a:pt x="1341" y="223"/>
                </a:cubicBezTo>
                <a:cubicBezTo>
                  <a:pt x="1340" y="221"/>
                  <a:pt x="1337" y="220"/>
                  <a:pt x="1334" y="220"/>
                </a:cubicBezTo>
                <a:cubicBezTo>
                  <a:pt x="1330" y="220"/>
                  <a:pt x="1326" y="221"/>
                  <a:pt x="1323" y="224"/>
                </a:cubicBezTo>
                <a:cubicBezTo>
                  <a:pt x="1320" y="226"/>
                  <a:pt x="1318" y="229"/>
                  <a:pt x="1316" y="233"/>
                </a:cubicBezTo>
                <a:cubicBezTo>
                  <a:pt x="1314" y="237"/>
                  <a:pt x="1313" y="241"/>
                  <a:pt x="1313" y="246"/>
                </a:cubicBezTo>
                <a:cubicBezTo>
                  <a:pt x="1313" y="248"/>
                  <a:pt x="1314" y="251"/>
                  <a:pt x="1315" y="253"/>
                </a:cubicBezTo>
                <a:cubicBezTo>
                  <a:pt x="1316" y="255"/>
                  <a:pt x="1317" y="257"/>
                  <a:pt x="1319" y="259"/>
                </a:cubicBezTo>
                <a:cubicBezTo>
                  <a:pt x="1321" y="260"/>
                  <a:pt x="1324" y="261"/>
                  <a:pt x="1327" y="261"/>
                </a:cubicBezTo>
                <a:cubicBezTo>
                  <a:pt x="1330" y="261"/>
                  <a:pt x="1333" y="260"/>
                  <a:pt x="1336" y="258"/>
                </a:cubicBezTo>
                <a:cubicBezTo>
                  <a:pt x="1339" y="257"/>
                  <a:pt x="1341" y="255"/>
                  <a:pt x="1342" y="253"/>
                </a:cubicBezTo>
                <a:close/>
                <a:moveTo>
                  <a:pt x="1332" y="224"/>
                </a:moveTo>
                <a:cubicBezTo>
                  <a:pt x="1334" y="224"/>
                  <a:pt x="1335" y="224"/>
                  <a:pt x="1336" y="225"/>
                </a:cubicBezTo>
                <a:cubicBezTo>
                  <a:pt x="1337" y="226"/>
                  <a:pt x="1337" y="228"/>
                  <a:pt x="1337" y="229"/>
                </a:cubicBezTo>
                <a:cubicBezTo>
                  <a:pt x="1337" y="232"/>
                  <a:pt x="1336" y="234"/>
                  <a:pt x="1334" y="235"/>
                </a:cubicBezTo>
                <a:cubicBezTo>
                  <a:pt x="1333" y="237"/>
                  <a:pt x="1331" y="238"/>
                  <a:pt x="1328" y="239"/>
                </a:cubicBezTo>
                <a:cubicBezTo>
                  <a:pt x="1325" y="240"/>
                  <a:pt x="1323" y="241"/>
                  <a:pt x="1321" y="241"/>
                </a:cubicBezTo>
                <a:cubicBezTo>
                  <a:pt x="1321" y="238"/>
                  <a:pt x="1321" y="236"/>
                  <a:pt x="1322" y="233"/>
                </a:cubicBezTo>
                <a:cubicBezTo>
                  <a:pt x="1323" y="230"/>
                  <a:pt x="1325" y="228"/>
                  <a:pt x="1326" y="226"/>
                </a:cubicBezTo>
                <a:cubicBezTo>
                  <a:pt x="1328" y="225"/>
                  <a:pt x="1330" y="224"/>
                  <a:pt x="1332" y="22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Text Placeholder 16">
            <a:extLst>
              <a:ext uri="{FF2B5EF4-FFF2-40B4-BE49-F238E27FC236}">
                <a16:creationId xmlns:a16="http://schemas.microsoft.com/office/drawing/2014/main" id="{FCA018DF-7EFB-4D08-89D5-E61FB47F425E}"/>
              </a:ext>
            </a:extLst>
          </p:cNvPr>
          <p:cNvSpPr>
            <a:spLocks noGrp="1"/>
          </p:cNvSpPr>
          <p:nvPr>
            <p:ph type="body" sz="quarter" idx="12" hasCustomPrompt="1"/>
          </p:nvPr>
        </p:nvSpPr>
        <p:spPr>
          <a:xfrm>
            <a:off x="5996940" y="4886689"/>
            <a:ext cx="2416810" cy="117148"/>
          </a:xfrm>
        </p:spPr>
        <p:txBody>
          <a:bodyPr wrap="square">
            <a:spAutoFit/>
          </a:bodyPr>
          <a:lstStyle>
            <a:lvl1pPr marL="0" indent="0">
              <a:buNone/>
              <a:defRPr sz="750" cap="all" spc="110" baseline="0">
                <a:solidFill>
                  <a:schemeClr val="tx2"/>
                </a:solidFill>
              </a:defRPr>
            </a:lvl1pPr>
          </a:lstStyle>
          <a:p>
            <a:pPr lvl="0"/>
            <a:r>
              <a:rPr lang="en-US" dirty="0"/>
              <a:t>CLICK TO EDIT MASTER TEXT</a:t>
            </a:r>
          </a:p>
        </p:txBody>
      </p:sp>
    </p:spTree>
    <p:extLst>
      <p:ext uri="{BB962C8B-B14F-4D97-AF65-F5344CB8AC3E}">
        <p14:creationId xmlns:p14="http://schemas.microsoft.com/office/powerpoint/2010/main" val="390080829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Title Slide - Light Purple">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42927F7C-53AC-400F-8DAD-235A2AF61FB8}"/>
              </a:ext>
            </a:extLst>
          </p:cNvPr>
          <p:cNvSpPr>
            <a:spLocks noGrp="1"/>
          </p:cNvSpPr>
          <p:nvPr>
            <p:ph type="pic" sz="quarter" idx="11"/>
          </p:nvPr>
        </p:nvSpPr>
        <p:spPr>
          <a:xfrm>
            <a:off x="0" y="0"/>
            <a:ext cx="9144000" cy="4710113"/>
          </a:xfrm>
          <a:solidFill>
            <a:schemeClr val="bg2">
              <a:lumMod val="90000"/>
            </a:schemeClr>
          </a:solidFill>
        </p:spPr>
        <p:txBody>
          <a:bodyPr/>
          <a:lstStyle/>
          <a:p>
            <a:r>
              <a:rPr lang="en-US"/>
              <a:t>Click icon to add picture</a:t>
            </a:r>
          </a:p>
        </p:txBody>
      </p:sp>
      <p:sp>
        <p:nvSpPr>
          <p:cNvPr id="13" name="Text Placeholder 12">
            <a:extLst>
              <a:ext uri="{FF2B5EF4-FFF2-40B4-BE49-F238E27FC236}">
                <a16:creationId xmlns:a16="http://schemas.microsoft.com/office/drawing/2014/main" id="{D2D74F39-96DB-4808-8693-9F55A9D7DB98}"/>
              </a:ext>
            </a:extLst>
          </p:cNvPr>
          <p:cNvSpPr>
            <a:spLocks noGrp="1"/>
          </p:cNvSpPr>
          <p:nvPr>
            <p:ph type="body" sz="quarter" idx="10"/>
          </p:nvPr>
        </p:nvSpPr>
        <p:spPr>
          <a:xfrm>
            <a:off x="1" y="1172308"/>
            <a:ext cx="5802922" cy="3971191"/>
          </a:xfrm>
          <a:solidFill>
            <a:srgbClr val="E2E1E7"/>
          </a:solidFill>
        </p:spPr>
        <p:txBody>
          <a:bodyPr lIns="502920" tIns="274320" rIns="457200" bIns="457200"/>
          <a:lstStyle>
            <a:lvl1pPr marL="0" indent="0">
              <a:lnSpc>
                <a:spcPct val="100000"/>
              </a:lnSpc>
              <a:buNone/>
              <a:defRPr sz="3000">
                <a:solidFill>
                  <a:schemeClr val="tx2"/>
                </a:solidFill>
                <a:latin typeface="+mj-lt"/>
              </a:defRPr>
            </a:lvl1pPr>
            <a:lvl2pPr marL="0" indent="0">
              <a:spcBef>
                <a:spcPts val="900"/>
              </a:spcBef>
              <a:buNone/>
              <a:defRPr sz="1500">
                <a:solidFill>
                  <a:schemeClr val="tx2"/>
                </a:solidFill>
                <a:latin typeface="+mj-lt"/>
              </a:defRPr>
            </a:lvl2pPr>
            <a:lvl3pPr marL="457200" indent="0">
              <a:buNone/>
              <a:defRPr>
                <a:solidFill>
                  <a:schemeClr val="bg1"/>
                </a:solidFill>
                <a:latin typeface="+mj-lt"/>
              </a:defRPr>
            </a:lvl3pPr>
            <a:lvl4pPr marL="692150" indent="0">
              <a:buNone/>
              <a:defRPr>
                <a:solidFill>
                  <a:schemeClr val="bg1"/>
                </a:solidFill>
                <a:latin typeface="+mj-lt"/>
              </a:defRPr>
            </a:lvl4pPr>
            <a:lvl5pPr marL="914400" indent="0">
              <a:buNone/>
              <a:defRPr>
                <a:solidFill>
                  <a:schemeClr val="bg1"/>
                </a:solidFill>
                <a:latin typeface="+mj-lt"/>
              </a:defRPr>
            </a:lvl5pPr>
          </a:lstStyle>
          <a:p>
            <a:pPr lvl="0"/>
            <a:r>
              <a:rPr lang="en-US"/>
              <a:t>Click to edit Master text styles</a:t>
            </a:r>
          </a:p>
          <a:p>
            <a:pPr lvl="1"/>
            <a:r>
              <a:rPr lang="en-US"/>
              <a:t>Second level</a:t>
            </a:r>
          </a:p>
        </p:txBody>
      </p:sp>
      <p:sp>
        <p:nvSpPr>
          <p:cNvPr id="3" name="Subtitle 2"/>
          <p:cNvSpPr>
            <a:spLocks noGrp="1"/>
          </p:cNvSpPr>
          <p:nvPr>
            <p:ph type="subTitle" idx="1"/>
          </p:nvPr>
        </p:nvSpPr>
        <p:spPr>
          <a:xfrm>
            <a:off x="525780" y="3566160"/>
            <a:ext cx="4846320" cy="156646"/>
          </a:xfrm>
        </p:spPr>
        <p:txBody>
          <a:bodyPr anchor="b" anchorCtr="0">
            <a:spAutoFit/>
          </a:bodyPr>
          <a:lstStyle>
            <a:lvl1pPr marL="0" indent="0" algn="l">
              <a:buNone/>
              <a:defRPr sz="1000" i="1">
                <a:solidFill>
                  <a:schemeClr val="tx1"/>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9" name="Freeform 5">
            <a:extLst>
              <a:ext uri="{FF2B5EF4-FFF2-40B4-BE49-F238E27FC236}">
                <a16:creationId xmlns:a16="http://schemas.microsoft.com/office/drawing/2014/main" id="{6EF64205-A64B-4137-BA41-5E5CFE0F359E}"/>
              </a:ext>
            </a:extLst>
          </p:cNvPr>
          <p:cNvSpPr>
            <a:spLocks noEditPoints="1"/>
          </p:cNvSpPr>
          <p:nvPr userDrawn="1"/>
        </p:nvSpPr>
        <p:spPr bwMode="auto">
          <a:xfrm>
            <a:off x="482706" y="433838"/>
            <a:ext cx="2192207" cy="410518"/>
          </a:xfrm>
          <a:custGeom>
            <a:avLst/>
            <a:gdLst>
              <a:gd name="T0" fmla="*/ 225 w 1440"/>
              <a:gd name="T1" fmla="*/ 110 h 267"/>
              <a:gd name="T2" fmla="*/ 317 w 1440"/>
              <a:gd name="T3" fmla="*/ 7 h 267"/>
              <a:gd name="T4" fmla="*/ 475 w 1440"/>
              <a:gd name="T5" fmla="*/ 19 h 267"/>
              <a:gd name="T6" fmla="*/ 830 w 1440"/>
              <a:gd name="T7" fmla="*/ 7 h 267"/>
              <a:gd name="T8" fmla="*/ 130 w 1440"/>
              <a:gd name="T9" fmla="*/ 210 h 267"/>
              <a:gd name="T10" fmla="*/ 437 w 1440"/>
              <a:gd name="T11" fmla="*/ 209 h 267"/>
              <a:gd name="T12" fmla="*/ 493 w 1440"/>
              <a:gd name="T13" fmla="*/ 198 h 267"/>
              <a:gd name="T14" fmla="*/ 866 w 1440"/>
              <a:gd name="T15" fmla="*/ 171 h 267"/>
              <a:gd name="T16" fmla="*/ 737 w 1440"/>
              <a:gd name="T17" fmla="*/ 261 h 267"/>
              <a:gd name="T18" fmla="*/ 958 w 1440"/>
              <a:gd name="T19" fmla="*/ 172 h 267"/>
              <a:gd name="T20" fmla="*/ 906 w 1440"/>
              <a:gd name="T21" fmla="*/ 254 h 267"/>
              <a:gd name="T22" fmla="*/ 309 w 1440"/>
              <a:gd name="T23" fmla="*/ 260 h 267"/>
              <a:gd name="T24" fmla="*/ 1053 w 1440"/>
              <a:gd name="T25" fmla="*/ 31 h 267"/>
              <a:gd name="T26" fmla="*/ 1075 w 1440"/>
              <a:gd name="T27" fmla="*/ 44 h 267"/>
              <a:gd name="T28" fmla="*/ 1091 w 1440"/>
              <a:gd name="T29" fmla="*/ 22 h 267"/>
              <a:gd name="T30" fmla="*/ 1107 w 1440"/>
              <a:gd name="T31" fmla="*/ 27 h 267"/>
              <a:gd name="T32" fmla="*/ 1125 w 1440"/>
              <a:gd name="T33" fmla="*/ 55 h 267"/>
              <a:gd name="T34" fmla="*/ 1159 w 1440"/>
              <a:gd name="T35" fmla="*/ 53 h 267"/>
              <a:gd name="T36" fmla="*/ 1160 w 1440"/>
              <a:gd name="T37" fmla="*/ 57 h 267"/>
              <a:gd name="T38" fmla="*/ 1177 w 1440"/>
              <a:gd name="T39" fmla="*/ 23 h 267"/>
              <a:gd name="T40" fmla="*/ 1207 w 1440"/>
              <a:gd name="T41" fmla="*/ 58 h 267"/>
              <a:gd name="T42" fmla="*/ 1245 w 1440"/>
              <a:gd name="T43" fmla="*/ 27 h 267"/>
              <a:gd name="T44" fmla="*/ 1225 w 1440"/>
              <a:gd name="T45" fmla="*/ 43 h 267"/>
              <a:gd name="T46" fmla="*/ 1271 w 1440"/>
              <a:gd name="T47" fmla="*/ 19 h 267"/>
              <a:gd name="T48" fmla="*/ 1259 w 1440"/>
              <a:gd name="T49" fmla="*/ 32 h 267"/>
              <a:gd name="T50" fmla="*/ 1290 w 1440"/>
              <a:gd name="T51" fmla="*/ 54 h 267"/>
              <a:gd name="T52" fmla="*/ 1310 w 1440"/>
              <a:gd name="T53" fmla="*/ 25 h 267"/>
              <a:gd name="T54" fmla="*/ 1059 w 1440"/>
              <a:gd name="T55" fmla="*/ 110 h 267"/>
              <a:gd name="T56" fmla="*/ 1099 w 1440"/>
              <a:gd name="T57" fmla="*/ 134 h 267"/>
              <a:gd name="T58" fmla="*/ 1120 w 1440"/>
              <a:gd name="T59" fmla="*/ 156 h 267"/>
              <a:gd name="T60" fmla="*/ 1141 w 1440"/>
              <a:gd name="T61" fmla="*/ 123 h 267"/>
              <a:gd name="T62" fmla="*/ 1148 w 1440"/>
              <a:gd name="T63" fmla="*/ 175 h 267"/>
              <a:gd name="T64" fmla="*/ 1184 w 1440"/>
              <a:gd name="T65" fmla="*/ 119 h 267"/>
              <a:gd name="T66" fmla="*/ 1181 w 1440"/>
              <a:gd name="T67" fmla="*/ 153 h 267"/>
              <a:gd name="T68" fmla="*/ 1201 w 1440"/>
              <a:gd name="T69" fmla="*/ 125 h 267"/>
              <a:gd name="T70" fmla="*/ 1230 w 1440"/>
              <a:gd name="T71" fmla="*/ 157 h 267"/>
              <a:gd name="T72" fmla="*/ 1260 w 1440"/>
              <a:gd name="T73" fmla="*/ 154 h 267"/>
              <a:gd name="T74" fmla="*/ 1261 w 1440"/>
              <a:gd name="T75" fmla="*/ 158 h 267"/>
              <a:gd name="T76" fmla="*/ 1284 w 1440"/>
              <a:gd name="T77" fmla="*/ 152 h 267"/>
              <a:gd name="T78" fmla="*/ 1294 w 1440"/>
              <a:gd name="T79" fmla="*/ 123 h 267"/>
              <a:gd name="T80" fmla="*/ 1317 w 1440"/>
              <a:gd name="T81" fmla="*/ 125 h 267"/>
              <a:gd name="T82" fmla="*/ 1342 w 1440"/>
              <a:gd name="T83" fmla="*/ 121 h 267"/>
              <a:gd name="T84" fmla="*/ 1351 w 1440"/>
              <a:gd name="T85" fmla="*/ 112 h 267"/>
              <a:gd name="T86" fmla="*/ 1364 w 1440"/>
              <a:gd name="T87" fmla="*/ 159 h 267"/>
              <a:gd name="T88" fmla="*/ 1399 w 1440"/>
              <a:gd name="T89" fmla="*/ 156 h 267"/>
              <a:gd name="T90" fmla="*/ 1432 w 1440"/>
              <a:gd name="T91" fmla="*/ 120 h 267"/>
              <a:gd name="T92" fmla="*/ 1410 w 1440"/>
              <a:gd name="T93" fmla="*/ 176 h 267"/>
              <a:gd name="T94" fmla="*/ 1076 w 1440"/>
              <a:gd name="T95" fmla="*/ 242 h 267"/>
              <a:gd name="T96" fmla="*/ 1062 w 1440"/>
              <a:gd name="T97" fmla="*/ 225 h 267"/>
              <a:gd name="T98" fmla="*/ 1091 w 1440"/>
              <a:gd name="T99" fmla="*/ 208 h 267"/>
              <a:gd name="T100" fmla="*/ 1112 w 1440"/>
              <a:gd name="T101" fmla="*/ 233 h 267"/>
              <a:gd name="T102" fmla="*/ 1128 w 1440"/>
              <a:gd name="T103" fmla="*/ 224 h 267"/>
              <a:gd name="T104" fmla="*/ 1168 w 1440"/>
              <a:gd name="T105" fmla="*/ 255 h 267"/>
              <a:gd name="T106" fmla="*/ 1154 w 1440"/>
              <a:gd name="T107" fmla="*/ 236 h 267"/>
              <a:gd name="T108" fmla="*/ 1203 w 1440"/>
              <a:gd name="T109" fmla="*/ 256 h 267"/>
              <a:gd name="T110" fmla="*/ 1200 w 1440"/>
              <a:gd name="T111" fmla="*/ 213 h 267"/>
              <a:gd name="T112" fmla="*/ 1227 w 1440"/>
              <a:gd name="T113" fmla="*/ 256 h 267"/>
              <a:gd name="T114" fmla="*/ 1249 w 1440"/>
              <a:gd name="T115" fmla="*/ 260 h 267"/>
              <a:gd name="T116" fmla="*/ 1255 w 1440"/>
              <a:gd name="T117" fmla="*/ 205 h 267"/>
              <a:gd name="T118" fmla="*/ 1297 w 1440"/>
              <a:gd name="T119" fmla="*/ 226 h 267"/>
              <a:gd name="T120" fmla="*/ 1303 w 1440"/>
              <a:gd name="T121" fmla="*/ 243 h 267"/>
              <a:gd name="T122" fmla="*/ 1344 w 1440"/>
              <a:gd name="T123" fmla="*/ 229 h 267"/>
              <a:gd name="T124" fmla="*/ 1328 w 1440"/>
              <a:gd name="T125" fmla="*/ 239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40" h="267">
                <a:moveTo>
                  <a:pt x="17" y="110"/>
                </a:moveTo>
                <a:cubicBezTo>
                  <a:pt x="3" y="110"/>
                  <a:pt x="3" y="110"/>
                  <a:pt x="3" y="110"/>
                </a:cubicBezTo>
                <a:cubicBezTo>
                  <a:pt x="3" y="1"/>
                  <a:pt x="3" y="1"/>
                  <a:pt x="3" y="1"/>
                </a:cubicBezTo>
                <a:cubicBezTo>
                  <a:pt x="81" y="83"/>
                  <a:pt x="81" y="83"/>
                  <a:pt x="81" y="83"/>
                </a:cubicBezTo>
                <a:cubicBezTo>
                  <a:pt x="81" y="7"/>
                  <a:pt x="81" y="7"/>
                  <a:pt x="81" y="7"/>
                </a:cubicBezTo>
                <a:cubicBezTo>
                  <a:pt x="95" y="7"/>
                  <a:pt x="95" y="7"/>
                  <a:pt x="95" y="7"/>
                </a:cubicBezTo>
                <a:cubicBezTo>
                  <a:pt x="95" y="117"/>
                  <a:pt x="95" y="117"/>
                  <a:pt x="95" y="117"/>
                </a:cubicBezTo>
                <a:cubicBezTo>
                  <a:pt x="17" y="35"/>
                  <a:pt x="17" y="35"/>
                  <a:pt x="17" y="35"/>
                </a:cubicBezTo>
                <a:lnTo>
                  <a:pt x="17" y="110"/>
                </a:lnTo>
                <a:close/>
                <a:moveTo>
                  <a:pt x="130" y="110"/>
                </a:moveTo>
                <a:cubicBezTo>
                  <a:pt x="145" y="110"/>
                  <a:pt x="145" y="110"/>
                  <a:pt x="145" y="110"/>
                </a:cubicBezTo>
                <a:cubicBezTo>
                  <a:pt x="178" y="33"/>
                  <a:pt x="178" y="33"/>
                  <a:pt x="178" y="33"/>
                </a:cubicBezTo>
                <a:cubicBezTo>
                  <a:pt x="210" y="109"/>
                  <a:pt x="210" y="109"/>
                  <a:pt x="210" y="109"/>
                </a:cubicBezTo>
                <a:cubicBezTo>
                  <a:pt x="210" y="110"/>
                  <a:pt x="210" y="110"/>
                  <a:pt x="210" y="110"/>
                </a:cubicBezTo>
                <a:cubicBezTo>
                  <a:pt x="225" y="110"/>
                  <a:pt x="225" y="110"/>
                  <a:pt x="225" y="110"/>
                </a:cubicBezTo>
                <a:cubicBezTo>
                  <a:pt x="178" y="0"/>
                  <a:pt x="178" y="0"/>
                  <a:pt x="178" y="0"/>
                </a:cubicBezTo>
                <a:lnTo>
                  <a:pt x="130" y="110"/>
                </a:lnTo>
                <a:close/>
                <a:moveTo>
                  <a:pt x="700" y="110"/>
                </a:moveTo>
                <a:cubicBezTo>
                  <a:pt x="715" y="110"/>
                  <a:pt x="715" y="110"/>
                  <a:pt x="715" y="110"/>
                </a:cubicBezTo>
                <a:cubicBezTo>
                  <a:pt x="748" y="33"/>
                  <a:pt x="748" y="33"/>
                  <a:pt x="748" y="33"/>
                </a:cubicBezTo>
                <a:cubicBezTo>
                  <a:pt x="780" y="109"/>
                  <a:pt x="780" y="109"/>
                  <a:pt x="780" y="109"/>
                </a:cubicBezTo>
                <a:cubicBezTo>
                  <a:pt x="780" y="110"/>
                  <a:pt x="780" y="110"/>
                  <a:pt x="780" y="110"/>
                </a:cubicBezTo>
                <a:cubicBezTo>
                  <a:pt x="795" y="110"/>
                  <a:pt x="795" y="110"/>
                  <a:pt x="795" y="110"/>
                </a:cubicBezTo>
                <a:cubicBezTo>
                  <a:pt x="748" y="0"/>
                  <a:pt x="748" y="0"/>
                  <a:pt x="748" y="0"/>
                </a:cubicBezTo>
                <a:lnTo>
                  <a:pt x="700" y="110"/>
                </a:lnTo>
                <a:close/>
                <a:moveTo>
                  <a:pt x="273" y="110"/>
                </a:moveTo>
                <a:cubicBezTo>
                  <a:pt x="286" y="110"/>
                  <a:pt x="286" y="110"/>
                  <a:pt x="286" y="110"/>
                </a:cubicBezTo>
                <a:cubicBezTo>
                  <a:pt x="286" y="20"/>
                  <a:pt x="286" y="20"/>
                  <a:pt x="286" y="20"/>
                </a:cubicBezTo>
                <a:cubicBezTo>
                  <a:pt x="317" y="20"/>
                  <a:pt x="317" y="20"/>
                  <a:pt x="317" y="20"/>
                </a:cubicBezTo>
                <a:cubicBezTo>
                  <a:pt x="317" y="7"/>
                  <a:pt x="317" y="7"/>
                  <a:pt x="317" y="7"/>
                </a:cubicBezTo>
                <a:cubicBezTo>
                  <a:pt x="242" y="7"/>
                  <a:pt x="242" y="7"/>
                  <a:pt x="242" y="7"/>
                </a:cubicBezTo>
                <a:cubicBezTo>
                  <a:pt x="242" y="20"/>
                  <a:pt x="242" y="20"/>
                  <a:pt x="242" y="20"/>
                </a:cubicBezTo>
                <a:cubicBezTo>
                  <a:pt x="273" y="20"/>
                  <a:pt x="273" y="20"/>
                  <a:pt x="273" y="20"/>
                </a:cubicBezTo>
                <a:lnTo>
                  <a:pt x="273" y="110"/>
                </a:lnTo>
                <a:close/>
                <a:moveTo>
                  <a:pt x="374" y="7"/>
                </a:moveTo>
                <a:cubicBezTo>
                  <a:pt x="360" y="7"/>
                  <a:pt x="360" y="7"/>
                  <a:pt x="360" y="7"/>
                </a:cubicBezTo>
                <a:cubicBezTo>
                  <a:pt x="360" y="110"/>
                  <a:pt x="360" y="110"/>
                  <a:pt x="360" y="110"/>
                </a:cubicBezTo>
                <a:cubicBezTo>
                  <a:pt x="374" y="110"/>
                  <a:pt x="374" y="110"/>
                  <a:pt x="374" y="110"/>
                </a:cubicBezTo>
                <a:lnTo>
                  <a:pt x="374" y="7"/>
                </a:lnTo>
                <a:close/>
                <a:moveTo>
                  <a:pt x="475" y="112"/>
                </a:moveTo>
                <a:cubicBezTo>
                  <a:pt x="445" y="112"/>
                  <a:pt x="421" y="88"/>
                  <a:pt x="421" y="59"/>
                </a:cubicBezTo>
                <a:cubicBezTo>
                  <a:pt x="421" y="29"/>
                  <a:pt x="445" y="5"/>
                  <a:pt x="475" y="5"/>
                </a:cubicBezTo>
                <a:cubicBezTo>
                  <a:pt x="505" y="5"/>
                  <a:pt x="528" y="29"/>
                  <a:pt x="528" y="59"/>
                </a:cubicBezTo>
                <a:cubicBezTo>
                  <a:pt x="528" y="88"/>
                  <a:pt x="505" y="112"/>
                  <a:pt x="475" y="112"/>
                </a:cubicBezTo>
                <a:close/>
                <a:moveTo>
                  <a:pt x="475" y="19"/>
                </a:moveTo>
                <a:cubicBezTo>
                  <a:pt x="453" y="19"/>
                  <a:pt x="435" y="37"/>
                  <a:pt x="435" y="59"/>
                </a:cubicBezTo>
                <a:cubicBezTo>
                  <a:pt x="435" y="81"/>
                  <a:pt x="453" y="99"/>
                  <a:pt x="475" y="99"/>
                </a:cubicBezTo>
                <a:cubicBezTo>
                  <a:pt x="497" y="99"/>
                  <a:pt x="514" y="81"/>
                  <a:pt x="514" y="59"/>
                </a:cubicBezTo>
                <a:cubicBezTo>
                  <a:pt x="514" y="37"/>
                  <a:pt x="497" y="19"/>
                  <a:pt x="475" y="19"/>
                </a:cubicBezTo>
                <a:close/>
                <a:moveTo>
                  <a:pt x="586" y="35"/>
                </a:moveTo>
                <a:cubicBezTo>
                  <a:pt x="664" y="117"/>
                  <a:pt x="664" y="117"/>
                  <a:pt x="664" y="117"/>
                </a:cubicBezTo>
                <a:cubicBezTo>
                  <a:pt x="664" y="7"/>
                  <a:pt x="664" y="7"/>
                  <a:pt x="664" y="7"/>
                </a:cubicBezTo>
                <a:cubicBezTo>
                  <a:pt x="650" y="7"/>
                  <a:pt x="650" y="7"/>
                  <a:pt x="650" y="7"/>
                </a:cubicBezTo>
                <a:cubicBezTo>
                  <a:pt x="650" y="83"/>
                  <a:pt x="650" y="83"/>
                  <a:pt x="650" y="83"/>
                </a:cubicBezTo>
                <a:cubicBezTo>
                  <a:pt x="572" y="1"/>
                  <a:pt x="572" y="1"/>
                  <a:pt x="572" y="1"/>
                </a:cubicBezTo>
                <a:cubicBezTo>
                  <a:pt x="572" y="110"/>
                  <a:pt x="572" y="110"/>
                  <a:pt x="572" y="110"/>
                </a:cubicBezTo>
                <a:cubicBezTo>
                  <a:pt x="586" y="110"/>
                  <a:pt x="586" y="110"/>
                  <a:pt x="586" y="110"/>
                </a:cubicBezTo>
                <a:lnTo>
                  <a:pt x="586" y="35"/>
                </a:lnTo>
                <a:close/>
                <a:moveTo>
                  <a:pt x="843" y="7"/>
                </a:moveTo>
                <a:cubicBezTo>
                  <a:pt x="830" y="7"/>
                  <a:pt x="830" y="7"/>
                  <a:pt x="830" y="7"/>
                </a:cubicBezTo>
                <a:cubicBezTo>
                  <a:pt x="830" y="110"/>
                  <a:pt x="830" y="110"/>
                  <a:pt x="830" y="110"/>
                </a:cubicBezTo>
                <a:cubicBezTo>
                  <a:pt x="885" y="110"/>
                  <a:pt x="885" y="110"/>
                  <a:pt x="885" y="110"/>
                </a:cubicBezTo>
                <a:cubicBezTo>
                  <a:pt x="885" y="97"/>
                  <a:pt x="885" y="97"/>
                  <a:pt x="885" y="97"/>
                </a:cubicBezTo>
                <a:cubicBezTo>
                  <a:pt x="843" y="97"/>
                  <a:pt x="843" y="97"/>
                  <a:pt x="843" y="97"/>
                </a:cubicBezTo>
                <a:lnTo>
                  <a:pt x="843" y="7"/>
                </a:lnTo>
                <a:close/>
                <a:moveTo>
                  <a:pt x="169" y="156"/>
                </a:moveTo>
                <a:cubicBezTo>
                  <a:pt x="139" y="156"/>
                  <a:pt x="116" y="179"/>
                  <a:pt x="116" y="209"/>
                </a:cubicBezTo>
                <a:cubicBezTo>
                  <a:pt x="116" y="240"/>
                  <a:pt x="139" y="262"/>
                  <a:pt x="169" y="262"/>
                </a:cubicBezTo>
                <a:cubicBezTo>
                  <a:pt x="175" y="262"/>
                  <a:pt x="188" y="261"/>
                  <a:pt x="200" y="252"/>
                </a:cubicBezTo>
                <a:cubicBezTo>
                  <a:pt x="200" y="252"/>
                  <a:pt x="200" y="252"/>
                  <a:pt x="200" y="252"/>
                </a:cubicBezTo>
                <a:cubicBezTo>
                  <a:pt x="200" y="234"/>
                  <a:pt x="200" y="234"/>
                  <a:pt x="200" y="234"/>
                </a:cubicBezTo>
                <a:cubicBezTo>
                  <a:pt x="198" y="236"/>
                  <a:pt x="198" y="236"/>
                  <a:pt x="198" y="236"/>
                </a:cubicBezTo>
                <a:cubicBezTo>
                  <a:pt x="196" y="239"/>
                  <a:pt x="192" y="242"/>
                  <a:pt x="187" y="245"/>
                </a:cubicBezTo>
                <a:cubicBezTo>
                  <a:pt x="181" y="247"/>
                  <a:pt x="175" y="249"/>
                  <a:pt x="169" y="249"/>
                </a:cubicBezTo>
                <a:cubicBezTo>
                  <a:pt x="142" y="249"/>
                  <a:pt x="130" y="226"/>
                  <a:pt x="130" y="210"/>
                </a:cubicBezTo>
                <a:cubicBezTo>
                  <a:pt x="130" y="187"/>
                  <a:pt x="147" y="169"/>
                  <a:pt x="169" y="169"/>
                </a:cubicBezTo>
                <a:cubicBezTo>
                  <a:pt x="174" y="169"/>
                  <a:pt x="180" y="170"/>
                  <a:pt x="185" y="173"/>
                </a:cubicBezTo>
                <a:cubicBezTo>
                  <a:pt x="190" y="175"/>
                  <a:pt x="194" y="178"/>
                  <a:pt x="198" y="182"/>
                </a:cubicBezTo>
                <a:cubicBezTo>
                  <a:pt x="200" y="184"/>
                  <a:pt x="200" y="184"/>
                  <a:pt x="200" y="184"/>
                </a:cubicBezTo>
                <a:cubicBezTo>
                  <a:pt x="200" y="166"/>
                  <a:pt x="200" y="166"/>
                  <a:pt x="200" y="166"/>
                </a:cubicBezTo>
                <a:cubicBezTo>
                  <a:pt x="200" y="166"/>
                  <a:pt x="200" y="166"/>
                  <a:pt x="200" y="166"/>
                </a:cubicBezTo>
                <a:cubicBezTo>
                  <a:pt x="191" y="159"/>
                  <a:pt x="181" y="156"/>
                  <a:pt x="169" y="156"/>
                </a:cubicBezTo>
                <a:close/>
                <a:moveTo>
                  <a:pt x="437" y="209"/>
                </a:moveTo>
                <a:cubicBezTo>
                  <a:pt x="437" y="225"/>
                  <a:pt x="431" y="238"/>
                  <a:pt x="419" y="249"/>
                </a:cubicBezTo>
                <a:cubicBezTo>
                  <a:pt x="409" y="257"/>
                  <a:pt x="399" y="261"/>
                  <a:pt x="382" y="261"/>
                </a:cubicBezTo>
                <a:cubicBezTo>
                  <a:pt x="360" y="261"/>
                  <a:pt x="360" y="261"/>
                  <a:pt x="360" y="261"/>
                </a:cubicBezTo>
                <a:cubicBezTo>
                  <a:pt x="360" y="157"/>
                  <a:pt x="360" y="157"/>
                  <a:pt x="360" y="157"/>
                </a:cubicBezTo>
                <a:cubicBezTo>
                  <a:pt x="382" y="157"/>
                  <a:pt x="382" y="157"/>
                  <a:pt x="382" y="157"/>
                </a:cubicBezTo>
                <a:cubicBezTo>
                  <a:pt x="393" y="157"/>
                  <a:pt x="407" y="159"/>
                  <a:pt x="420" y="170"/>
                </a:cubicBezTo>
                <a:cubicBezTo>
                  <a:pt x="426" y="175"/>
                  <a:pt x="437" y="187"/>
                  <a:pt x="437" y="209"/>
                </a:cubicBezTo>
                <a:close/>
                <a:moveTo>
                  <a:pt x="423" y="209"/>
                </a:moveTo>
                <a:cubicBezTo>
                  <a:pt x="423" y="186"/>
                  <a:pt x="407" y="171"/>
                  <a:pt x="382" y="171"/>
                </a:cubicBezTo>
                <a:cubicBezTo>
                  <a:pt x="374" y="171"/>
                  <a:pt x="374" y="171"/>
                  <a:pt x="374" y="171"/>
                </a:cubicBezTo>
                <a:cubicBezTo>
                  <a:pt x="374" y="247"/>
                  <a:pt x="374" y="247"/>
                  <a:pt x="374" y="247"/>
                </a:cubicBezTo>
                <a:cubicBezTo>
                  <a:pt x="382" y="247"/>
                  <a:pt x="382" y="247"/>
                  <a:pt x="382" y="247"/>
                </a:cubicBezTo>
                <a:cubicBezTo>
                  <a:pt x="390" y="247"/>
                  <a:pt x="401" y="246"/>
                  <a:pt x="410" y="239"/>
                </a:cubicBezTo>
                <a:cubicBezTo>
                  <a:pt x="416" y="234"/>
                  <a:pt x="423" y="224"/>
                  <a:pt x="423" y="209"/>
                </a:cubicBezTo>
                <a:close/>
                <a:moveTo>
                  <a:pt x="479" y="261"/>
                </a:moveTo>
                <a:cubicBezTo>
                  <a:pt x="541" y="261"/>
                  <a:pt x="541" y="261"/>
                  <a:pt x="541" y="261"/>
                </a:cubicBezTo>
                <a:cubicBezTo>
                  <a:pt x="541" y="247"/>
                  <a:pt x="541" y="247"/>
                  <a:pt x="541" y="247"/>
                </a:cubicBezTo>
                <a:cubicBezTo>
                  <a:pt x="493" y="247"/>
                  <a:pt x="493" y="247"/>
                  <a:pt x="493" y="247"/>
                </a:cubicBezTo>
                <a:cubicBezTo>
                  <a:pt x="493" y="211"/>
                  <a:pt x="493" y="211"/>
                  <a:pt x="493" y="211"/>
                </a:cubicBezTo>
                <a:cubicBezTo>
                  <a:pt x="535" y="211"/>
                  <a:pt x="535" y="211"/>
                  <a:pt x="535" y="211"/>
                </a:cubicBezTo>
                <a:cubicBezTo>
                  <a:pt x="535" y="198"/>
                  <a:pt x="535" y="198"/>
                  <a:pt x="535" y="198"/>
                </a:cubicBezTo>
                <a:cubicBezTo>
                  <a:pt x="493" y="198"/>
                  <a:pt x="493" y="198"/>
                  <a:pt x="493" y="198"/>
                </a:cubicBezTo>
                <a:cubicBezTo>
                  <a:pt x="493" y="171"/>
                  <a:pt x="493" y="171"/>
                  <a:pt x="493" y="171"/>
                </a:cubicBezTo>
                <a:cubicBezTo>
                  <a:pt x="541" y="171"/>
                  <a:pt x="541" y="171"/>
                  <a:pt x="541" y="171"/>
                </a:cubicBezTo>
                <a:cubicBezTo>
                  <a:pt x="541" y="157"/>
                  <a:pt x="541" y="157"/>
                  <a:pt x="541" y="157"/>
                </a:cubicBezTo>
                <a:cubicBezTo>
                  <a:pt x="479" y="157"/>
                  <a:pt x="479" y="157"/>
                  <a:pt x="479" y="157"/>
                </a:cubicBezTo>
                <a:lnTo>
                  <a:pt x="479" y="261"/>
                </a:lnTo>
                <a:close/>
                <a:moveTo>
                  <a:pt x="805" y="261"/>
                </a:moveTo>
                <a:cubicBezTo>
                  <a:pt x="866" y="261"/>
                  <a:pt x="866" y="261"/>
                  <a:pt x="866" y="261"/>
                </a:cubicBezTo>
                <a:cubicBezTo>
                  <a:pt x="866" y="247"/>
                  <a:pt x="866" y="247"/>
                  <a:pt x="866" y="247"/>
                </a:cubicBezTo>
                <a:cubicBezTo>
                  <a:pt x="819" y="247"/>
                  <a:pt x="819" y="247"/>
                  <a:pt x="819" y="247"/>
                </a:cubicBezTo>
                <a:cubicBezTo>
                  <a:pt x="819" y="211"/>
                  <a:pt x="819" y="211"/>
                  <a:pt x="819" y="211"/>
                </a:cubicBezTo>
                <a:cubicBezTo>
                  <a:pt x="860" y="211"/>
                  <a:pt x="860" y="211"/>
                  <a:pt x="860" y="211"/>
                </a:cubicBezTo>
                <a:cubicBezTo>
                  <a:pt x="860" y="198"/>
                  <a:pt x="860" y="198"/>
                  <a:pt x="860" y="198"/>
                </a:cubicBezTo>
                <a:cubicBezTo>
                  <a:pt x="819" y="198"/>
                  <a:pt x="819" y="198"/>
                  <a:pt x="819" y="198"/>
                </a:cubicBezTo>
                <a:cubicBezTo>
                  <a:pt x="819" y="171"/>
                  <a:pt x="819" y="171"/>
                  <a:pt x="819" y="171"/>
                </a:cubicBezTo>
                <a:cubicBezTo>
                  <a:pt x="866" y="171"/>
                  <a:pt x="866" y="171"/>
                  <a:pt x="866" y="171"/>
                </a:cubicBezTo>
                <a:cubicBezTo>
                  <a:pt x="866" y="157"/>
                  <a:pt x="866" y="157"/>
                  <a:pt x="866" y="157"/>
                </a:cubicBezTo>
                <a:cubicBezTo>
                  <a:pt x="805" y="157"/>
                  <a:pt x="805" y="157"/>
                  <a:pt x="805" y="157"/>
                </a:cubicBezTo>
                <a:lnTo>
                  <a:pt x="805" y="261"/>
                </a:lnTo>
                <a:close/>
                <a:moveTo>
                  <a:pt x="634" y="235"/>
                </a:moveTo>
                <a:cubicBezTo>
                  <a:pt x="595" y="149"/>
                  <a:pt x="595" y="149"/>
                  <a:pt x="595" y="149"/>
                </a:cubicBezTo>
                <a:cubicBezTo>
                  <a:pt x="578" y="261"/>
                  <a:pt x="578" y="261"/>
                  <a:pt x="578" y="261"/>
                </a:cubicBezTo>
                <a:cubicBezTo>
                  <a:pt x="592" y="261"/>
                  <a:pt x="592" y="261"/>
                  <a:pt x="592" y="261"/>
                </a:cubicBezTo>
                <a:cubicBezTo>
                  <a:pt x="601" y="194"/>
                  <a:pt x="601" y="194"/>
                  <a:pt x="601" y="194"/>
                </a:cubicBezTo>
                <a:cubicBezTo>
                  <a:pt x="634" y="267"/>
                  <a:pt x="634" y="267"/>
                  <a:pt x="634" y="267"/>
                </a:cubicBezTo>
                <a:cubicBezTo>
                  <a:pt x="668" y="194"/>
                  <a:pt x="668" y="194"/>
                  <a:pt x="668" y="194"/>
                </a:cubicBezTo>
                <a:cubicBezTo>
                  <a:pt x="677" y="261"/>
                  <a:pt x="677" y="261"/>
                  <a:pt x="677" y="261"/>
                </a:cubicBezTo>
                <a:cubicBezTo>
                  <a:pt x="691" y="261"/>
                  <a:pt x="691" y="261"/>
                  <a:pt x="691" y="261"/>
                </a:cubicBezTo>
                <a:cubicBezTo>
                  <a:pt x="674" y="148"/>
                  <a:pt x="674" y="148"/>
                  <a:pt x="674" y="148"/>
                </a:cubicBezTo>
                <a:lnTo>
                  <a:pt x="634" y="235"/>
                </a:lnTo>
                <a:close/>
                <a:moveTo>
                  <a:pt x="737" y="261"/>
                </a:moveTo>
                <a:cubicBezTo>
                  <a:pt x="751" y="261"/>
                  <a:pt x="751" y="261"/>
                  <a:pt x="751" y="261"/>
                </a:cubicBezTo>
                <a:cubicBezTo>
                  <a:pt x="751" y="157"/>
                  <a:pt x="751" y="157"/>
                  <a:pt x="751" y="157"/>
                </a:cubicBezTo>
                <a:cubicBezTo>
                  <a:pt x="737" y="157"/>
                  <a:pt x="737" y="157"/>
                  <a:pt x="737" y="157"/>
                </a:cubicBezTo>
                <a:lnTo>
                  <a:pt x="737" y="261"/>
                </a:lnTo>
                <a:close/>
                <a:moveTo>
                  <a:pt x="955" y="211"/>
                </a:moveTo>
                <a:cubicBezTo>
                  <a:pt x="950" y="207"/>
                  <a:pt x="945" y="204"/>
                  <a:pt x="939" y="201"/>
                </a:cubicBezTo>
                <a:cubicBezTo>
                  <a:pt x="929" y="197"/>
                  <a:pt x="929" y="197"/>
                  <a:pt x="929" y="197"/>
                </a:cubicBezTo>
                <a:cubicBezTo>
                  <a:pt x="925" y="195"/>
                  <a:pt x="922" y="194"/>
                  <a:pt x="919" y="191"/>
                </a:cubicBezTo>
                <a:cubicBezTo>
                  <a:pt x="916" y="189"/>
                  <a:pt x="916" y="187"/>
                  <a:pt x="916" y="183"/>
                </a:cubicBezTo>
                <a:cubicBezTo>
                  <a:pt x="916" y="175"/>
                  <a:pt x="922" y="169"/>
                  <a:pt x="931" y="169"/>
                </a:cubicBezTo>
                <a:cubicBezTo>
                  <a:pt x="936" y="169"/>
                  <a:pt x="940" y="171"/>
                  <a:pt x="942" y="172"/>
                </a:cubicBezTo>
                <a:cubicBezTo>
                  <a:pt x="944" y="174"/>
                  <a:pt x="946" y="177"/>
                  <a:pt x="947" y="179"/>
                </a:cubicBezTo>
                <a:cubicBezTo>
                  <a:pt x="948" y="181"/>
                  <a:pt x="948" y="181"/>
                  <a:pt x="948" y="181"/>
                </a:cubicBezTo>
                <a:cubicBezTo>
                  <a:pt x="959" y="173"/>
                  <a:pt x="959" y="173"/>
                  <a:pt x="959" y="173"/>
                </a:cubicBezTo>
                <a:cubicBezTo>
                  <a:pt x="958" y="172"/>
                  <a:pt x="958" y="172"/>
                  <a:pt x="958" y="172"/>
                </a:cubicBezTo>
                <a:cubicBezTo>
                  <a:pt x="956" y="167"/>
                  <a:pt x="952" y="163"/>
                  <a:pt x="948" y="161"/>
                </a:cubicBezTo>
                <a:cubicBezTo>
                  <a:pt x="943" y="157"/>
                  <a:pt x="938" y="156"/>
                  <a:pt x="931" y="156"/>
                </a:cubicBezTo>
                <a:cubicBezTo>
                  <a:pt x="914" y="156"/>
                  <a:pt x="902" y="167"/>
                  <a:pt x="902" y="183"/>
                </a:cubicBezTo>
                <a:cubicBezTo>
                  <a:pt x="902" y="190"/>
                  <a:pt x="904" y="195"/>
                  <a:pt x="909" y="200"/>
                </a:cubicBezTo>
                <a:cubicBezTo>
                  <a:pt x="913" y="205"/>
                  <a:pt x="918" y="207"/>
                  <a:pt x="922" y="209"/>
                </a:cubicBezTo>
                <a:cubicBezTo>
                  <a:pt x="932" y="213"/>
                  <a:pt x="932" y="213"/>
                  <a:pt x="932" y="213"/>
                </a:cubicBezTo>
                <a:cubicBezTo>
                  <a:pt x="937" y="215"/>
                  <a:pt x="941" y="217"/>
                  <a:pt x="944" y="220"/>
                </a:cubicBezTo>
                <a:cubicBezTo>
                  <a:pt x="947" y="223"/>
                  <a:pt x="948" y="226"/>
                  <a:pt x="948" y="231"/>
                </a:cubicBezTo>
                <a:cubicBezTo>
                  <a:pt x="948" y="240"/>
                  <a:pt x="942" y="249"/>
                  <a:pt x="929" y="249"/>
                </a:cubicBezTo>
                <a:cubicBezTo>
                  <a:pt x="924" y="249"/>
                  <a:pt x="919" y="247"/>
                  <a:pt x="916" y="244"/>
                </a:cubicBezTo>
                <a:cubicBezTo>
                  <a:pt x="913" y="241"/>
                  <a:pt x="911" y="236"/>
                  <a:pt x="910" y="232"/>
                </a:cubicBezTo>
                <a:cubicBezTo>
                  <a:pt x="910" y="230"/>
                  <a:pt x="910" y="230"/>
                  <a:pt x="910" y="230"/>
                </a:cubicBezTo>
                <a:cubicBezTo>
                  <a:pt x="896" y="234"/>
                  <a:pt x="896" y="234"/>
                  <a:pt x="896" y="234"/>
                </a:cubicBezTo>
                <a:cubicBezTo>
                  <a:pt x="897" y="235"/>
                  <a:pt x="897" y="235"/>
                  <a:pt x="897" y="235"/>
                </a:cubicBezTo>
                <a:cubicBezTo>
                  <a:pt x="898" y="243"/>
                  <a:pt x="902" y="249"/>
                  <a:pt x="906" y="254"/>
                </a:cubicBezTo>
                <a:cubicBezTo>
                  <a:pt x="912" y="260"/>
                  <a:pt x="920" y="262"/>
                  <a:pt x="929" y="262"/>
                </a:cubicBezTo>
                <a:cubicBezTo>
                  <a:pt x="948" y="262"/>
                  <a:pt x="962" y="249"/>
                  <a:pt x="962" y="230"/>
                </a:cubicBezTo>
                <a:cubicBezTo>
                  <a:pt x="962" y="222"/>
                  <a:pt x="960" y="216"/>
                  <a:pt x="955" y="211"/>
                </a:cubicBezTo>
                <a:close/>
                <a:moveTo>
                  <a:pt x="0" y="261"/>
                </a:moveTo>
                <a:cubicBezTo>
                  <a:pt x="15" y="261"/>
                  <a:pt x="15" y="261"/>
                  <a:pt x="15" y="261"/>
                </a:cubicBezTo>
                <a:cubicBezTo>
                  <a:pt x="48" y="184"/>
                  <a:pt x="48" y="184"/>
                  <a:pt x="48" y="184"/>
                </a:cubicBezTo>
                <a:cubicBezTo>
                  <a:pt x="79" y="260"/>
                  <a:pt x="79" y="260"/>
                  <a:pt x="79" y="260"/>
                </a:cubicBezTo>
                <a:cubicBezTo>
                  <a:pt x="80" y="261"/>
                  <a:pt x="80" y="261"/>
                  <a:pt x="80" y="261"/>
                </a:cubicBezTo>
                <a:cubicBezTo>
                  <a:pt x="95" y="261"/>
                  <a:pt x="95" y="261"/>
                  <a:pt x="95" y="261"/>
                </a:cubicBezTo>
                <a:cubicBezTo>
                  <a:pt x="48" y="151"/>
                  <a:pt x="48" y="151"/>
                  <a:pt x="48" y="151"/>
                </a:cubicBezTo>
                <a:lnTo>
                  <a:pt x="0" y="261"/>
                </a:lnTo>
                <a:close/>
                <a:moveTo>
                  <a:pt x="229" y="261"/>
                </a:moveTo>
                <a:cubicBezTo>
                  <a:pt x="244" y="261"/>
                  <a:pt x="244" y="261"/>
                  <a:pt x="244" y="261"/>
                </a:cubicBezTo>
                <a:cubicBezTo>
                  <a:pt x="277" y="184"/>
                  <a:pt x="277" y="184"/>
                  <a:pt x="277" y="184"/>
                </a:cubicBezTo>
                <a:cubicBezTo>
                  <a:pt x="309" y="260"/>
                  <a:pt x="309" y="260"/>
                  <a:pt x="309" y="260"/>
                </a:cubicBezTo>
                <a:cubicBezTo>
                  <a:pt x="309" y="261"/>
                  <a:pt x="309" y="261"/>
                  <a:pt x="309" y="261"/>
                </a:cubicBezTo>
                <a:cubicBezTo>
                  <a:pt x="324" y="261"/>
                  <a:pt x="324" y="261"/>
                  <a:pt x="324" y="261"/>
                </a:cubicBezTo>
                <a:cubicBezTo>
                  <a:pt x="277" y="151"/>
                  <a:pt x="277" y="151"/>
                  <a:pt x="277" y="151"/>
                </a:cubicBezTo>
                <a:lnTo>
                  <a:pt x="229" y="261"/>
                </a:lnTo>
                <a:close/>
                <a:moveTo>
                  <a:pt x="1071" y="11"/>
                </a:moveTo>
                <a:cubicBezTo>
                  <a:pt x="1071" y="18"/>
                  <a:pt x="1071" y="18"/>
                  <a:pt x="1071" y="18"/>
                </a:cubicBezTo>
                <a:cubicBezTo>
                  <a:pt x="1075" y="18"/>
                  <a:pt x="1075" y="18"/>
                  <a:pt x="1075" y="18"/>
                </a:cubicBezTo>
                <a:cubicBezTo>
                  <a:pt x="1077" y="9"/>
                  <a:pt x="1077" y="9"/>
                  <a:pt x="1077" y="9"/>
                </a:cubicBezTo>
                <a:cubicBezTo>
                  <a:pt x="1076" y="8"/>
                  <a:pt x="1074" y="7"/>
                  <a:pt x="1072" y="6"/>
                </a:cubicBezTo>
                <a:cubicBezTo>
                  <a:pt x="1070" y="6"/>
                  <a:pt x="1067" y="6"/>
                  <a:pt x="1064" y="6"/>
                </a:cubicBezTo>
                <a:cubicBezTo>
                  <a:pt x="1061" y="6"/>
                  <a:pt x="1058" y="6"/>
                  <a:pt x="1056" y="7"/>
                </a:cubicBezTo>
                <a:cubicBezTo>
                  <a:pt x="1053" y="9"/>
                  <a:pt x="1051" y="10"/>
                  <a:pt x="1049" y="12"/>
                </a:cubicBezTo>
                <a:cubicBezTo>
                  <a:pt x="1048" y="14"/>
                  <a:pt x="1047" y="17"/>
                  <a:pt x="1047" y="20"/>
                </a:cubicBezTo>
                <a:cubicBezTo>
                  <a:pt x="1047" y="22"/>
                  <a:pt x="1048" y="24"/>
                  <a:pt x="1049" y="26"/>
                </a:cubicBezTo>
                <a:cubicBezTo>
                  <a:pt x="1050" y="28"/>
                  <a:pt x="1051" y="30"/>
                  <a:pt x="1053" y="31"/>
                </a:cubicBezTo>
                <a:cubicBezTo>
                  <a:pt x="1055" y="32"/>
                  <a:pt x="1057" y="34"/>
                  <a:pt x="1059" y="35"/>
                </a:cubicBezTo>
                <a:cubicBezTo>
                  <a:pt x="1062" y="37"/>
                  <a:pt x="1064" y="39"/>
                  <a:pt x="1066" y="40"/>
                </a:cubicBezTo>
                <a:cubicBezTo>
                  <a:pt x="1067" y="42"/>
                  <a:pt x="1068" y="44"/>
                  <a:pt x="1068" y="47"/>
                </a:cubicBezTo>
                <a:cubicBezTo>
                  <a:pt x="1068" y="49"/>
                  <a:pt x="1067" y="52"/>
                  <a:pt x="1065" y="53"/>
                </a:cubicBezTo>
                <a:cubicBezTo>
                  <a:pt x="1062" y="55"/>
                  <a:pt x="1060" y="56"/>
                  <a:pt x="1057" y="56"/>
                </a:cubicBezTo>
                <a:cubicBezTo>
                  <a:pt x="1055" y="56"/>
                  <a:pt x="1053" y="56"/>
                  <a:pt x="1052" y="55"/>
                </a:cubicBezTo>
                <a:cubicBezTo>
                  <a:pt x="1050" y="55"/>
                  <a:pt x="1049" y="54"/>
                  <a:pt x="1048" y="54"/>
                </a:cubicBezTo>
                <a:cubicBezTo>
                  <a:pt x="1048" y="46"/>
                  <a:pt x="1048" y="46"/>
                  <a:pt x="1048" y="46"/>
                </a:cubicBezTo>
                <a:cubicBezTo>
                  <a:pt x="1044" y="46"/>
                  <a:pt x="1044" y="46"/>
                  <a:pt x="1044" y="46"/>
                </a:cubicBezTo>
                <a:cubicBezTo>
                  <a:pt x="1042" y="56"/>
                  <a:pt x="1042" y="56"/>
                  <a:pt x="1042" y="56"/>
                </a:cubicBezTo>
                <a:cubicBezTo>
                  <a:pt x="1043" y="57"/>
                  <a:pt x="1045" y="58"/>
                  <a:pt x="1048" y="58"/>
                </a:cubicBezTo>
                <a:cubicBezTo>
                  <a:pt x="1051" y="59"/>
                  <a:pt x="1054" y="59"/>
                  <a:pt x="1057" y="59"/>
                </a:cubicBezTo>
                <a:cubicBezTo>
                  <a:pt x="1060" y="59"/>
                  <a:pt x="1063" y="59"/>
                  <a:pt x="1066" y="57"/>
                </a:cubicBezTo>
                <a:cubicBezTo>
                  <a:pt x="1069" y="56"/>
                  <a:pt x="1071" y="54"/>
                  <a:pt x="1073" y="52"/>
                </a:cubicBezTo>
                <a:cubicBezTo>
                  <a:pt x="1074" y="50"/>
                  <a:pt x="1075" y="47"/>
                  <a:pt x="1075" y="44"/>
                </a:cubicBezTo>
                <a:cubicBezTo>
                  <a:pt x="1075" y="42"/>
                  <a:pt x="1074" y="40"/>
                  <a:pt x="1073" y="38"/>
                </a:cubicBezTo>
                <a:cubicBezTo>
                  <a:pt x="1072" y="36"/>
                  <a:pt x="1071" y="35"/>
                  <a:pt x="1069" y="34"/>
                </a:cubicBezTo>
                <a:cubicBezTo>
                  <a:pt x="1068" y="32"/>
                  <a:pt x="1066" y="31"/>
                  <a:pt x="1064" y="29"/>
                </a:cubicBezTo>
                <a:cubicBezTo>
                  <a:pt x="1060" y="27"/>
                  <a:pt x="1058" y="25"/>
                  <a:pt x="1056" y="24"/>
                </a:cubicBezTo>
                <a:cubicBezTo>
                  <a:pt x="1055" y="22"/>
                  <a:pt x="1054" y="20"/>
                  <a:pt x="1054" y="17"/>
                </a:cubicBezTo>
                <a:cubicBezTo>
                  <a:pt x="1054" y="15"/>
                  <a:pt x="1055" y="13"/>
                  <a:pt x="1057" y="11"/>
                </a:cubicBezTo>
                <a:cubicBezTo>
                  <a:pt x="1059" y="10"/>
                  <a:pt x="1061" y="9"/>
                  <a:pt x="1064" y="9"/>
                </a:cubicBezTo>
                <a:cubicBezTo>
                  <a:pt x="1065" y="9"/>
                  <a:pt x="1067" y="9"/>
                  <a:pt x="1068" y="10"/>
                </a:cubicBezTo>
                <a:cubicBezTo>
                  <a:pt x="1069" y="10"/>
                  <a:pt x="1070" y="10"/>
                  <a:pt x="1071" y="11"/>
                </a:cubicBezTo>
                <a:close/>
                <a:moveTo>
                  <a:pt x="1107" y="27"/>
                </a:moveTo>
                <a:cubicBezTo>
                  <a:pt x="1108" y="27"/>
                  <a:pt x="1108" y="27"/>
                  <a:pt x="1108" y="27"/>
                </a:cubicBezTo>
                <a:cubicBezTo>
                  <a:pt x="1110" y="20"/>
                  <a:pt x="1110" y="20"/>
                  <a:pt x="1110" y="20"/>
                </a:cubicBezTo>
                <a:cubicBezTo>
                  <a:pt x="1109" y="20"/>
                  <a:pt x="1108" y="19"/>
                  <a:pt x="1107" y="19"/>
                </a:cubicBezTo>
                <a:cubicBezTo>
                  <a:pt x="1105" y="19"/>
                  <a:pt x="1104" y="19"/>
                  <a:pt x="1102" y="19"/>
                </a:cubicBezTo>
                <a:cubicBezTo>
                  <a:pt x="1098" y="19"/>
                  <a:pt x="1094" y="20"/>
                  <a:pt x="1091" y="22"/>
                </a:cubicBezTo>
                <a:cubicBezTo>
                  <a:pt x="1088" y="25"/>
                  <a:pt x="1086" y="28"/>
                  <a:pt x="1084" y="32"/>
                </a:cubicBezTo>
                <a:cubicBezTo>
                  <a:pt x="1083" y="36"/>
                  <a:pt x="1082" y="40"/>
                  <a:pt x="1082" y="43"/>
                </a:cubicBezTo>
                <a:cubicBezTo>
                  <a:pt x="1082" y="48"/>
                  <a:pt x="1083" y="52"/>
                  <a:pt x="1085" y="55"/>
                </a:cubicBezTo>
                <a:cubicBezTo>
                  <a:pt x="1087" y="58"/>
                  <a:pt x="1091" y="59"/>
                  <a:pt x="1094" y="59"/>
                </a:cubicBezTo>
                <a:cubicBezTo>
                  <a:pt x="1098" y="59"/>
                  <a:pt x="1100" y="59"/>
                  <a:pt x="1102" y="57"/>
                </a:cubicBezTo>
                <a:cubicBezTo>
                  <a:pt x="1105" y="56"/>
                  <a:pt x="1106" y="54"/>
                  <a:pt x="1108" y="53"/>
                </a:cubicBezTo>
                <a:cubicBezTo>
                  <a:pt x="1106" y="50"/>
                  <a:pt x="1106" y="50"/>
                  <a:pt x="1106" y="50"/>
                </a:cubicBezTo>
                <a:cubicBezTo>
                  <a:pt x="1105" y="52"/>
                  <a:pt x="1103" y="53"/>
                  <a:pt x="1102" y="54"/>
                </a:cubicBezTo>
                <a:cubicBezTo>
                  <a:pt x="1100" y="54"/>
                  <a:pt x="1099" y="55"/>
                  <a:pt x="1097" y="55"/>
                </a:cubicBezTo>
                <a:cubicBezTo>
                  <a:pt x="1094" y="55"/>
                  <a:pt x="1092" y="54"/>
                  <a:pt x="1091" y="52"/>
                </a:cubicBezTo>
                <a:cubicBezTo>
                  <a:pt x="1090" y="50"/>
                  <a:pt x="1089" y="47"/>
                  <a:pt x="1089" y="43"/>
                </a:cubicBezTo>
                <a:cubicBezTo>
                  <a:pt x="1089" y="39"/>
                  <a:pt x="1090" y="35"/>
                  <a:pt x="1091" y="32"/>
                </a:cubicBezTo>
                <a:cubicBezTo>
                  <a:pt x="1092" y="30"/>
                  <a:pt x="1093" y="27"/>
                  <a:pt x="1095" y="26"/>
                </a:cubicBezTo>
                <a:cubicBezTo>
                  <a:pt x="1097" y="24"/>
                  <a:pt x="1099" y="23"/>
                  <a:pt x="1101" y="23"/>
                </a:cubicBezTo>
                <a:cubicBezTo>
                  <a:pt x="1102" y="23"/>
                  <a:pt x="1105" y="24"/>
                  <a:pt x="1107" y="27"/>
                </a:cubicBezTo>
                <a:close/>
                <a:moveTo>
                  <a:pt x="1124" y="52"/>
                </a:moveTo>
                <a:cubicBezTo>
                  <a:pt x="1129" y="19"/>
                  <a:pt x="1129" y="19"/>
                  <a:pt x="1129" y="19"/>
                </a:cubicBezTo>
                <a:cubicBezTo>
                  <a:pt x="1128" y="19"/>
                  <a:pt x="1128" y="19"/>
                  <a:pt x="1128" y="19"/>
                </a:cubicBezTo>
                <a:cubicBezTo>
                  <a:pt x="1118" y="20"/>
                  <a:pt x="1118" y="20"/>
                  <a:pt x="1118" y="20"/>
                </a:cubicBezTo>
                <a:cubicBezTo>
                  <a:pt x="1117" y="23"/>
                  <a:pt x="1117" y="23"/>
                  <a:pt x="1117" y="23"/>
                </a:cubicBezTo>
                <a:cubicBezTo>
                  <a:pt x="1122" y="24"/>
                  <a:pt x="1122" y="24"/>
                  <a:pt x="1122" y="24"/>
                </a:cubicBezTo>
                <a:cubicBezTo>
                  <a:pt x="1121" y="31"/>
                  <a:pt x="1120" y="37"/>
                  <a:pt x="1119" y="41"/>
                </a:cubicBezTo>
                <a:cubicBezTo>
                  <a:pt x="1118" y="49"/>
                  <a:pt x="1117" y="54"/>
                  <a:pt x="1117" y="55"/>
                </a:cubicBezTo>
                <a:cubicBezTo>
                  <a:pt x="1117" y="56"/>
                  <a:pt x="1118" y="57"/>
                  <a:pt x="1118" y="58"/>
                </a:cubicBezTo>
                <a:cubicBezTo>
                  <a:pt x="1119" y="59"/>
                  <a:pt x="1120" y="59"/>
                  <a:pt x="1122" y="59"/>
                </a:cubicBezTo>
                <a:cubicBezTo>
                  <a:pt x="1124" y="59"/>
                  <a:pt x="1125" y="59"/>
                  <a:pt x="1127" y="58"/>
                </a:cubicBezTo>
                <a:cubicBezTo>
                  <a:pt x="1128" y="57"/>
                  <a:pt x="1129" y="55"/>
                  <a:pt x="1130" y="54"/>
                </a:cubicBezTo>
                <a:cubicBezTo>
                  <a:pt x="1129" y="53"/>
                  <a:pt x="1129" y="53"/>
                  <a:pt x="1129" y="53"/>
                </a:cubicBezTo>
                <a:cubicBezTo>
                  <a:pt x="1128" y="54"/>
                  <a:pt x="1128" y="54"/>
                  <a:pt x="1127" y="54"/>
                </a:cubicBezTo>
                <a:cubicBezTo>
                  <a:pt x="1126" y="55"/>
                  <a:pt x="1126" y="55"/>
                  <a:pt x="1125" y="55"/>
                </a:cubicBezTo>
                <a:cubicBezTo>
                  <a:pt x="1125" y="55"/>
                  <a:pt x="1125" y="55"/>
                  <a:pt x="1125" y="54"/>
                </a:cubicBezTo>
                <a:cubicBezTo>
                  <a:pt x="1124" y="54"/>
                  <a:pt x="1124" y="54"/>
                  <a:pt x="1124" y="53"/>
                </a:cubicBezTo>
                <a:lnTo>
                  <a:pt x="1124" y="52"/>
                </a:lnTo>
                <a:close/>
                <a:moveTo>
                  <a:pt x="1127" y="11"/>
                </a:moveTo>
                <a:cubicBezTo>
                  <a:pt x="1128" y="11"/>
                  <a:pt x="1129" y="11"/>
                  <a:pt x="1130" y="10"/>
                </a:cubicBezTo>
                <a:cubicBezTo>
                  <a:pt x="1131" y="9"/>
                  <a:pt x="1131" y="7"/>
                  <a:pt x="1131" y="6"/>
                </a:cubicBezTo>
                <a:cubicBezTo>
                  <a:pt x="1131" y="5"/>
                  <a:pt x="1131" y="4"/>
                  <a:pt x="1130" y="3"/>
                </a:cubicBezTo>
                <a:cubicBezTo>
                  <a:pt x="1130" y="3"/>
                  <a:pt x="1129" y="2"/>
                  <a:pt x="1128" y="2"/>
                </a:cubicBezTo>
                <a:cubicBezTo>
                  <a:pt x="1126" y="2"/>
                  <a:pt x="1125" y="3"/>
                  <a:pt x="1124" y="4"/>
                </a:cubicBezTo>
                <a:cubicBezTo>
                  <a:pt x="1123" y="5"/>
                  <a:pt x="1123" y="6"/>
                  <a:pt x="1123" y="7"/>
                </a:cubicBezTo>
                <a:cubicBezTo>
                  <a:pt x="1123" y="8"/>
                  <a:pt x="1123" y="9"/>
                  <a:pt x="1124" y="10"/>
                </a:cubicBezTo>
                <a:cubicBezTo>
                  <a:pt x="1125" y="11"/>
                  <a:pt x="1126" y="11"/>
                  <a:pt x="1127" y="11"/>
                </a:cubicBezTo>
                <a:close/>
                <a:moveTo>
                  <a:pt x="1166" y="52"/>
                </a:moveTo>
                <a:cubicBezTo>
                  <a:pt x="1165" y="49"/>
                  <a:pt x="1165" y="49"/>
                  <a:pt x="1165" y="49"/>
                </a:cubicBezTo>
                <a:cubicBezTo>
                  <a:pt x="1163" y="51"/>
                  <a:pt x="1161" y="52"/>
                  <a:pt x="1159" y="53"/>
                </a:cubicBezTo>
                <a:cubicBezTo>
                  <a:pt x="1157" y="54"/>
                  <a:pt x="1155" y="55"/>
                  <a:pt x="1153" y="55"/>
                </a:cubicBezTo>
                <a:cubicBezTo>
                  <a:pt x="1150" y="55"/>
                  <a:pt x="1148" y="54"/>
                  <a:pt x="1147" y="51"/>
                </a:cubicBezTo>
                <a:cubicBezTo>
                  <a:pt x="1145" y="49"/>
                  <a:pt x="1145" y="46"/>
                  <a:pt x="1145" y="43"/>
                </a:cubicBezTo>
                <a:cubicBezTo>
                  <a:pt x="1148" y="43"/>
                  <a:pt x="1151" y="42"/>
                  <a:pt x="1155" y="41"/>
                </a:cubicBezTo>
                <a:cubicBezTo>
                  <a:pt x="1158" y="40"/>
                  <a:pt x="1162" y="38"/>
                  <a:pt x="1164" y="36"/>
                </a:cubicBezTo>
                <a:cubicBezTo>
                  <a:pt x="1167" y="33"/>
                  <a:pt x="1168" y="31"/>
                  <a:pt x="1168" y="27"/>
                </a:cubicBezTo>
                <a:cubicBezTo>
                  <a:pt x="1168" y="25"/>
                  <a:pt x="1167" y="23"/>
                  <a:pt x="1166" y="21"/>
                </a:cubicBezTo>
                <a:cubicBezTo>
                  <a:pt x="1164" y="19"/>
                  <a:pt x="1162" y="19"/>
                  <a:pt x="1158" y="19"/>
                </a:cubicBezTo>
                <a:cubicBezTo>
                  <a:pt x="1154" y="19"/>
                  <a:pt x="1151" y="20"/>
                  <a:pt x="1148" y="22"/>
                </a:cubicBezTo>
                <a:cubicBezTo>
                  <a:pt x="1145" y="24"/>
                  <a:pt x="1142" y="28"/>
                  <a:pt x="1140" y="31"/>
                </a:cubicBezTo>
                <a:cubicBezTo>
                  <a:pt x="1138" y="35"/>
                  <a:pt x="1138" y="40"/>
                  <a:pt x="1138" y="44"/>
                </a:cubicBezTo>
                <a:cubicBezTo>
                  <a:pt x="1138" y="47"/>
                  <a:pt x="1138" y="49"/>
                  <a:pt x="1139" y="52"/>
                </a:cubicBezTo>
                <a:cubicBezTo>
                  <a:pt x="1140" y="54"/>
                  <a:pt x="1142" y="56"/>
                  <a:pt x="1144" y="57"/>
                </a:cubicBezTo>
                <a:cubicBezTo>
                  <a:pt x="1146" y="59"/>
                  <a:pt x="1148" y="59"/>
                  <a:pt x="1151" y="59"/>
                </a:cubicBezTo>
                <a:cubicBezTo>
                  <a:pt x="1155" y="59"/>
                  <a:pt x="1158" y="58"/>
                  <a:pt x="1160" y="57"/>
                </a:cubicBezTo>
                <a:cubicBezTo>
                  <a:pt x="1163" y="55"/>
                  <a:pt x="1165" y="54"/>
                  <a:pt x="1166" y="52"/>
                </a:cubicBezTo>
                <a:close/>
                <a:moveTo>
                  <a:pt x="1157" y="22"/>
                </a:moveTo>
                <a:cubicBezTo>
                  <a:pt x="1158" y="22"/>
                  <a:pt x="1159" y="23"/>
                  <a:pt x="1160" y="24"/>
                </a:cubicBezTo>
                <a:cubicBezTo>
                  <a:pt x="1161" y="25"/>
                  <a:pt x="1161" y="26"/>
                  <a:pt x="1161" y="28"/>
                </a:cubicBezTo>
                <a:cubicBezTo>
                  <a:pt x="1161" y="30"/>
                  <a:pt x="1161" y="32"/>
                  <a:pt x="1159" y="34"/>
                </a:cubicBezTo>
                <a:cubicBezTo>
                  <a:pt x="1157" y="35"/>
                  <a:pt x="1155" y="37"/>
                  <a:pt x="1152" y="38"/>
                </a:cubicBezTo>
                <a:cubicBezTo>
                  <a:pt x="1150" y="39"/>
                  <a:pt x="1147" y="39"/>
                  <a:pt x="1145" y="39"/>
                </a:cubicBezTo>
                <a:cubicBezTo>
                  <a:pt x="1145" y="37"/>
                  <a:pt x="1146" y="34"/>
                  <a:pt x="1147" y="32"/>
                </a:cubicBezTo>
                <a:cubicBezTo>
                  <a:pt x="1148" y="29"/>
                  <a:pt x="1149" y="27"/>
                  <a:pt x="1151" y="25"/>
                </a:cubicBezTo>
                <a:cubicBezTo>
                  <a:pt x="1152" y="23"/>
                  <a:pt x="1154" y="22"/>
                  <a:pt x="1157" y="22"/>
                </a:cubicBezTo>
                <a:close/>
                <a:moveTo>
                  <a:pt x="1187" y="28"/>
                </a:moveTo>
                <a:cubicBezTo>
                  <a:pt x="1188" y="19"/>
                  <a:pt x="1188" y="19"/>
                  <a:pt x="1188" y="19"/>
                </a:cubicBezTo>
                <a:cubicBezTo>
                  <a:pt x="1186" y="19"/>
                  <a:pt x="1186" y="19"/>
                  <a:pt x="1186" y="19"/>
                </a:cubicBezTo>
                <a:cubicBezTo>
                  <a:pt x="1178" y="20"/>
                  <a:pt x="1178" y="20"/>
                  <a:pt x="1178" y="20"/>
                </a:cubicBezTo>
                <a:cubicBezTo>
                  <a:pt x="1177" y="23"/>
                  <a:pt x="1177" y="23"/>
                  <a:pt x="1177" y="23"/>
                </a:cubicBezTo>
                <a:cubicBezTo>
                  <a:pt x="1180" y="25"/>
                  <a:pt x="1180" y="25"/>
                  <a:pt x="1180" y="25"/>
                </a:cubicBezTo>
                <a:cubicBezTo>
                  <a:pt x="1176" y="58"/>
                  <a:pt x="1176" y="58"/>
                  <a:pt x="1176" y="58"/>
                </a:cubicBezTo>
                <a:cubicBezTo>
                  <a:pt x="1183" y="58"/>
                  <a:pt x="1183" y="58"/>
                  <a:pt x="1183" y="58"/>
                </a:cubicBezTo>
                <a:cubicBezTo>
                  <a:pt x="1186" y="33"/>
                  <a:pt x="1186" y="33"/>
                  <a:pt x="1186" y="33"/>
                </a:cubicBezTo>
                <a:cubicBezTo>
                  <a:pt x="1188" y="31"/>
                  <a:pt x="1190" y="28"/>
                  <a:pt x="1192" y="26"/>
                </a:cubicBezTo>
                <a:cubicBezTo>
                  <a:pt x="1194" y="25"/>
                  <a:pt x="1196" y="24"/>
                  <a:pt x="1198" y="24"/>
                </a:cubicBezTo>
                <a:cubicBezTo>
                  <a:pt x="1200" y="24"/>
                  <a:pt x="1201" y="24"/>
                  <a:pt x="1202" y="25"/>
                </a:cubicBezTo>
                <a:cubicBezTo>
                  <a:pt x="1202" y="26"/>
                  <a:pt x="1203" y="27"/>
                  <a:pt x="1203" y="29"/>
                </a:cubicBezTo>
                <a:cubicBezTo>
                  <a:pt x="1203" y="31"/>
                  <a:pt x="1202" y="33"/>
                  <a:pt x="1202" y="35"/>
                </a:cubicBezTo>
                <a:cubicBezTo>
                  <a:pt x="1202" y="37"/>
                  <a:pt x="1201" y="39"/>
                  <a:pt x="1201" y="41"/>
                </a:cubicBezTo>
                <a:cubicBezTo>
                  <a:pt x="1201" y="43"/>
                  <a:pt x="1201" y="43"/>
                  <a:pt x="1201" y="43"/>
                </a:cubicBezTo>
                <a:cubicBezTo>
                  <a:pt x="1200" y="46"/>
                  <a:pt x="1200" y="46"/>
                  <a:pt x="1200" y="46"/>
                </a:cubicBezTo>
                <a:cubicBezTo>
                  <a:pt x="1199" y="51"/>
                  <a:pt x="1199" y="54"/>
                  <a:pt x="1199" y="55"/>
                </a:cubicBezTo>
                <a:cubicBezTo>
                  <a:pt x="1199" y="58"/>
                  <a:pt x="1200" y="59"/>
                  <a:pt x="1203" y="59"/>
                </a:cubicBezTo>
                <a:cubicBezTo>
                  <a:pt x="1205" y="59"/>
                  <a:pt x="1206" y="59"/>
                  <a:pt x="1207" y="58"/>
                </a:cubicBezTo>
                <a:cubicBezTo>
                  <a:pt x="1208" y="58"/>
                  <a:pt x="1209" y="57"/>
                  <a:pt x="1210" y="57"/>
                </a:cubicBezTo>
                <a:cubicBezTo>
                  <a:pt x="1210" y="56"/>
                  <a:pt x="1211" y="55"/>
                  <a:pt x="1211" y="55"/>
                </a:cubicBezTo>
                <a:cubicBezTo>
                  <a:pt x="1210" y="53"/>
                  <a:pt x="1210" y="53"/>
                  <a:pt x="1210" y="53"/>
                </a:cubicBezTo>
                <a:cubicBezTo>
                  <a:pt x="1209" y="54"/>
                  <a:pt x="1208" y="55"/>
                  <a:pt x="1207" y="55"/>
                </a:cubicBezTo>
                <a:cubicBezTo>
                  <a:pt x="1206" y="55"/>
                  <a:pt x="1206" y="54"/>
                  <a:pt x="1206" y="53"/>
                </a:cubicBezTo>
                <a:cubicBezTo>
                  <a:pt x="1206" y="51"/>
                  <a:pt x="1206" y="48"/>
                  <a:pt x="1207" y="45"/>
                </a:cubicBezTo>
                <a:cubicBezTo>
                  <a:pt x="1208" y="41"/>
                  <a:pt x="1208" y="41"/>
                  <a:pt x="1208" y="41"/>
                </a:cubicBezTo>
                <a:cubicBezTo>
                  <a:pt x="1208" y="40"/>
                  <a:pt x="1208" y="40"/>
                  <a:pt x="1208" y="40"/>
                </a:cubicBezTo>
                <a:cubicBezTo>
                  <a:pt x="1209" y="34"/>
                  <a:pt x="1210" y="31"/>
                  <a:pt x="1210" y="29"/>
                </a:cubicBezTo>
                <a:cubicBezTo>
                  <a:pt x="1210" y="25"/>
                  <a:pt x="1209" y="23"/>
                  <a:pt x="1207" y="21"/>
                </a:cubicBezTo>
                <a:cubicBezTo>
                  <a:pt x="1206" y="19"/>
                  <a:pt x="1204" y="19"/>
                  <a:pt x="1201" y="19"/>
                </a:cubicBezTo>
                <a:cubicBezTo>
                  <a:pt x="1199" y="19"/>
                  <a:pt x="1196" y="19"/>
                  <a:pt x="1193" y="21"/>
                </a:cubicBezTo>
                <a:cubicBezTo>
                  <a:pt x="1191" y="23"/>
                  <a:pt x="1189" y="25"/>
                  <a:pt x="1187" y="28"/>
                </a:cubicBezTo>
                <a:close/>
                <a:moveTo>
                  <a:pt x="1243" y="27"/>
                </a:moveTo>
                <a:cubicBezTo>
                  <a:pt x="1245" y="27"/>
                  <a:pt x="1245" y="27"/>
                  <a:pt x="1245" y="27"/>
                </a:cubicBezTo>
                <a:cubicBezTo>
                  <a:pt x="1247" y="20"/>
                  <a:pt x="1247" y="20"/>
                  <a:pt x="1247" y="20"/>
                </a:cubicBezTo>
                <a:cubicBezTo>
                  <a:pt x="1246" y="20"/>
                  <a:pt x="1244" y="19"/>
                  <a:pt x="1243" y="19"/>
                </a:cubicBezTo>
                <a:cubicBezTo>
                  <a:pt x="1241" y="19"/>
                  <a:pt x="1240" y="19"/>
                  <a:pt x="1239" y="19"/>
                </a:cubicBezTo>
                <a:cubicBezTo>
                  <a:pt x="1234" y="19"/>
                  <a:pt x="1231" y="20"/>
                  <a:pt x="1228" y="22"/>
                </a:cubicBezTo>
                <a:cubicBezTo>
                  <a:pt x="1224" y="25"/>
                  <a:pt x="1222" y="28"/>
                  <a:pt x="1220" y="32"/>
                </a:cubicBezTo>
                <a:cubicBezTo>
                  <a:pt x="1219" y="36"/>
                  <a:pt x="1218" y="40"/>
                  <a:pt x="1218" y="43"/>
                </a:cubicBezTo>
                <a:cubicBezTo>
                  <a:pt x="1218" y="48"/>
                  <a:pt x="1219" y="52"/>
                  <a:pt x="1221" y="55"/>
                </a:cubicBezTo>
                <a:cubicBezTo>
                  <a:pt x="1224" y="58"/>
                  <a:pt x="1227" y="59"/>
                  <a:pt x="1231" y="59"/>
                </a:cubicBezTo>
                <a:cubicBezTo>
                  <a:pt x="1234" y="59"/>
                  <a:pt x="1236" y="59"/>
                  <a:pt x="1239" y="57"/>
                </a:cubicBezTo>
                <a:cubicBezTo>
                  <a:pt x="1241" y="56"/>
                  <a:pt x="1243" y="54"/>
                  <a:pt x="1244" y="53"/>
                </a:cubicBezTo>
                <a:cubicBezTo>
                  <a:pt x="1242" y="50"/>
                  <a:pt x="1242" y="50"/>
                  <a:pt x="1242" y="50"/>
                </a:cubicBezTo>
                <a:cubicBezTo>
                  <a:pt x="1241" y="52"/>
                  <a:pt x="1239" y="53"/>
                  <a:pt x="1238" y="54"/>
                </a:cubicBezTo>
                <a:cubicBezTo>
                  <a:pt x="1236" y="54"/>
                  <a:pt x="1235" y="55"/>
                  <a:pt x="1233" y="55"/>
                </a:cubicBezTo>
                <a:cubicBezTo>
                  <a:pt x="1230" y="55"/>
                  <a:pt x="1228" y="54"/>
                  <a:pt x="1227" y="52"/>
                </a:cubicBezTo>
                <a:cubicBezTo>
                  <a:pt x="1226" y="50"/>
                  <a:pt x="1225" y="47"/>
                  <a:pt x="1225" y="43"/>
                </a:cubicBezTo>
                <a:cubicBezTo>
                  <a:pt x="1225" y="39"/>
                  <a:pt x="1226" y="35"/>
                  <a:pt x="1227" y="32"/>
                </a:cubicBezTo>
                <a:cubicBezTo>
                  <a:pt x="1228" y="30"/>
                  <a:pt x="1229" y="27"/>
                  <a:pt x="1231" y="26"/>
                </a:cubicBezTo>
                <a:cubicBezTo>
                  <a:pt x="1233" y="24"/>
                  <a:pt x="1235" y="23"/>
                  <a:pt x="1237" y="23"/>
                </a:cubicBezTo>
                <a:cubicBezTo>
                  <a:pt x="1239" y="23"/>
                  <a:pt x="1241" y="24"/>
                  <a:pt x="1243" y="27"/>
                </a:cubicBezTo>
                <a:close/>
                <a:moveTo>
                  <a:pt x="1279" y="52"/>
                </a:moveTo>
                <a:cubicBezTo>
                  <a:pt x="1277" y="49"/>
                  <a:pt x="1277" y="49"/>
                  <a:pt x="1277" y="49"/>
                </a:cubicBezTo>
                <a:cubicBezTo>
                  <a:pt x="1276" y="51"/>
                  <a:pt x="1274" y="52"/>
                  <a:pt x="1272" y="53"/>
                </a:cubicBezTo>
                <a:cubicBezTo>
                  <a:pt x="1270" y="54"/>
                  <a:pt x="1268" y="55"/>
                  <a:pt x="1266" y="55"/>
                </a:cubicBezTo>
                <a:cubicBezTo>
                  <a:pt x="1263" y="55"/>
                  <a:pt x="1261" y="54"/>
                  <a:pt x="1259" y="51"/>
                </a:cubicBezTo>
                <a:cubicBezTo>
                  <a:pt x="1258" y="49"/>
                  <a:pt x="1257" y="46"/>
                  <a:pt x="1258" y="43"/>
                </a:cubicBezTo>
                <a:cubicBezTo>
                  <a:pt x="1260" y="43"/>
                  <a:pt x="1264" y="42"/>
                  <a:pt x="1267" y="41"/>
                </a:cubicBezTo>
                <a:cubicBezTo>
                  <a:pt x="1271" y="40"/>
                  <a:pt x="1274" y="38"/>
                  <a:pt x="1277" y="36"/>
                </a:cubicBezTo>
                <a:cubicBezTo>
                  <a:pt x="1280" y="33"/>
                  <a:pt x="1281" y="31"/>
                  <a:pt x="1281" y="27"/>
                </a:cubicBezTo>
                <a:cubicBezTo>
                  <a:pt x="1281" y="25"/>
                  <a:pt x="1280" y="23"/>
                  <a:pt x="1278" y="21"/>
                </a:cubicBezTo>
                <a:cubicBezTo>
                  <a:pt x="1277" y="19"/>
                  <a:pt x="1274" y="19"/>
                  <a:pt x="1271" y="19"/>
                </a:cubicBezTo>
                <a:cubicBezTo>
                  <a:pt x="1267" y="19"/>
                  <a:pt x="1264" y="20"/>
                  <a:pt x="1260" y="22"/>
                </a:cubicBezTo>
                <a:cubicBezTo>
                  <a:pt x="1257" y="24"/>
                  <a:pt x="1255" y="28"/>
                  <a:pt x="1253" y="31"/>
                </a:cubicBezTo>
                <a:cubicBezTo>
                  <a:pt x="1251" y="35"/>
                  <a:pt x="1250" y="40"/>
                  <a:pt x="1250" y="44"/>
                </a:cubicBezTo>
                <a:cubicBezTo>
                  <a:pt x="1250" y="47"/>
                  <a:pt x="1251" y="49"/>
                  <a:pt x="1252" y="52"/>
                </a:cubicBezTo>
                <a:cubicBezTo>
                  <a:pt x="1253" y="54"/>
                  <a:pt x="1254" y="56"/>
                  <a:pt x="1256" y="57"/>
                </a:cubicBezTo>
                <a:cubicBezTo>
                  <a:pt x="1258" y="59"/>
                  <a:pt x="1261" y="59"/>
                  <a:pt x="1264" y="59"/>
                </a:cubicBezTo>
                <a:cubicBezTo>
                  <a:pt x="1267" y="59"/>
                  <a:pt x="1270" y="58"/>
                  <a:pt x="1273" y="57"/>
                </a:cubicBezTo>
                <a:cubicBezTo>
                  <a:pt x="1276" y="55"/>
                  <a:pt x="1278" y="54"/>
                  <a:pt x="1279" y="52"/>
                </a:cubicBezTo>
                <a:close/>
                <a:moveTo>
                  <a:pt x="1269" y="22"/>
                </a:moveTo>
                <a:cubicBezTo>
                  <a:pt x="1271" y="22"/>
                  <a:pt x="1272" y="23"/>
                  <a:pt x="1273" y="24"/>
                </a:cubicBezTo>
                <a:cubicBezTo>
                  <a:pt x="1274" y="25"/>
                  <a:pt x="1274" y="26"/>
                  <a:pt x="1274" y="28"/>
                </a:cubicBezTo>
                <a:cubicBezTo>
                  <a:pt x="1274" y="30"/>
                  <a:pt x="1273" y="32"/>
                  <a:pt x="1272" y="34"/>
                </a:cubicBezTo>
                <a:cubicBezTo>
                  <a:pt x="1270" y="35"/>
                  <a:pt x="1268" y="37"/>
                  <a:pt x="1265" y="38"/>
                </a:cubicBezTo>
                <a:cubicBezTo>
                  <a:pt x="1263" y="39"/>
                  <a:pt x="1260" y="39"/>
                  <a:pt x="1258" y="39"/>
                </a:cubicBezTo>
                <a:cubicBezTo>
                  <a:pt x="1258" y="37"/>
                  <a:pt x="1259" y="34"/>
                  <a:pt x="1259" y="32"/>
                </a:cubicBezTo>
                <a:cubicBezTo>
                  <a:pt x="1260" y="29"/>
                  <a:pt x="1262" y="27"/>
                  <a:pt x="1263" y="25"/>
                </a:cubicBezTo>
                <a:cubicBezTo>
                  <a:pt x="1265" y="23"/>
                  <a:pt x="1267" y="22"/>
                  <a:pt x="1269" y="22"/>
                </a:cubicBezTo>
                <a:close/>
                <a:moveTo>
                  <a:pt x="1310" y="25"/>
                </a:moveTo>
                <a:cubicBezTo>
                  <a:pt x="1311" y="20"/>
                  <a:pt x="1311" y="20"/>
                  <a:pt x="1311" y="20"/>
                </a:cubicBezTo>
                <a:cubicBezTo>
                  <a:pt x="1311" y="20"/>
                  <a:pt x="1309" y="19"/>
                  <a:pt x="1308" y="19"/>
                </a:cubicBezTo>
                <a:cubicBezTo>
                  <a:pt x="1306" y="19"/>
                  <a:pt x="1304" y="19"/>
                  <a:pt x="1303" y="19"/>
                </a:cubicBezTo>
                <a:cubicBezTo>
                  <a:pt x="1300" y="19"/>
                  <a:pt x="1298" y="19"/>
                  <a:pt x="1296" y="20"/>
                </a:cubicBezTo>
                <a:cubicBezTo>
                  <a:pt x="1293" y="21"/>
                  <a:pt x="1292" y="22"/>
                  <a:pt x="1291" y="24"/>
                </a:cubicBezTo>
                <a:cubicBezTo>
                  <a:pt x="1289" y="26"/>
                  <a:pt x="1289" y="27"/>
                  <a:pt x="1289" y="30"/>
                </a:cubicBezTo>
                <a:cubicBezTo>
                  <a:pt x="1289" y="34"/>
                  <a:pt x="1291" y="38"/>
                  <a:pt x="1296" y="41"/>
                </a:cubicBezTo>
                <a:cubicBezTo>
                  <a:pt x="1298" y="43"/>
                  <a:pt x="1300" y="44"/>
                  <a:pt x="1301" y="45"/>
                </a:cubicBezTo>
                <a:cubicBezTo>
                  <a:pt x="1302" y="46"/>
                  <a:pt x="1303" y="48"/>
                  <a:pt x="1303" y="50"/>
                </a:cubicBezTo>
                <a:cubicBezTo>
                  <a:pt x="1303" y="51"/>
                  <a:pt x="1302" y="53"/>
                  <a:pt x="1301" y="54"/>
                </a:cubicBezTo>
                <a:cubicBezTo>
                  <a:pt x="1299" y="55"/>
                  <a:pt x="1297" y="55"/>
                  <a:pt x="1295" y="55"/>
                </a:cubicBezTo>
                <a:cubicBezTo>
                  <a:pt x="1293" y="55"/>
                  <a:pt x="1292" y="55"/>
                  <a:pt x="1290" y="54"/>
                </a:cubicBezTo>
                <a:cubicBezTo>
                  <a:pt x="1288" y="53"/>
                  <a:pt x="1287" y="53"/>
                  <a:pt x="1286" y="52"/>
                </a:cubicBezTo>
                <a:cubicBezTo>
                  <a:pt x="1285" y="57"/>
                  <a:pt x="1285" y="57"/>
                  <a:pt x="1285" y="57"/>
                </a:cubicBezTo>
                <a:cubicBezTo>
                  <a:pt x="1285" y="58"/>
                  <a:pt x="1287" y="58"/>
                  <a:pt x="1289" y="58"/>
                </a:cubicBezTo>
                <a:cubicBezTo>
                  <a:pt x="1291" y="59"/>
                  <a:pt x="1293" y="59"/>
                  <a:pt x="1295" y="59"/>
                </a:cubicBezTo>
                <a:cubicBezTo>
                  <a:pt x="1299" y="59"/>
                  <a:pt x="1303" y="58"/>
                  <a:pt x="1305" y="56"/>
                </a:cubicBezTo>
                <a:cubicBezTo>
                  <a:pt x="1308" y="54"/>
                  <a:pt x="1309" y="52"/>
                  <a:pt x="1309" y="48"/>
                </a:cubicBezTo>
                <a:cubicBezTo>
                  <a:pt x="1309" y="46"/>
                  <a:pt x="1309" y="45"/>
                  <a:pt x="1308" y="43"/>
                </a:cubicBezTo>
                <a:cubicBezTo>
                  <a:pt x="1307" y="42"/>
                  <a:pt x="1306" y="41"/>
                  <a:pt x="1305" y="40"/>
                </a:cubicBezTo>
                <a:cubicBezTo>
                  <a:pt x="1304" y="39"/>
                  <a:pt x="1303" y="38"/>
                  <a:pt x="1301" y="36"/>
                </a:cubicBezTo>
                <a:cubicBezTo>
                  <a:pt x="1299" y="35"/>
                  <a:pt x="1298" y="34"/>
                  <a:pt x="1297" y="32"/>
                </a:cubicBezTo>
                <a:cubicBezTo>
                  <a:pt x="1296" y="31"/>
                  <a:pt x="1295" y="30"/>
                  <a:pt x="1295" y="28"/>
                </a:cubicBezTo>
                <a:cubicBezTo>
                  <a:pt x="1295" y="26"/>
                  <a:pt x="1296" y="25"/>
                  <a:pt x="1297" y="24"/>
                </a:cubicBezTo>
                <a:cubicBezTo>
                  <a:pt x="1299" y="23"/>
                  <a:pt x="1300" y="23"/>
                  <a:pt x="1303" y="23"/>
                </a:cubicBezTo>
                <a:cubicBezTo>
                  <a:pt x="1304" y="23"/>
                  <a:pt x="1306" y="23"/>
                  <a:pt x="1307" y="24"/>
                </a:cubicBezTo>
                <a:cubicBezTo>
                  <a:pt x="1309" y="24"/>
                  <a:pt x="1310" y="25"/>
                  <a:pt x="1310" y="25"/>
                </a:cubicBezTo>
                <a:close/>
                <a:moveTo>
                  <a:pt x="1047" y="110"/>
                </a:moveTo>
                <a:cubicBezTo>
                  <a:pt x="1052" y="111"/>
                  <a:pt x="1052" y="111"/>
                  <a:pt x="1052" y="111"/>
                </a:cubicBezTo>
                <a:cubicBezTo>
                  <a:pt x="1046" y="156"/>
                  <a:pt x="1046" y="156"/>
                  <a:pt x="1046" y="156"/>
                </a:cubicBezTo>
                <a:cubicBezTo>
                  <a:pt x="1041" y="157"/>
                  <a:pt x="1041" y="157"/>
                  <a:pt x="1041" y="157"/>
                </a:cubicBezTo>
                <a:cubicBezTo>
                  <a:pt x="1041" y="159"/>
                  <a:pt x="1041" y="159"/>
                  <a:pt x="1041" y="159"/>
                </a:cubicBezTo>
                <a:cubicBezTo>
                  <a:pt x="1078" y="159"/>
                  <a:pt x="1078" y="159"/>
                  <a:pt x="1078" y="159"/>
                </a:cubicBezTo>
                <a:cubicBezTo>
                  <a:pt x="1081" y="147"/>
                  <a:pt x="1081" y="147"/>
                  <a:pt x="1081" y="147"/>
                </a:cubicBezTo>
                <a:cubicBezTo>
                  <a:pt x="1077" y="146"/>
                  <a:pt x="1077" y="146"/>
                  <a:pt x="1077" y="146"/>
                </a:cubicBezTo>
                <a:cubicBezTo>
                  <a:pt x="1073" y="155"/>
                  <a:pt x="1073" y="155"/>
                  <a:pt x="1073" y="155"/>
                </a:cubicBezTo>
                <a:cubicBezTo>
                  <a:pt x="1053" y="156"/>
                  <a:pt x="1053" y="156"/>
                  <a:pt x="1053" y="156"/>
                </a:cubicBezTo>
                <a:cubicBezTo>
                  <a:pt x="1056" y="134"/>
                  <a:pt x="1056" y="134"/>
                  <a:pt x="1056" y="134"/>
                </a:cubicBezTo>
                <a:cubicBezTo>
                  <a:pt x="1072" y="135"/>
                  <a:pt x="1072" y="135"/>
                  <a:pt x="1072" y="135"/>
                </a:cubicBezTo>
                <a:cubicBezTo>
                  <a:pt x="1073" y="130"/>
                  <a:pt x="1073" y="130"/>
                  <a:pt x="1073" y="130"/>
                </a:cubicBezTo>
                <a:cubicBezTo>
                  <a:pt x="1057" y="130"/>
                  <a:pt x="1057" y="130"/>
                  <a:pt x="1057" y="130"/>
                </a:cubicBezTo>
                <a:cubicBezTo>
                  <a:pt x="1059" y="110"/>
                  <a:pt x="1059" y="110"/>
                  <a:pt x="1059" y="110"/>
                </a:cubicBezTo>
                <a:cubicBezTo>
                  <a:pt x="1075" y="111"/>
                  <a:pt x="1075" y="111"/>
                  <a:pt x="1075" y="111"/>
                </a:cubicBezTo>
                <a:cubicBezTo>
                  <a:pt x="1076" y="118"/>
                  <a:pt x="1076" y="118"/>
                  <a:pt x="1076" y="118"/>
                </a:cubicBezTo>
                <a:cubicBezTo>
                  <a:pt x="1080" y="118"/>
                  <a:pt x="1080" y="118"/>
                  <a:pt x="1080" y="118"/>
                </a:cubicBezTo>
                <a:cubicBezTo>
                  <a:pt x="1081" y="107"/>
                  <a:pt x="1081" y="107"/>
                  <a:pt x="1081" y="107"/>
                </a:cubicBezTo>
                <a:cubicBezTo>
                  <a:pt x="1048" y="107"/>
                  <a:pt x="1048" y="107"/>
                  <a:pt x="1048" y="107"/>
                </a:cubicBezTo>
                <a:lnTo>
                  <a:pt x="1047" y="110"/>
                </a:lnTo>
                <a:close/>
                <a:moveTo>
                  <a:pt x="1100" y="129"/>
                </a:moveTo>
                <a:cubicBezTo>
                  <a:pt x="1100" y="120"/>
                  <a:pt x="1100" y="120"/>
                  <a:pt x="1100" y="120"/>
                </a:cubicBezTo>
                <a:cubicBezTo>
                  <a:pt x="1099" y="119"/>
                  <a:pt x="1099" y="119"/>
                  <a:pt x="1099" y="119"/>
                </a:cubicBezTo>
                <a:cubicBezTo>
                  <a:pt x="1090" y="121"/>
                  <a:pt x="1090" y="121"/>
                  <a:pt x="1090" y="121"/>
                </a:cubicBezTo>
                <a:cubicBezTo>
                  <a:pt x="1090" y="124"/>
                  <a:pt x="1090" y="124"/>
                  <a:pt x="1090" y="124"/>
                </a:cubicBezTo>
                <a:cubicBezTo>
                  <a:pt x="1093" y="125"/>
                  <a:pt x="1093" y="125"/>
                  <a:pt x="1093" y="125"/>
                </a:cubicBezTo>
                <a:cubicBezTo>
                  <a:pt x="1089" y="159"/>
                  <a:pt x="1089" y="159"/>
                  <a:pt x="1089" y="159"/>
                </a:cubicBezTo>
                <a:cubicBezTo>
                  <a:pt x="1095" y="159"/>
                  <a:pt x="1095" y="159"/>
                  <a:pt x="1095" y="159"/>
                </a:cubicBezTo>
                <a:cubicBezTo>
                  <a:pt x="1099" y="134"/>
                  <a:pt x="1099" y="134"/>
                  <a:pt x="1099" y="134"/>
                </a:cubicBezTo>
                <a:cubicBezTo>
                  <a:pt x="1101" y="131"/>
                  <a:pt x="1103" y="129"/>
                  <a:pt x="1105" y="127"/>
                </a:cubicBezTo>
                <a:cubicBezTo>
                  <a:pt x="1107" y="125"/>
                  <a:pt x="1109" y="124"/>
                  <a:pt x="1111" y="124"/>
                </a:cubicBezTo>
                <a:cubicBezTo>
                  <a:pt x="1113" y="124"/>
                  <a:pt x="1114" y="125"/>
                  <a:pt x="1114" y="126"/>
                </a:cubicBezTo>
                <a:cubicBezTo>
                  <a:pt x="1115" y="127"/>
                  <a:pt x="1115" y="128"/>
                  <a:pt x="1115" y="130"/>
                </a:cubicBezTo>
                <a:cubicBezTo>
                  <a:pt x="1115" y="132"/>
                  <a:pt x="1115" y="134"/>
                  <a:pt x="1115" y="135"/>
                </a:cubicBezTo>
                <a:cubicBezTo>
                  <a:pt x="1115" y="137"/>
                  <a:pt x="1114" y="140"/>
                  <a:pt x="1114" y="142"/>
                </a:cubicBezTo>
                <a:cubicBezTo>
                  <a:pt x="1114" y="144"/>
                  <a:pt x="1114" y="144"/>
                  <a:pt x="1114" y="144"/>
                </a:cubicBezTo>
                <a:cubicBezTo>
                  <a:pt x="1113" y="147"/>
                  <a:pt x="1113" y="147"/>
                  <a:pt x="1113" y="147"/>
                </a:cubicBezTo>
                <a:cubicBezTo>
                  <a:pt x="1112" y="151"/>
                  <a:pt x="1112" y="154"/>
                  <a:pt x="1112" y="156"/>
                </a:cubicBezTo>
                <a:cubicBezTo>
                  <a:pt x="1112" y="159"/>
                  <a:pt x="1113" y="160"/>
                  <a:pt x="1116" y="160"/>
                </a:cubicBezTo>
                <a:cubicBezTo>
                  <a:pt x="1117" y="160"/>
                  <a:pt x="1119" y="160"/>
                  <a:pt x="1120" y="159"/>
                </a:cubicBezTo>
                <a:cubicBezTo>
                  <a:pt x="1121" y="159"/>
                  <a:pt x="1122" y="158"/>
                  <a:pt x="1123" y="157"/>
                </a:cubicBezTo>
                <a:cubicBezTo>
                  <a:pt x="1123" y="157"/>
                  <a:pt x="1124" y="156"/>
                  <a:pt x="1124" y="156"/>
                </a:cubicBezTo>
                <a:cubicBezTo>
                  <a:pt x="1123" y="154"/>
                  <a:pt x="1123" y="154"/>
                  <a:pt x="1123" y="154"/>
                </a:cubicBezTo>
                <a:cubicBezTo>
                  <a:pt x="1122" y="155"/>
                  <a:pt x="1121" y="156"/>
                  <a:pt x="1120" y="156"/>
                </a:cubicBezTo>
                <a:cubicBezTo>
                  <a:pt x="1119" y="156"/>
                  <a:pt x="1119" y="155"/>
                  <a:pt x="1119" y="154"/>
                </a:cubicBezTo>
                <a:cubicBezTo>
                  <a:pt x="1119" y="152"/>
                  <a:pt x="1119" y="149"/>
                  <a:pt x="1120" y="145"/>
                </a:cubicBezTo>
                <a:cubicBezTo>
                  <a:pt x="1121" y="142"/>
                  <a:pt x="1121" y="142"/>
                  <a:pt x="1121" y="142"/>
                </a:cubicBezTo>
                <a:cubicBezTo>
                  <a:pt x="1121" y="140"/>
                  <a:pt x="1121" y="140"/>
                  <a:pt x="1121" y="140"/>
                </a:cubicBezTo>
                <a:cubicBezTo>
                  <a:pt x="1122" y="135"/>
                  <a:pt x="1122" y="132"/>
                  <a:pt x="1122" y="130"/>
                </a:cubicBezTo>
                <a:cubicBezTo>
                  <a:pt x="1122" y="126"/>
                  <a:pt x="1122" y="123"/>
                  <a:pt x="1120" y="122"/>
                </a:cubicBezTo>
                <a:cubicBezTo>
                  <a:pt x="1119" y="120"/>
                  <a:pt x="1117" y="119"/>
                  <a:pt x="1114" y="119"/>
                </a:cubicBezTo>
                <a:cubicBezTo>
                  <a:pt x="1112" y="119"/>
                  <a:pt x="1109" y="120"/>
                  <a:pt x="1106" y="122"/>
                </a:cubicBezTo>
                <a:cubicBezTo>
                  <a:pt x="1104" y="124"/>
                  <a:pt x="1102" y="126"/>
                  <a:pt x="1100" y="129"/>
                </a:cubicBezTo>
                <a:close/>
                <a:moveTo>
                  <a:pt x="1159" y="162"/>
                </a:moveTo>
                <a:cubicBezTo>
                  <a:pt x="1165" y="119"/>
                  <a:pt x="1165" y="119"/>
                  <a:pt x="1165" y="119"/>
                </a:cubicBezTo>
                <a:cubicBezTo>
                  <a:pt x="1160" y="121"/>
                  <a:pt x="1160" y="121"/>
                  <a:pt x="1160" y="121"/>
                </a:cubicBezTo>
                <a:cubicBezTo>
                  <a:pt x="1159" y="121"/>
                  <a:pt x="1158" y="120"/>
                  <a:pt x="1157" y="120"/>
                </a:cubicBezTo>
                <a:cubicBezTo>
                  <a:pt x="1155" y="120"/>
                  <a:pt x="1154" y="119"/>
                  <a:pt x="1153" y="119"/>
                </a:cubicBezTo>
                <a:cubicBezTo>
                  <a:pt x="1148" y="119"/>
                  <a:pt x="1144" y="121"/>
                  <a:pt x="1141" y="123"/>
                </a:cubicBezTo>
                <a:cubicBezTo>
                  <a:pt x="1137" y="126"/>
                  <a:pt x="1135" y="129"/>
                  <a:pt x="1133" y="133"/>
                </a:cubicBezTo>
                <a:cubicBezTo>
                  <a:pt x="1131" y="137"/>
                  <a:pt x="1130" y="141"/>
                  <a:pt x="1130" y="145"/>
                </a:cubicBezTo>
                <a:cubicBezTo>
                  <a:pt x="1130" y="150"/>
                  <a:pt x="1131" y="153"/>
                  <a:pt x="1133" y="156"/>
                </a:cubicBezTo>
                <a:cubicBezTo>
                  <a:pt x="1135" y="159"/>
                  <a:pt x="1138" y="160"/>
                  <a:pt x="1142" y="160"/>
                </a:cubicBezTo>
                <a:cubicBezTo>
                  <a:pt x="1144" y="160"/>
                  <a:pt x="1146" y="159"/>
                  <a:pt x="1148" y="158"/>
                </a:cubicBezTo>
                <a:cubicBezTo>
                  <a:pt x="1150" y="157"/>
                  <a:pt x="1152" y="156"/>
                  <a:pt x="1153" y="155"/>
                </a:cubicBezTo>
                <a:cubicBezTo>
                  <a:pt x="1151" y="164"/>
                  <a:pt x="1151" y="164"/>
                  <a:pt x="1151" y="164"/>
                </a:cubicBezTo>
                <a:cubicBezTo>
                  <a:pt x="1151" y="167"/>
                  <a:pt x="1150" y="169"/>
                  <a:pt x="1149" y="170"/>
                </a:cubicBezTo>
                <a:cubicBezTo>
                  <a:pt x="1147" y="172"/>
                  <a:pt x="1145" y="172"/>
                  <a:pt x="1142" y="172"/>
                </a:cubicBezTo>
                <a:cubicBezTo>
                  <a:pt x="1140" y="172"/>
                  <a:pt x="1139" y="172"/>
                  <a:pt x="1137" y="171"/>
                </a:cubicBezTo>
                <a:cubicBezTo>
                  <a:pt x="1136" y="171"/>
                  <a:pt x="1134" y="170"/>
                  <a:pt x="1133" y="170"/>
                </a:cubicBezTo>
                <a:cubicBezTo>
                  <a:pt x="1132" y="175"/>
                  <a:pt x="1132" y="175"/>
                  <a:pt x="1132" y="175"/>
                </a:cubicBezTo>
                <a:cubicBezTo>
                  <a:pt x="1132" y="176"/>
                  <a:pt x="1134" y="176"/>
                  <a:pt x="1135" y="176"/>
                </a:cubicBezTo>
                <a:cubicBezTo>
                  <a:pt x="1137" y="177"/>
                  <a:pt x="1138" y="177"/>
                  <a:pt x="1140" y="177"/>
                </a:cubicBezTo>
                <a:cubicBezTo>
                  <a:pt x="1142" y="177"/>
                  <a:pt x="1145" y="176"/>
                  <a:pt x="1148" y="175"/>
                </a:cubicBezTo>
                <a:cubicBezTo>
                  <a:pt x="1150" y="174"/>
                  <a:pt x="1153" y="173"/>
                  <a:pt x="1155" y="170"/>
                </a:cubicBezTo>
                <a:cubicBezTo>
                  <a:pt x="1157" y="168"/>
                  <a:pt x="1158" y="165"/>
                  <a:pt x="1159" y="162"/>
                </a:cubicBezTo>
                <a:close/>
                <a:moveTo>
                  <a:pt x="1157" y="125"/>
                </a:moveTo>
                <a:cubicBezTo>
                  <a:pt x="1154" y="150"/>
                  <a:pt x="1154" y="150"/>
                  <a:pt x="1154" y="150"/>
                </a:cubicBezTo>
                <a:cubicBezTo>
                  <a:pt x="1152" y="151"/>
                  <a:pt x="1151" y="153"/>
                  <a:pt x="1149" y="154"/>
                </a:cubicBezTo>
                <a:cubicBezTo>
                  <a:pt x="1148" y="155"/>
                  <a:pt x="1146" y="155"/>
                  <a:pt x="1144" y="155"/>
                </a:cubicBezTo>
                <a:cubicBezTo>
                  <a:pt x="1142" y="155"/>
                  <a:pt x="1140" y="155"/>
                  <a:pt x="1139" y="153"/>
                </a:cubicBezTo>
                <a:cubicBezTo>
                  <a:pt x="1138" y="151"/>
                  <a:pt x="1138" y="148"/>
                  <a:pt x="1138" y="145"/>
                </a:cubicBezTo>
                <a:cubicBezTo>
                  <a:pt x="1138" y="142"/>
                  <a:pt x="1138" y="138"/>
                  <a:pt x="1139" y="135"/>
                </a:cubicBezTo>
                <a:cubicBezTo>
                  <a:pt x="1140" y="132"/>
                  <a:pt x="1142" y="129"/>
                  <a:pt x="1144" y="127"/>
                </a:cubicBezTo>
                <a:cubicBezTo>
                  <a:pt x="1146" y="124"/>
                  <a:pt x="1149" y="123"/>
                  <a:pt x="1152" y="123"/>
                </a:cubicBezTo>
                <a:cubicBezTo>
                  <a:pt x="1154" y="123"/>
                  <a:pt x="1156" y="124"/>
                  <a:pt x="1157" y="125"/>
                </a:cubicBezTo>
                <a:close/>
                <a:moveTo>
                  <a:pt x="1181" y="153"/>
                </a:moveTo>
                <a:cubicBezTo>
                  <a:pt x="1185" y="120"/>
                  <a:pt x="1185" y="120"/>
                  <a:pt x="1185" y="120"/>
                </a:cubicBezTo>
                <a:cubicBezTo>
                  <a:pt x="1184" y="119"/>
                  <a:pt x="1184" y="119"/>
                  <a:pt x="1184" y="119"/>
                </a:cubicBezTo>
                <a:cubicBezTo>
                  <a:pt x="1174" y="121"/>
                  <a:pt x="1174" y="121"/>
                  <a:pt x="1174" y="121"/>
                </a:cubicBezTo>
                <a:cubicBezTo>
                  <a:pt x="1173" y="123"/>
                  <a:pt x="1173" y="123"/>
                  <a:pt x="1173" y="123"/>
                </a:cubicBezTo>
                <a:cubicBezTo>
                  <a:pt x="1178" y="125"/>
                  <a:pt x="1178" y="125"/>
                  <a:pt x="1178" y="125"/>
                </a:cubicBezTo>
                <a:cubicBezTo>
                  <a:pt x="1177" y="132"/>
                  <a:pt x="1176" y="138"/>
                  <a:pt x="1175" y="142"/>
                </a:cubicBezTo>
                <a:cubicBezTo>
                  <a:pt x="1174" y="150"/>
                  <a:pt x="1174" y="154"/>
                  <a:pt x="1173" y="156"/>
                </a:cubicBezTo>
                <a:cubicBezTo>
                  <a:pt x="1173" y="157"/>
                  <a:pt x="1174" y="158"/>
                  <a:pt x="1174" y="159"/>
                </a:cubicBezTo>
                <a:cubicBezTo>
                  <a:pt x="1175" y="160"/>
                  <a:pt x="1176" y="160"/>
                  <a:pt x="1178" y="160"/>
                </a:cubicBezTo>
                <a:cubicBezTo>
                  <a:pt x="1180" y="160"/>
                  <a:pt x="1182" y="159"/>
                  <a:pt x="1183" y="158"/>
                </a:cubicBezTo>
                <a:cubicBezTo>
                  <a:pt x="1184" y="157"/>
                  <a:pt x="1185" y="156"/>
                  <a:pt x="1186" y="155"/>
                </a:cubicBezTo>
                <a:cubicBezTo>
                  <a:pt x="1185" y="154"/>
                  <a:pt x="1185" y="154"/>
                  <a:pt x="1185" y="154"/>
                </a:cubicBezTo>
                <a:cubicBezTo>
                  <a:pt x="1184" y="154"/>
                  <a:pt x="1184" y="155"/>
                  <a:pt x="1183" y="155"/>
                </a:cubicBezTo>
                <a:cubicBezTo>
                  <a:pt x="1183" y="156"/>
                  <a:pt x="1182" y="156"/>
                  <a:pt x="1182" y="156"/>
                </a:cubicBezTo>
                <a:cubicBezTo>
                  <a:pt x="1181" y="156"/>
                  <a:pt x="1181" y="156"/>
                  <a:pt x="1181" y="155"/>
                </a:cubicBezTo>
                <a:cubicBezTo>
                  <a:pt x="1181" y="155"/>
                  <a:pt x="1180" y="155"/>
                  <a:pt x="1180" y="154"/>
                </a:cubicBezTo>
                <a:lnTo>
                  <a:pt x="1181" y="153"/>
                </a:lnTo>
                <a:close/>
                <a:moveTo>
                  <a:pt x="1183" y="112"/>
                </a:moveTo>
                <a:cubicBezTo>
                  <a:pt x="1184" y="112"/>
                  <a:pt x="1185" y="111"/>
                  <a:pt x="1186" y="110"/>
                </a:cubicBezTo>
                <a:cubicBezTo>
                  <a:pt x="1187" y="109"/>
                  <a:pt x="1188" y="108"/>
                  <a:pt x="1188" y="107"/>
                </a:cubicBezTo>
                <a:cubicBezTo>
                  <a:pt x="1188" y="106"/>
                  <a:pt x="1187" y="105"/>
                  <a:pt x="1187" y="104"/>
                </a:cubicBezTo>
                <a:cubicBezTo>
                  <a:pt x="1186" y="103"/>
                  <a:pt x="1185" y="103"/>
                  <a:pt x="1184" y="103"/>
                </a:cubicBezTo>
                <a:cubicBezTo>
                  <a:pt x="1182" y="103"/>
                  <a:pt x="1181" y="103"/>
                  <a:pt x="1180" y="104"/>
                </a:cubicBezTo>
                <a:cubicBezTo>
                  <a:pt x="1180" y="105"/>
                  <a:pt x="1179" y="107"/>
                  <a:pt x="1179" y="108"/>
                </a:cubicBezTo>
                <a:cubicBezTo>
                  <a:pt x="1179" y="109"/>
                  <a:pt x="1179" y="110"/>
                  <a:pt x="1180" y="111"/>
                </a:cubicBezTo>
                <a:cubicBezTo>
                  <a:pt x="1181" y="111"/>
                  <a:pt x="1182" y="112"/>
                  <a:pt x="1183" y="112"/>
                </a:cubicBezTo>
                <a:close/>
                <a:moveTo>
                  <a:pt x="1207" y="129"/>
                </a:moveTo>
                <a:cubicBezTo>
                  <a:pt x="1208" y="120"/>
                  <a:pt x="1208" y="120"/>
                  <a:pt x="1208" y="120"/>
                </a:cubicBezTo>
                <a:cubicBezTo>
                  <a:pt x="1207" y="119"/>
                  <a:pt x="1207" y="119"/>
                  <a:pt x="1207" y="119"/>
                </a:cubicBezTo>
                <a:cubicBezTo>
                  <a:pt x="1198" y="121"/>
                  <a:pt x="1198" y="121"/>
                  <a:pt x="1198" y="121"/>
                </a:cubicBezTo>
                <a:cubicBezTo>
                  <a:pt x="1198" y="124"/>
                  <a:pt x="1198" y="124"/>
                  <a:pt x="1198" y="124"/>
                </a:cubicBezTo>
                <a:cubicBezTo>
                  <a:pt x="1201" y="125"/>
                  <a:pt x="1201" y="125"/>
                  <a:pt x="1201" y="125"/>
                </a:cubicBezTo>
                <a:cubicBezTo>
                  <a:pt x="1196" y="159"/>
                  <a:pt x="1196" y="159"/>
                  <a:pt x="1196" y="159"/>
                </a:cubicBezTo>
                <a:cubicBezTo>
                  <a:pt x="1203" y="159"/>
                  <a:pt x="1203" y="159"/>
                  <a:pt x="1203" y="159"/>
                </a:cubicBezTo>
                <a:cubicBezTo>
                  <a:pt x="1207" y="134"/>
                  <a:pt x="1207" y="134"/>
                  <a:pt x="1207" y="134"/>
                </a:cubicBezTo>
                <a:cubicBezTo>
                  <a:pt x="1208" y="131"/>
                  <a:pt x="1210" y="129"/>
                  <a:pt x="1213" y="127"/>
                </a:cubicBezTo>
                <a:cubicBezTo>
                  <a:pt x="1215" y="125"/>
                  <a:pt x="1217" y="124"/>
                  <a:pt x="1219" y="124"/>
                </a:cubicBezTo>
                <a:cubicBezTo>
                  <a:pt x="1220" y="124"/>
                  <a:pt x="1221" y="125"/>
                  <a:pt x="1222" y="126"/>
                </a:cubicBezTo>
                <a:cubicBezTo>
                  <a:pt x="1223" y="127"/>
                  <a:pt x="1223" y="128"/>
                  <a:pt x="1223" y="130"/>
                </a:cubicBezTo>
                <a:cubicBezTo>
                  <a:pt x="1223" y="132"/>
                  <a:pt x="1223" y="134"/>
                  <a:pt x="1223" y="135"/>
                </a:cubicBezTo>
                <a:cubicBezTo>
                  <a:pt x="1222" y="137"/>
                  <a:pt x="1222" y="140"/>
                  <a:pt x="1222" y="142"/>
                </a:cubicBezTo>
                <a:cubicBezTo>
                  <a:pt x="1221" y="144"/>
                  <a:pt x="1221" y="144"/>
                  <a:pt x="1221" y="144"/>
                </a:cubicBezTo>
                <a:cubicBezTo>
                  <a:pt x="1221" y="147"/>
                  <a:pt x="1221" y="147"/>
                  <a:pt x="1221" y="147"/>
                </a:cubicBezTo>
                <a:cubicBezTo>
                  <a:pt x="1220" y="151"/>
                  <a:pt x="1219" y="154"/>
                  <a:pt x="1219" y="156"/>
                </a:cubicBezTo>
                <a:cubicBezTo>
                  <a:pt x="1219" y="159"/>
                  <a:pt x="1221" y="160"/>
                  <a:pt x="1224" y="160"/>
                </a:cubicBezTo>
                <a:cubicBezTo>
                  <a:pt x="1225" y="160"/>
                  <a:pt x="1226" y="160"/>
                  <a:pt x="1227" y="159"/>
                </a:cubicBezTo>
                <a:cubicBezTo>
                  <a:pt x="1228" y="159"/>
                  <a:pt x="1229" y="158"/>
                  <a:pt x="1230" y="157"/>
                </a:cubicBezTo>
                <a:cubicBezTo>
                  <a:pt x="1231" y="157"/>
                  <a:pt x="1231" y="156"/>
                  <a:pt x="1232" y="156"/>
                </a:cubicBezTo>
                <a:cubicBezTo>
                  <a:pt x="1231" y="154"/>
                  <a:pt x="1231" y="154"/>
                  <a:pt x="1231" y="154"/>
                </a:cubicBezTo>
                <a:cubicBezTo>
                  <a:pt x="1229" y="155"/>
                  <a:pt x="1228" y="156"/>
                  <a:pt x="1227" y="156"/>
                </a:cubicBezTo>
                <a:cubicBezTo>
                  <a:pt x="1227" y="156"/>
                  <a:pt x="1227" y="155"/>
                  <a:pt x="1227" y="154"/>
                </a:cubicBezTo>
                <a:cubicBezTo>
                  <a:pt x="1227" y="152"/>
                  <a:pt x="1227" y="149"/>
                  <a:pt x="1228" y="145"/>
                </a:cubicBezTo>
                <a:cubicBezTo>
                  <a:pt x="1228" y="142"/>
                  <a:pt x="1228" y="142"/>
                  <a:pt x="1228" y="142"/>
                </a:cubicBezTo>
                <a:cubicBezTo>
                  <a:pt x="1229" y="140"/>
                  <a:pt x="1229" y="140"/>
                  <a:pt x="1229" y="140"/>
                </a:cubicBezTo>
                <a:cubicBezTo>
                  <a:pt x="1230" y="135"/>
                  <a:pt x="1230" y="132"/>
                  <a:pt x="1230" y="130"/>
                </a:cubicBezTo>
                <a:cubicBezTo>
                  <a:pt x="1230" y="126"/>
                  <a:pt x="1229" y="123"/>
                  <a:pt x="1228" y="122"/>
                </a:cubicBezTo>
                <a:cubicBezTo>
                  <a:pt x="1227" y="120"/>
                  <a:pt x="1225" y="119"/>
                  <a:pt x="1222" y="119"/>
                </a:cubicBezTo>
                <a:cubicBezTo>
                  <a:pt x="1219" y="119"/>
                  <a:pt x="1217" y="120"/>
                  <a:pt x="1214" y="122"/>
                </a:cubicBezTo>
                <a:cubicBezTo>
                  <a:pt x="1211" y="124"/>
                  <a:pt x="1209" y="126"/>
                  <a:pt x="1207" y="129"/>
                </a:cubicBezTo>
                <a:close/>
                <a:moveTo>
                  <a:pt x="1267" y="153"/>
                </a:moveTo>
                <a:cubicBezTo>
                  <a:pt x="1266" y="150"/>
                  <a:pt x="1266" y="150"/>
                  <a:pt x="1266" y="150"/>
                </a:cubicBezTo>
                <a:cubicBezTo>
                  <a:pt x="1264" y="152"/>
                  <a:pt x="1262" y="153"/>
                  <a:pt x="1260" y="154"/>
                </a:cubicBezTo>
                <a:cubicBezTo>
                  <a:pt x="1258" y="155"/>
                  <a:pt x="1256" y="156"/>
                  <a:pt x="1254" y="156"/>
                </a:cubicBezTo>
                <a:cubicBezTo>
                  <a:pt x="1251" y="156"/>
                  <a:pt x="1249" y="154"/>
                  <a:pt x="1248" y="152"/>
                </a:cubicBezTo>
                <a:cubicBezTo>
                  <a:pt x="1246" y="150"/>
                  <a:pt x="1246" y="147"/>
                  <a:pt x="1246" y="143"/>
                </a:cubicBezTo>
                <a:cubicBezTo>
                  <a:pt x="1249" y="143"/>
                  <a:pt x="1252" y="143"/>
                  <a:pt x="1256" y="142"/>
                </a:cubicBezTo>
                <a:cubicBezTo>
                  <a:pt x="1259" y="140"/>
                  <a:pt x="1263" y="139"/>
                  <a:pt x="1265" y="136"/>
                </a:cubicBezTo>
                <a:cubicBezTo>
                  <a:pt x="1268" y="134"/>
                  <a:pt x="1269" y="131"/>
                  <a:pt x="1269" y="128"/>
                </a:cubicBezTo>
                <a:cubicBezTo>
                  <a:pt x="1269" y="125"/>
                  <a:pt x="1268" y="123"/>
                  <a:pt x="1267" y="122"/>
                </a:cubicBezTo>
                <a:cubicBezTo>
                  <a:pt x="1265" y="120"/>
                  <a:pt x="1263" y="119"/>
                  <a:pt x="1259" y="119"/>
                </a:cubicBezTo>
                <a:cubicBezTo>
                  <a:pt x="1255" y="119"/>
                  <a:pt x="1252" y="121"/>
                  <a:pt x="1249" y="123"/>
                </a:cubicBezTo>
                <a:cubicBezTo>
                  <a:pt x="1246" y="125"/>
                  <a:pt x="1243" y="128"/>
                  <a:pt x="1241" y="132"/>
                </a:cubicBezTo>
                <a:cubicBezTo>
                  <a:pt x="1240" y="136"/>
                  <a:pt x="1239" y="140"/>
                  <a:pt x="1239" y="145"/>
                </a:cubicBezTo>
                <a:cubicBezTo>
                  <a:pt x="1239" y="147"/>
                  <a:pt x="1239" y="150"/>
                  <a:pt x="1240" y="152"/>
                </a:cubicBezTo>
                <a:cubicBezTo>
                  <a:pt x="1241" y="155"/>
                  <a:pt x="1243" y="156"/>
                  <a:pt x="1245" y="158"/>
                </a:cubicBezTo>
                <a:cubicBezTo>
                  <a:pt x="1247" y="159"/>
                  <a:pt x="1249" y="160"/>
                  <a:pt x="1253" y="160"/>
                </a:cubicBezTo>
                <a:cubicBezTo>
                  <a:pt x="1256" y="160"/>
                  <a:pt x="1259" y="159"/>
                  <a:pt x="1261" y="158"/>
                </a:cubicBezTo>
                <a:cubicBezTo>
                  <a:pt x="1264" y="156"/>
                  <a:pt x="1266" y="154"/>
                  <a:pt x="1267" y="153"/>
                </a:cubicBezTo>
                <a:close/>
                <a:moveTo>
                  <a:pt x="1258" y="123"/>
                </a:moveTo>
                <a:cubicBezTo>
                  <a:pt x="1259" y="123"/>
                  <a:pt x="1260" y="124"/>
                  <a:pt x="1261" y="125"/>
                </a:cubicBezTo>
                <a:cubicBezTo>
                  <a:pt x="1262" y="125"/>
                  <a:pt x="1263" y="127"/>
                  <a:pt x="1263" y="129"/>
                </a:cubicBezTo>
                <a:cubicBezTo>
                  <a:pt x="1263" y="131"/>
                  <a:pt x="1262" y="133"/>
                  <a:pt x="1260" y="135"/>
                </a:cubicBezTo>
                <a:cubicBezTo>
                  <a:pt x="1258" y="136"/>
                  <a:pt x="1256" y="138"/>
                  <a:pt x="1253" y="139"/>
                </a:cubicBezTo>
                <a:cubicBezTo>
                  <a:pt x="1251" y="139"/>
                  <a:pt x="1248" y="140"/>
                  <a:pt x="1246" y="140"/>
                </a:cubicBezTo>
                <a:cubicBezTo>
                  <a:pt x="1246" y="138"/>
                  <a:pt x="1247" y="135"/>
                  <a:pt x="1248" y="132"/>
                </a:cubicBezTo>
                <a:cubicBezTo>
                  <a:pt x="1249" y="130"/>
                  <a:pt x="1250" y="127"/>
                  <a:pt x="1252" y="126"/>
                </a:cubicBezTo>
                <a:cubicBezTo>
                  <a:pt x="1254" y="124"/>
                  <a:pt x="1255" y="123"/>
                  <a:pt x="1258" y="123"/>
                </a:cubicBezTo>
                <a:close/>
                <a:moveTo>
                  <a:pt x="1303" y="153"/>
                </a:moveTo>
                <a:cubicBezTo>
                  <a:pt x="1302" y="150"/>
                  <a:pt x="1302" y="150"/>
                  <a:pt x="1302" y="150"/>
                </a:cubicBezTo>
                <a:cubicBezTo>
                  <a:pt x="1300" y="152"/>
                  <a:pt x="1298" y="153"/>
                  <a:pt x="1296" y="154"/>
                </a:cubicBezTo>
                <a:cubicBezTo>
                  <a:pt x="1294" y="155"/>
                  <a:pt x="1292" y="156"/>
                  <a:pt x="1290" y="156"/>
                </a:cubicBezTo>
                <a:cubicBezTo>
                  <a:pt x="1287" y="156"/>
                  <a:pt x="1285" y="154"/>
                  <a:pt x="1284" y="152"/>
                </a:cubicBezTo>
                <a:cubicBezTo>
                  <a:pt x="1282" y="150"/>
                  <a:pt x="1282" y="147"/>
                  <a:pt x="1282" y="143"/>
                </a:cubicBezTo>
                <a:cubicBezTo>
                  <a:pt x="1285" y="143"/>
                  <a:pt x="1288" y="143"/>
                  <a:pt x="1292" y="142"/>
                </a:cubicBezTo>
                <a:cubicBezTo>
                  <a:pt x="1295" y="140"/>
                  <a:pt x="1299" y="139"/>
                  <a:pt x="1301" y="136"/>
                </a:cubicBezTo>
                <a:cubicBezTo>
                  <a:pt x="1304" y="134"/>
                  <a:pt x="1305" y="131"/>
                  <a:pt x="1305" y="128"/>
                </a:cubicBezTo>
                <a:cubicBezTo>
                  <a:pt x="1305" y="125"/>
                  <a:pt x="1304" y="123"/>
                  <a:pt x="1303" y="122"/>
                </a:cubicBezTo>
                <a:cubicBezTo>
                  <a:pt x="1301" y="120"/>
                  <a:pt x="1299" y="119"/>
                  <a:pt x="1295" y="119"/>
                </a:cubicBezTo>
                <a:cubicBezTo>
                  <a:pt x="1291" y="119"/>
                  <a:pt x="1288" y="121"/>
                  <a:pt x="1285" y="123"/>
                </a:cubicBezTo>
                <a:cubicBezTo>
                  <a:pt x="1282" y="125"/>
                  <a:pt x="1279" y="128"/>
                  <a:pt x="1277" y="132"/>
                </a:cubicBezTo>
                <a:cubicBezTo>
                  <a:pt x="1275" y="136"/>
                  <a:pt x="1275" y="140"/>
                  <a:pt x="1275" y="145"/>
                </a:cubicBezTo>
                <a:cubicBezTo>
                  <a:pt x="1275" y="147"/>
                  <a:pt x="1275" y="150"/>
                  <a:pt x="1276" y="152"/>
                </a:cubicBezTo>
                <a:cubicBezTo>
                  <a:pt x="1277" y="155"/>
                  <a:pt x="1279" y="156"/>
                  <a:pt x="1281" y="158"/>
                </a:cubicBezTo>
                <a:cubicBezTo>
                  <a:pt x="1283" y="159"/>
                  <a:pt x="1285" y="160"/>
                  <a:pt x="1288" y="160"/>
                </a:cubicBezTo>
                <a:cubicBezTo>
                  <a:pt x="1292" y="160"/>
                  <a:pt x="1295" y="159"/>
                  <a:pt x="1297" y="158"/>
                </a:cubicBezTo>
                <a:cubicBezTo>
                  <a:pt x="1300" y="156"/>
                  <a:pt x="1302" y="154"/>
                  <a:pt x="1303" y="153"/>
                </a:cubicBezTo>
                <a:close/>
                <a:moveTo>
                  <a:pt x="1294" y="123"/>
                </a:moveTo>
                <a:cubicBezTo>
                  <a:pt x="1295" y="123"/>
                  <a:pt x="1296" y="124"/>
                  <a:pt x="1297" y="125"/>
                </a:cubicBezTo>
                <a:cubicBezTo>
                  <a:pt x="1298" y="125"/>
                  <a:pt x="1298" y="127"/>
                  <a:pt x="1298" y="129"/>
                </a:cubicBezTo>
                <a:cubicBezTo>
                  <a:pt x="1298" y="131"/>
                  <a:pt x="1298" y="133"/>
                  <a:pt x="1296" y="135"/>
                </a:cubicBezTo>
                <a:cubicBezTo>
                  <a:pt x="1294" y="136"/>
                  <a:pt x="1292" y="138"/>
                  <a:pt x="1289" y="139"/>
                </a:cubicBezTo>
                <a:cubicBezTo>
                  <a:pt x="1287" y="139"/>
                  <a:pt x="1284" y="140"/>
                  <a:pt x="1282" y="140"/>
                </a:cubicBezTo>
                <a:cubicBezTo>
                  <a:pt x="1282" y="138"/>
                  <a:pt x="1283" y="135"/>
                  <a:pt x="1284" y="132"/>
                </a:cubicBezTo>
                <a:cubicBezTo>
                  <a:pt x="1285" y="130"/>
                  <a:pt x="1286" y="127"/>
                  <a:pt x="1288" y="126"/>
                </a:cubicBezTo>
                <a:cubicBezTo>
                  <a:pt x="1289" y="124"/>
                  <a:pt x="1291" y="123"/>
                  <a:pt x="1294" y="123"/>
                </a:cubicBezTo>
                <a:close/>
                <a:moveTo>
                  <a:pt x="1322" y="129"/>
                </a:moveTo>
                <a:cubicBezTo>
                  <a:pt x="1323" y="127"/>
                  <a:pt x="1323" y="127"/>
                  <a:pt x="1323" y="127"/>
                </a:cubicBezTo>
                <a:cubicBezTo>
                  <a:pt x="1323" y="120"/>
                  <a:pt x="1323" y="120"/>
                  <a:pt x="1323" y="120"/>
                </a:cubicBezTo>
                <a:cubicBezTo>
                  <a:pt x="1322" y="119"/>
                  <a:pt x="1322" y="119"/>
                  <a:pt x="1322" y="119"/>
                </a:cubicBezTo>
                <a:cubicBezTo>
                  <a:pt x="1314" y="121"/>
                  <a:pt x="1314" y="121"/>
                  <a:pt x="1314" y="121"/>
                </a:cubicBezTo>
                <a:cubicBezTo>
                  <a:pt x="1313" y="124"/>
                  <a:pt x="1313" y="124"/>
                  <a:pt x="1313" y="124"/>
                </a:cubicBezTo>
                <a:cubicBezTo>
                  <a:pt x="1317" y="125"/>
                  <a:pt x="1317" y="125"/>
                  <a:pt x="1317" y="125"/>
                </a:cubicBezTo>
                <a:cubicBezTo>
                  <a:pt x="1312" y="159"/>
                  <a:pt x="1312" y="159"/>
                  <a:pt x="1312" y="159"/>
                </a:cubicBezTo>
                <a:cubicBezTo>
                  <a:pt x="1319" y="159"/>
                  <a:pt x="1319" y="159"/>
                  <a:pt x="1319" y="159"/>
                </a:cubicBezTo>
                <a:cubicBezTo>
                  <a:pt x="1322" y="134"/>
                  <a:pt x="1322" y="134"/>
                  <a:pt x="1322" y="134"/>
                </a:cubicBezTo>
                <a:cubicBezTo>
                  <a:pt x="1323" y="132"/>
                  <a:pt x="1325" y="130"/>
                  <a:pt x="1327" y="129"/>
                </a:cubicBezTo>
                <a:cubicBezTo>
                  <a:pt x="1329" y="127"/>
                  <a:pt x="1331" y="127"/>
                  <a:pt x="1333" y="127"/>
                </a:cubicBezTo>
                <a:cubicBezTo>
                  <a:pt x="1334" y="127"/>
                  <a:pt x="1335" y="127"/>
                  <a:pt x="1336" y="127"/>
                </a:cubicBezTo>
                <a:cubicBezTo>
                  <a:pt x="1338" y="120"/>
                  <a:pt x="1338" y="120"/>
                  <a:pt x="1338" y="120"/>
                </a:cubicBezTo>
                <a:cubicBezTo>
                  <a:pt x="1337" y="120"/>
                  <a:pt x="1336" y="119"/>
                  <a:pt x="1335" y="119"/>
                </a:cubicBezTo>
                <a:cubicBezTo>
                  <a:pt x="1333" y="119"/>
                  <a:pt x="1331" y="120"/>
                  <a:pt x="1330" y="121"/>
                </a:cubicBezTo>
                <a:cubicBezTo>
                  <a:pt x="1328" y="122"/>
                  <a:pt x="1326" y="123"/>
                  <a:pt x="1325" y="125"/>
                </a:cubicBezTo>
                <a:cubicBezTo>
                  <a:pt x="1324" y="126"/>
                  <a:pt x="1323" y="128"/>
                  <a:pt x="1322" y="129"/>
                </a:cubicBezTo>
                <a:close/>
                <a:moveTo>
                  <a:pt x="1349" y="153"/>
                </a:moveTo>
                <a:cubicBezTo>
                  <a:pt x="1354" y="120"/>
                  <a:pt x="1354" y="120"/>
                  <a:pt x="1354" y="120"/>
                </a:cubicBezTo>
                <a:cubicBezTo>
                  <a:pt x="1352" y="119"/>
                  <a:pt x="1352" y="119"/>
                  <a:pt x="1352" y="119"/>
                </a:cubicBezTo>
                <a:cubicBezTo>
                  <a:pt x="1342" y="121"/>
                  <a:pt x="1342" y="121"/>
                  <a:pt x="1342" y="121"/>
                </a:cubicBezTo>
                <a:cubicBezTo>
                  <a:pt x="1342" y="123"/>
                  <a:pt x="1342" y="123"/>
                  <a:pt x="1342" y="123"/>
                </a:cubicBezTo>
                <a:cubicBezTo>
                  <a:pt x="1346" y="125"/>
                  <a:pt x="1346" y="125"/>
                  <a:pt x="1346" y="125"/>
                </a:cubicBezTo>
                <a:cubicBezTo>
                  <a:pt x="1345" y="132"/>
                  <a:pt x="1345" y="138"/>
                  <a:pt x="1344" y="142"/>
                </a:cubicBezTo>
                <a:cubicBezTo>
                  <a:pt x="1343" y="150"/>
                  <a:pt x="1342" y="154"/>
                  <a:pt x="1342" y="156"/>
                </a:cubicBezTo>
                <a:cubicBezTo>
                  <a:pt x="1342" y="157"/>
                  <a:pt x="1342" y="158"/>
                  <a:pt x="1343" y="159"/>
                </a:cubicBezTo>
                <a:cubicBezTo>
                  <a:pt x="1344" y="160"/>
                  <a:pt x="1345" y="160"/>
                  <a:pt x="1347" y="160"/>
                </a:cubicBezTo>
                <a:cubicBezTo>
                  <a:pt x="1349" y="160"/>
                  <a:pt x="1350" y="159"/>
                  <a:pt x="1352" y="158"/>
                </a:cubicBezTo>
                <a:cubicBezTo>
                  <a:pt x="1353" y="157"/>
                  <a:pt x="1354" y="156"/>
                  <a:pt x="1355" y="155"/>
                </a:cubicBezTo>
                <a:cubicBezTo>
                  <a:pt x="1354" y="154"/>
                  <a:pt x="1354" y="154"/>
                  <a:pt x="1354" y="154"/>
                </a:cubicBezTo>
                <a:cubicBezTo>
                  <a:pt x="1353" y="154"/>
                  <a:pt x="1352" y="155"/>
                  <a:pt x="1352" y="155"/>
                </a:cubicBezTo>
                <a:cubicBezTo>
                  <a:pt x="1351" y="156"/>
                  <a:pt x="1351" y="156"/>
                  <a:pt x="1350" y="156"/>
                </a:cubicBezTo>
                <a:cubicBezTo>
                  <a:pt x="1350" y="156"/>
                  <a:pt x="1350" y="156"/>
                  <a:pt x="1349" y="155"/>
                </a:cubicBezTo>
                <a:cubicBezTo>
                  <a:pt x="1349" y="155"/>
                  <a:pt x="1349" y="155"/>
                  <a:pt x="1349" y="154"/>
                </a:cubicBezTo>
                <a:lnTo>
                  <a:pt x="1349" y="153"/>
                </a:lnTo>
                <a:close/>
                <a:moveTo>
                  <a:pt x="1351" y="112"/>
                </a:moveTo>
                <a:cubicBezTo>
                  <a:pt x="1353" y="112"/>
                  <a:pt x="1354" y="111"/>
                  <a:pt x="1355" y="110"/>
                </a:cubicBezTo>
                <a:cubicBezTo>
                  <a:pt x="1356" y="109"/>
                  <a:pt x="1356" y="108"/>
                  <a:pt x="1356" y="107"/>
                </a:cubicBezTo>
                <a:cubicBezTo>
                  <a:pt x="1356" y="106"/>
                  <a:pt x="1356" y="105"/>
                  <a:pt x="1355" y="104"/>
                </a:cubicBezTo>
                <a:cubicBezTo>
                  <a:pt x="1354" y="103"/>
                  <a:pt x="1353" y="103"/>
                  <a:pt x="1352" y="103"/>
                </a:cubicBezTo>
                <a:cubicBezTo>
                  <a:pt x="1351" y="103"/>
                  <a:pt x="1350" y="103"/>
                  <a:pt x="1349" y="104"/>
                </a:cubicBezTo>
                <a:cubicBezTo>
                  <a:pt x="1348" y="105"/>
                  <a:pt x="1348" y="107"/>
                  <a:pt x="1348" y="108"/>
                </a:cubicBezTo>
                <a:cubicBezTo>
                  <a:pt x="1348" y="109"/>
                  <a:pt x="1348" y="110"/>
                  <a:pt x="1349" y="111"/>
                </a:cubicBezTo>
                <a:cubicBezTo>
                  <a:pt x="1350" y="111"/>
                  <a:pt x="1350" y="112"/>
                  <a:pt x="1351" y="112"/>
                </a:cubicBezTo>
                <a:close/>
                <a:moveTo>
                  <a:pt x="1374" y="129"/>
                </a:moveTo>
                <a:cubicBezTo>
                  <a:pt x="1375" y="120"/>
                  <a:pt x="1375" y="120"/>
                  <a:pt x="1375" y="120"/>
                </a:cubicBezTo>
                <a:cubicBezTo>
                  <a:pt x="1374" y="119"/>
                  <a:pt x="1374" y="119"/>
                  <a:pt x="1374" y="119"/>
                </a:cubicBezTo>
                <a:cubicBezTo>
                  <a:pt x="1365" y="121"/>
                  <a:pt x="1365" y="121"/>
                  <a:pt x="1365" y="121"/>
                </a:cubicBezTo>
                <a:cubicBezTo>
                  <a:pt x="1365" y="124"/>
                  <a:pt x="1365" y="124"/>
                  <a:pt x="1365" y="124"/>
                </a:cubicBezTo>
                <a:cubicBezTo>
                  <a:pt x="1368" y="125"/>
                  <a:pt x="1368" y="125"/>
                  <a:pt x="1368" y="125"/>
                </a:cubicBezTo>
                <a:cubicBezTo>
                  <a:pt x="1364" y="159"/>
                  <a:pt x="1364" y="159"/>
                  <a:pt x="1364" y="159"/>
                </a:cubicBezTo>
                <a:cubicBezTo>
                  <a:pt x="1370" y="159"/>
                  <a:pt x="1370" y="159"/>
                  <a:pt x="1370" y="159"/>
                </a:cubicBezTo>
                <a:cubicBezTo>
                  <a:pt x="1374" y="134"/>
                  <a:pt x="1374" y="134"/>
                  <a:pt x="1374" y="134"/>
                </a:cubicBezTo>
                <a:cubicBezTo>
                  <a:pt x="1375" y="131"/>
                  <a:pt x="1377" y="129"/>
                  <a:pt x="1380" y="127"/>
                </a:cubicBezTo>
                <a:cubicBezTo>
                  <a:pt x="1382" y="125"/>
                  <a:pt x="1384" y="124"/>
                  <a:pt x="1386" y="124"/>
                </a:cubicBezTo>
                <a:cubicBezTo>
                  <a:pt x="1388" y="124"/>
                  <a:pt x="1389" y="125"/>
                  <a:pt x="1389" y="126"/>
                </a:cubicBezTo>
                <a:cubicBezTo>
                  <a:pt x="1390" y="127"/>
                  <a:pt x="1390" y="128"/>
                  <a:pt x="1390" y="130"/>
                </a:cubicBezTo>
                <a:cubicBezTo>
                  <a:pt x="1390" y="132"/>
                  <a:pt x="1390" y="134"/>
                  <a:pt x="1390" y="135"/>
                </a:cubicBezTo>
                <a:cubicBezTo>
                  <a:pt x="1390" y="137"/>
                  <a:pt x="1389" y="140"/>
                  <a:pt x="1389" y="142"/>
                </a:cubicBezTo>
                <a:cubicBezTo>
                  <a:pt x="1388" y="144"/>
                  <a:pt x="1388" y="144"/>
                  <a:pt x="1388" y="144"/>
                </a:cubicBezTo>
                <a:cubicBezTo>
                  <a:pt x="1388" y="147"/>
                  <a:pt x="1388" y="147"/>
                  <a:pt x="1388" y="147"/>
                </a:cubicBezTo>
                <a:cubicBezTo>
                  <a:pt x="1387" y="151"/>
                  <a:pt x="1387" y="154"/>
                  <a:pt x="1387" y="156"/>
                </a:cubicBezTo>
                <a:cubicBezTo>
                  <a:pt x="1387" y="159"/>
                  <a:pt x="1388" y="160"/>
                  <a:pt x="1391" y="160"/>
                </a:cubicBezTo>
                <a:cubicBezTo>
                  <a:pt x="1392" y="160"/>
                  <a:pt x="1394" y="160"/>
                  <a:pt x="1395" y="159"/>
                </a:cubicBezTo>
                <a:cubicBezTo>
                  <a:pt x="1396" y="159"/>
                  <a:pt x="1397" y="158"/>
                  <a:pt x="1397" y="157"/>
                </a:cubicBezTo>
                <a:cubicBezTo>
                  <a:pt x="1398" y="157"/>
                  <a:pt x="1399" y="156"/>
                  <a:pt x="1399" y="156"/>
                </a:cubicBezTo>
                <a:cubicBezTo>
                  <a:pt x="1398" y="154"/>
                  <a:pt x="1398" y="154"/>
                  <a:pt x="1398" y="154"/>
                </a:cubicBezTo>
                <a:cubicBezTo>
                  <a:pt x="1397" y="155"/>
                  <a:pt x="1396" y="156"/>
                  <a:pt x="1395" y="156"/>
                </a:cubicBezTo>
                <a:cubicBezTo>
                  <a:pt x="1394" y="156"/>
                  <a:pt x="1394" y="155"/>
                  <a:pt x="1394" y="154"/>
                </a:cubicBezTo>
                <a:cubicBezTo>
                  <a:pt x="1394" y="152"/>
                  <a:pt x="1394" y="149"/>
                  <a:pt x="1395" y="145"/>
                </a:cubicBezTo>
                <a:cubicBezTo>
                  <a:pt x="1395" y="142"/>
                  <a:pt x="1395" y="142"/>
                  <a:pt x="1395" y="142"/>
                </a:cubicBezTo>
                <a:cubicBezTo>
                  <a:pt x="1396" y="140"/>
                  <a:pt x="1396" y="140"/>
                  <a:pt x="1396" y="140"/>
                </a:cubicBezTo>
                <a:cubicBezTo>
                  <a:pt x="1397" y="135"/>
                  <a:pt x="1397" y="132"/>
                  <a:pt x="1397" y="130"/>
                </a:cubicBezTo>
                <a:cubicBezTo>
                  <a:pt x="1397" y="126"/>
                  <a:pt x="1397" y="123"/>
                  <a:pt x="1395" y="122"/>
                </a:cubicBezTo>
                <a:cubicBezTo>
                  <a:pt x="1394" y="120"/>
                  <a:pt x="1392" y="119"/>
                  <a:pt x="1389" y="119"/>
                </a:cubicBezTo>
                <a:cubicBezTo>
                  <a:pt x="1386" y="119"/>
                  <a:pt x="1384" y="120"/>
                  <a:pt x="1381" y="122"/>
                </a:cubicBezTo>
                <a:cubicBezTo>
                  <a:pt x="1379" y="124"/>
                  <a:pt x="1376" y="126"/>
                  <a:pt x="1374" y="129"/>
                </a:cubicBezTo>
                <a:close/>
                <a:moveTo>
                  <a:pt x="1433" y="162"/>
                </a:moveTo>
                <a:cubicBezTo>
                  <a:pt x="1440" y="119"/>
                  <a:pt x="1440" y="119"/>
                  <a:pt x="1440" y="119"/>
                </a:cubicBezTo>
                <a:cubicBezTo>
                  <a:pt x="1435" y="121"/>
                  <a:pt x="1435" y="121"/>
                  <a:pt x="1435" y="121"/>
                </a:cubicBezTo>
                <a:cubicBezTo>
                  <a:pt x="1434" y="121"/>
                  <a:pt x="1433" y="120"/>
                  <a:pt x="1432" y="120"/>
                </a:cubicBezTo>
                <a:cubicBezTo>
                  <a:pt x="1430" y="120"/>
                  <a:pt x="1429" y="119"/>
                  <a:pt x="1428" y="119"/>
                </a:cubicBezTo>
                <a:cubicBezTo>
                  <a:pt x="1423" y="119"/>
                  <a:pt x="1419" y="121"/>
                  <a:pt x="1416" y="123"/>
                </a:cubicBezTo>
                <a:cubicBezTo>
                  <a:pt x="1412" y="126"/>
                  <a:pt x="1410" y="129"/>
                  <a:pt x="1408" y="133"/>
                </a:cubicBezTo>
                <a:cubicBezTo>
                  <a:pt x="1406" y="137"/>
                  <a:pt x="1405" y="141"/>
                  <a:pt x="1405" y="145"/>
                </a:cubicBezTo>
                <a:cubicBezTo>
                  <a:pt x="1405" y="150"/>
                  <a:pt x="1406" y="153"/>
                  <a:pt x="1408" y="156"/>
                </a:cubicBezTo>
                <a:cubicBezTo>
                  <a:pt x="1410" y="159"/>
                  <a:pt x="1413" y="160"/>
                  <a:pt x="1417" y="160"/>
                </a:cubicBezTo>
                <a:cubicBezTo>
                  <a:pt x="1419" y="160"/>
                  <a:pt x="1421" y="159"/>
                  <a:pt x="1423" y="158"/>
                </a:cubicBezTo>
                <a:cubicBezTo>
                  <a:pt x="1425" y="157"/>
                  <a:pt x="1426" y="156"/>
                  <a:pt x="1428" y="155"/>
                </a:cubicBezTo>
                <a:cubicBezTo>
                  <a:pt x="1426" y="164"/>
                  <a:pt x="1426" y="164"/>
                  <a:pt x="1426" y="164"/>
                </a:cubicBezTo>
                <a:cubicBezTo>
                  <a:pt x="1426" y="167"/>
                  <a:pt x="1425" y="169"/>
                  <a:pt x="1424" y="170"/>
                </a:cubicBezTo>
                <a:cubicBezTo>
                  <a:pt x="1422" y="172"/>
                  <a:pt x="1420" y="172"/>
                  <a:pt x="1417" y="172"/>
                </a:cubicBezTo>
                <a:cubicBezTo>
                  <a:pt x="1415" y="172"/>
                  <a:pt x="1414" y="172"/>
                  <a:pt x="1412" y="171"/>
                </a:cubicBezTo>
                <a:cubicBezTo>
                  <a:pt x="1410" y="171"/>
                  <a:pt x="1409" y="170"/>
                  <a:pt x="1408" y="170"/>
                </a:cubicBezTo>
                <a:cubicBezTo>
                  <a:pt x="1406" y="175"/>
                  <a:pt x="1406" y="175"/>
                  <a:pt x="1406" y="175"/>
                </a:cubicBezTo>
                <a:cubicBezTo>
                  <a:pt x="1407" y="176"/>
                  <a:pt x="1408" y="176"/>
                  <a:pt x="1410" y="176"/>
                </a:cubicBezTo>
                <a:cubicBezTo>
                  <a:pt x="1411" y="177"/>
                  <a:pt x="1413" y="177"/>
                  <a:pt x="1414" y="177"/>
                </a:cubicBezTo>
                <a:cubicBezTo>
                  <a:pt x="1417" y="177"/>
                  <a:pt x="1420" y="176"/>
                  <a:pt x="1423" y="175"/>
                </a:cubicBezTo>
                <a:cubicBezTo>
                  <a:pt x="1425" y="174"/>
                  <a:pt x="1428" y="173"/>
                  <a:pt x="1430" y="170"/>
                </a:cubicBezTo>
                <a:cubicBezTo>
                  <a:pt x="1432" y="168"/>
                  <a:pt x="1433" y="165"/>
                  <a:pt x="1433" y="162"/>
                </a:cubicBezTo>
                <a:close/>
                <a:moveTo>
                  <a:pt x="1432" y="125"/>
                </a:moveTo>
                <a:cubicBezTo>
                  <a:pt x="1428" y="150"/>
                  <a:pt x="1428" y="150"/>
                  <a:pt x="1428" y="150"/>
                </a:cubicBezTo>
                <a:cubicBezTo>
                  <a:pt x="1427" y="151"/>
                  <a:pt x="1426" y="153"/>
                  <a:pt x="1424" y="154"/>
                </a:cubicBezTo>
                <a:cubicBezTo>
                  <a:pt x="1423" y="155"/>
                  <a:pt x="1421" y="155"/>
                  <a:pt x="1419" y="155"/>
                </a:cubicBezTo>
                <a:cubicBezTo>
                  <a:pt x="1417" y="155"/>
                  <a:pt x="1415" y="155"/>
                  <a:pt x="1414" y="153"/>
                </a:cubicBezTo>
                <a:cubicBezTo>
                  <a:pt x="1413" y="151"/>
                  <a:pt x="1412" y="148"/>
                  <a:pt x="1412" y="145"/>
                </a:cubicBezTo>
                <a:cubicBezTo>
                  <a:pt x="1412" y="142"/>
                  <a:pt x="1413" y="138"/>
                  <a:pt x="1414" y="135"/>
                </a:cubicBezTo>
                <a:cubicBezTo>
                  <a:pt x="1415" y="132"/>
                  <a:pt x="1417" y="129"/>
                  <a:pt x="1419" y="127"/>
                </a:cubicBezTo>
                <a:cubicBezTo>
                  <a:pt x="1421" y="124"/>
                  <a:pt x="1424" y="123"/>
                  <a:pt x="1427" y="123"/>
                </a:cubicBezTo>
                <a:cubicBezTo>
                  <a:pt x="1429" y="123"/>
                  <a:pt x="1431" y="124"/>
                  <a:pt x="1432" y="125"/>
                </a:cubicBezTo>
                <a:close/>
                <a:moveTo>
                  <a:pt x="1076" y="242"/>
                </a:moveTo>
                <a:cubicBezTo>
                  <a:pt x="1072" y="249"/>
                  <a:pt x="1072" y="249"/>
                  <a:pt x="1072" y="249"/>
                </a:cubicBezTo>
                <a:cubicBezTo>
                  <a:pt x="1072" y="242"/>
                  <a:pt x="1072" y="242"/>
                  <a:pt x="1072" y="242"/>
                </a:cubicBezTo>
                <a:cubicBezTo>
                  <a:pt x="1066" y="208"/>
                  <a:pt x="1066" y="208"/>
                  <a:pt x="1066" y="208"/>
                </a:cubicBezTo>
                <a:cubicBezTo>
                  <a:pt x="1050" y="208"/>
                  <a:pt x="1050" y="208"/>
                  <a:pt x="1050" y="208"/>
                </a:cubicBezTo>
                <a:cubicBezTo>
                  <a:pt x="1049" y="211"/>
                  <a:pt x="1049" y="211"/>
                  <a:pt x="1049" y="211"/>
                </a:cubicBezTo>
                <a:cubicBezTo>
                  <a:pt x="1056" y="212"/>
                  <a:pt x="1056" y="212"/>
                  <a:pt x="1056" y="212"/>
                </a:cubicBezTo>
                <a:cubicBezTo>
                  <a:pt x="1045" y="256"/>
                  <a:pt x="1045" y="256"/>
                  <a:pt x="1045" y="256"/>
                </a:cubicBezTo>
                <a:cubicBezTo>
                  <a:pt x="1039" y="257"/>
                  <a:pt x="1039" y="257"/>
                  <a:pt x="1039" y="257"/>
                </a:cubicBezTo>
                <a:cubicBezTo>
                  <a:pt x="1039" y="260"/>
                  <a:pt x="1039" y="260"/>
                  <a:pt x="1039" y="260"/>
                </a:cubicBezTo>
                <a:cubicBezTo>
                  <a:pt x="1057" y="260"/>
                  <a:pt x="1057" y="260"/>
                  <a:pt x="1057" y="260"/>
                </a:cubicBezTo>
                <a:cubicBezTo>
                  <a:pt x="1057" y="257"/>
                  <a:pt x="1057" y="257"/>
                  <a:pt x="1057" y="257"/>
                </a:cubicBezTo>
                <a:cubicBezTo>
                  <a:pt x="1050" y="256"/>
                  <a:pt x="1050" y="256"/>
                  <a:pt x="1050" y="256"/>
                </a:cubicBezTo>
                <a:cubicBezTo>
                  <a:pt x="1057" y="225"/>
                  <a:pt x="1057" y="225"/>
                  <a:pt x="1057" y="225"/>
                </a:cubicBezTo>
                <a:cubicBezTo>
                  <a:pt x="1060" y="211"/>
                  <a:pt x="1060" y="211"/>
                  <a:pt x="1060" y="211"/>
                </a:cubicBezTo>
                <a:cubicBezTo>
                  <a:pt x="1062" y="225"/>
                  <a:pt x="1062" y="225"/>
                  <a:pt x="1062" y="225"/>
                </a:cubicBezTo>
                <a:cubicBezTo>
                  <a:pt x="1068" y="261"/>
                  <a:pt x="1068" y="261"/>
                  <a:pt x="1068" y="261"/>
                </a:cubicBezTo>
                <a:cubicBezTo>
                  <a:pt x="1072" y="260"/>
                  <a:pt x="1072" y="260"/>
                  <a:pt x="1072" y="260"/>
                </a:cubicBezTo>
                <a:cubicBezTo>
                  <a:pt x="1088" y="224"/>
                  <a:pt x="1088" y="224"/>
                  <a:pt x="1088" y="224"/>
                </a:cubicBezTo>
                <a:cubicBezTo>
                  <a:pt x="1094" y="211"/>
                  <a:pt x="1094" y="211"/>
                  <a:pt x="1094" y="211"/>
                </a:cubicBezTo>
                <a:cubicBezTo>
                  <a:pt x="1093" y="225"/>
                  <a:pt x="1093" y="225"/>
                  <a:pt x="1093" y="225"/>
                </a:cubicBezTo>
                <a:cubicBezTo>
                  <a:pt x="1091" y="256"/>
                  <a:pt x="1091" y="256"/>
                  <a:pt x="1091" y="256"/>
                </a:cubicBezTo>
                <a:cubicBezTo>
                  <a:pt x="1085" y="257"/>
                  <a:pt x="1085" y="257"/>
                  <a:pt x="1085" y="257"/>
                </a:cubicBezTo>
                <a:cubicBezTo>
                  <a:pt x="1084" y="260"/>
                  <a:pt x="1084" y="260"/>
                  <a:pt x="1084" y="260"/>
                </a:cubicBezTo>
                <a:cubicBezTo>
                  <a:pt x="1104" y="260"/>
                  <a:pt x="1104" y="260"/>
                  <a:pt x="1104" y="260"/>
                </a:cubicBezTo>
                <a:cubicBezTo>
                  <a:pt x="1104" y="257"/>
                  <a:pt x="1104" y="257"/>
                  <a:pt x="1104" y="257"/>
                </a:cubicBezTo>
                <a:cubicBezTo>
                  <a:pt x="1098" y="256"/>
                  <a:pt x="1098" y="256"/>
                  <a:pt x="1098" y="256"/>
                </a:cubicBezTo>
                <a:cubicBezTo>
                  <a:pt x="1099" y="212"/>
                  <a:pt x="1099" y="212"/>
                  <a:pt x="1099" y="212"/>
                </a:cubicBezTo>
                <a:cubicBezTo>
                  <a:pt x="1106" y="211"/>
                  <a:pt x="1106" y="211"/>
                  <a:pt x="1106" y="211"/>
                </a:cubicBezTo>
                <a:cubicBezTo>
                  <a:pt x="1106" y="208"/>
                  <a:pt x="1106" y="208"/>
                  <a:pt x="1106" y="208"/>
                </a:cubicBezTo>
                <a:cubicBezTo>
                  <a:pt x="1091" y="208"/>
                  <a:pt x="1091" y="208"/>
                  <a:pt x="1091" y="208"/>
                </a:cubicBezTo>
                <a:cubicBezTo>
                  <a:pt x="1090" y="211"/>
                  <a:pt x="1087" y="217"/>
                  <a:pt x="1083" y="225"/>
                </a:cubicBezTo>
                <a:cubicBezTo>
                  <a:pt x="1079" y="233"/>
                  <a:pt x="1077" y="239"/>
                  <a:pt x="1076" y="242"/>
                </a:cubicBezTo>
                <a:close/>
                <a:moveTo>
                  <a:pt x="1138" y="253"/>
                </a:moveTo>
                <a:cubicBezTo>
                  <a:pt x="1136" y="251"/>
                  <a:pt x="1136" y="251"/>
                  <a:pt x="1136" y="251"/>
                </a:cubicBezTo>
                <a:cubicBezTo>
                  <a:pt x="1134" y="253"/>
                  <a:pt x="1133" y="254"/>
                  <a:pt x="1131" y="255"/>
                </a:cubicBezTo>
                <a:cubicBezTo>
                  <a:pt x="1129" y="256"/>
                  <a:pt x="1126" y="256"/>
                  <a:pt x="1124" y="256"/>
                </a:cubicBezTo>
                <a:cubicBezTo>
                  <a:pt x="1121" y="256"/>
                  <a:pt x="1119" y="255"/>
                  <a:pt x="1118" y="253"/>
                </a:cubicBezTo>
                <a:cubicBezTo>
                  <a:pt x="1117" y="250"/>
                  <a:pt x="1116" y="247"/>
                  <a:pt x="1116" y="244"/>
                </a:cubicBezTo>
                <a:cubicBezTo>
                  <a:pt x="1119" y="244"/>
                  <a:pt x="1123" y="244"/>
                  <a:pt x="1126" y="242"/>
                </a:cubicBezTo>
                <a:cubicBezTo>
                  <a:pt x="1130" y="241"/>
                  <a:pt x="1133" y="240"/>
                  <a:pt x="1136" y="237"/>
                </a:cubicBezTo>
                <a:cubicBezTo>
                  <a:pt x="1138" y="235"/>
                  <a:pt x="1140" y="232"/>
                  <a:pt x="1140" y="229"/>
                </a:cubicBezTo>
                <a:cubicBezTo>
                  <a:pt x="1140" y="226"/>
                  <a:pt x="1139" y="224"/>
                  <a:pt x="1137" y="223"/>
                </a:cubicBezTo>
                <a:cubicBezTo>
                  <a:pt x="1135" y="221"/>
                  <a:pt x="1133" y="220"/>
                  <a:pt x="1130" y="220"/>
                </a:cubicBezTo>
                <a:cubicBezTo>
                  <a:pt x="1126" y="220"/>
                  <a:pt x="1122" y="221"/>
                  <a:pt x="1119" y="224"/>
                </a:cubicBezTo>
                <a:cubicBezTo>
                  <a:pt x="1116" y="226"/>
                  <a:pt x="1114" y="229"/>
                  <a:pt x="1112" y="233"/>
                </a:cubicBezTo>
                <a:cubicBezTo>
                  <a:pt x="1110" y="237"/>
                  <a:pt x="1109" y="241"/>
                  <a:pt x="1109" y="246"/>
                </a:cubicBezTo>
                <a:cubicBezTo>
                  <a:pt x="1109" y="248"/>
                  <a:pt x="1110" y="251"/>
                  <a:pt x="1111" y="253"/>
                </a:cubicBezTo>
                <a:cubicBezTo>
                  <a:pt x="1111" y="255"/>
                  <a:pt x="1113" y="257"/>
                  <a:pt x="1115" y="259"/>
                </a:cubicBezTo>
                <a:cubicBezTo>
                  <a:pt x="1117" y="260"/>
                  <a:pt x="1120" y="261"/>
                  <a:pt x="1123" y="261"/>
                </a:cubicBezTo>
                <a:cubicBezTo>
                  <a:pt x="1126" y="261"/>
                  <a:pt x="1129" y="260"/>
                  <a:pt x="1132" y="258"/>
                </a:cubicBezTo>
                <a:cubicBezTo>
                  <a:pt x="1135" y="257"/>
                  <a:pt x="1136" y="255"/>
                  <a:pt x="1138" y="253"/>
                </a:cubicBezTo>
                <a:close/>
                <a:moveTo>
                  <a:pt x="1128" y="224"/>
                </a:moveTo>
                <a:cubicBezTo>
                  <a:pt x="1130" y="224"/>
                  <a:pt x="1131" y="224"/>
                  <a:pt x="1132" y="225"/>
                </a:cubicBezTo>
                <a:cubicBezTo>
                  <a:pt x="1132" y="226"/>
                  <a:pt x="1133" y="228"/>
                  <a:pt x="1133" y="229"/>
                </a:cubicBezTo>
                <a:cubicBezTo>
                  <a:pt x="1133" y="232"/>
                  <a:pt x="1132" y="234"/>
                  <a:pt x="1130" y="235"/>
                </a:cubicBezTo>
                <a:cubicBezTo>
                  <a:pt x="1129" y="237"/>
                  <a:pt x="1126" y="238"/>
                  <a:pt x="1124" y="239"/>
                </a:cubicBezTo>
                <a:cubicBezTo>
                  <a:pt x="1121" y="240"/>
                  <a:pt x="1119" y="241"/>
                  <a:pt x="1116" y="241"/>
                </a:cubicBezTo>
                <a:cubicBezTo>
                  <a:pt x="1117" y="238"/>
                  <a:pt x="1117" y="236"/>
                  <a:pt x="1118" y="233"/>
                </a:cubicBezTo>
                <a:cubicBezTo>
                  <a:pt x="1119" y="230"/>
                  <a:pt x="1121" y="228"/>
                  <a:pt x="1122" y="226"/>
                </a:cubicBezTo>
                <a:cubicBezTo>
                  <a:pt x="1124" y="225"/>
                  <a:pt x="1126" y="224"/>
                  <a:pt x="1128" y="224"/>
                </a:cubicBezTo>
                <a:close/>
                <a:moveTo>
                  <a:pt x="1175" y="254"/>
                </a:moveTo>
                <a:cubicBezTo>
                  <a:pt x="1182" y="204"/>
                  <a:pt x="1182" y="204"/>
                  <a:pt x="1182" y="204"/>
                </a:cubicBezTo>
                <a:cubicBezTo>
                  <a:pt x="1181" y="204"/>
                  <a:pt x="1181" y="204"/>
                  <a:pt x="1181" y="204"/>
                </a:cubicBezTo>
                <a:cubicBezTo>
                  <a:pt x="1171" y="205"/>
                  <a:pt x="1171" y="205"/>
                  <a:pt x="1171" y="205"/>
                </a:cubicBezTo>
                <a:cubicBezTo>
                  <a:pt x="1170" y="207"/>
                  <a:pt x="1170" y="207"/>
                  <a:pt x="1170" y="207"/>
                </a:cubicBezTo>
                <a:cubicBezTo>
                  <a:pt x="1175" y="208"/>
                  <a:pt x="1175" y="208"/>
                  <a:pt x="1175" y="208"/>
                </a:cubicBezTo>
                <a:cubicBezTo>
                  <a:pt x="1173" y="221"/>
                  <a:pt x="1173" y="221"/>
                  <a:pt x="1173" y="221"/>
                </a:cubicBezTo>
                <a:cubicBezTo>
                  <a:pt x="1171" y="220"/>
                  <a:pt x="1169" y="220"/>
                  <a:pt x="1168" y="220"/>
                </a:cubicBezTo>
                <a:cubicBezTo>
                  <a:pt x="1163" y="220"/>
                  <a:pt x="1159" y="222"/>
                  <a:pt x="1156" y="224"/>
                </a:cubicBezTo>
                <a:cubicBezTo>
                  <a:pt x="1152" y="227"/>
                  <a:pt x="1150" y="230"/>
                  <a:pt x="1148" y="234"/>
                </a:cubicBezTo>
                <a:cubicBezTo>
                  <a:pt x="1146" y="238"/>
                  <a:pt x="1145" y="242"/>
                  <a:pt x="1145" y="246"/>
                </a:cubicBezTo>
                <a:cubicBezTo>
                  <a:pt x="1145" y="250"/>
                  <a:pt x="1146" y="254"/>
                  <a:pt x="1148" y="257"/>
                </a:cubicBezTo>
                <a:cubicBezTo>
                  <a:pt x="1150" y="259"/>
                  <a:pt x="1153" y="261"/>
                  <a:pt x="1157" y="261"/>
                </a:cubicBezTo>
                <a:cubicBezTo>
                  <a:pt x="1159" y="261"/>
                  <a:pt x="1162" y="260"/>
                  <a:pt x="1163" y="259"/>
                </a:cubicBezTo>
                <a:cubicBezTo>
                  <a:pt x="1165" y="258"/>
                  <a:pt x="1167" y="256"/>
                  <a:pt x="1168" y="255"/>
                </a:cubicBezTo>
                <a:cubicBezTo>
                  <a:pt x="1168" y="256"/>
                  <a:pt x="1168" y="256"/>
                  <a:pt x="1168" y="256"/>
                </a:cubicBezTo>
                <a:cubicBezTo>
                  <a:pt x="1168" y="259"/>
                  <a:pt x="1170" y="261"/>
                  <a:pt x="1173" y="261"/>
                </a:cubicBezTo>
                <a:cubicBezTo>
                  <a:pt x="1174" y="261"/>
                  <a:pt x="1176" y="260"/>
                  <a:pt x="1177" y="259"/>
                </a:cubicBezTo>
                <a:cubicBezTo>
                  <a:pt x="1178" y="258"/>
                  <a:pt x="1179" y="257"/>
                  <a:pt x="1180" y="256"/>
                </a:cubicBezTo>
                <a:cubicBezTo>
                  <a:pt x="1179" y="255"/>
                  <a:pt x="1179" y="255"/>
                  <a:pt x="1179" y="255"/>
                </a:cubicBezTo>
                <a:cubicBezTo>
                  <a:pt x="1178" y="256"/>
                  <a:pt x="1177" y="256"/>
                  <a:pt x="1176" y="256"/>
                </a:cubicBezTo>
                <a:cubicBezTo>
                  <a:pt x="1175" y="256"/>
                  <a:pt x="1175" y="256"/>
                  <a:pt x="1175" y="255"/>
                </a:cubicBezTo>
                <a:cubicBezTo>
                  <a:pt x="1175" y="254"/>
                  <a:pt x="1175" y="254"/>
                  <a:pt x="1175" y="254"/>
                </a:cubicBezTo>
                <a:close/>
                <a:moveTo>
                  <a:pt x="1172" y="225"/>
                </a:moveTo>
                <a:cubicBezTo>
                  <a:pt x="1169" y="250"/>
                  <a:pt x="1169" y="250"/>
                  <a:pt x="1169" y="250"/>
                </a:cubicBezTo>
                <a:cubicBezTo>
                  <a:pt x="1168" y="252"/>
                  <a:pt x="1166" y="253"/>
                  <a:pt x="1164" y="254"/>
                </a:cubicBezTo>
                <a:cubicBezTo>
                  <a:pt x="1163" y="256"/>
                  <a:pt x="1161" y="256"/>
                  <a:pt x="1159" y="256"/>
                </a:cubicBezTo>
                <a:cubicBezTo>
                  <a:pt x="1157" y="256"/>
                  <a:pt x="1155" y="255"/>
                  <a:pt x="1154" y="253"/>
                </a:cubicBezTo>
                <a:cubicBezTo>
                  <a:pt x="1153" y="252"/>
                  <a:pt x="1153" y="249"/>
                  <a:pt x="1153" y="246"/>
                </a:cubicBezTo>
                <a:cubicBezTo>
                  <a:pt x="1153" y="242"/>
                  <a:pt x="1153" y="239"/>
                  <a:pt x="1154" y="236"/>
                </a:cubicBezTo>
                <a:cubicBezTo>
                  <a:pt x="1155" y="232"/>
                  <a:pt x="1157" y="230"/>
                  <a:pt x="1159" y="227"/>
                </a:cubicBezTo>
                <a:cubicBezTo>
                  <a:pt x="1161" y="225"/>
                  <a:pt x="1164" y="224"/>
                  <a:pt x="1167" y="224"/>
                </a:cubicBezTo>
                <a:cubicBezTo>
                  <a:pt x="1169" y="224"/>
                  <a:pt x="1171" y="224"/>
                  <a:pt x="1172" y="225"/>
                </a:cubicBezTo>
                <a:close/>
                <a:moveTo>
                  <a:pt x="1198" y="254"/>
                </a:moveTo>
                <a:cubicBezTo>
                  <a:pt x="1202" y="221"/>
                  <a:pt x="1202" y="221"/>
                  <a:pt x="1202" y="221"/>
                </a:cubicBezTo>
                <a:cubicBezTo>
                  <a:pt x="1201" y="220"/>
                  <a:pt x="1201" y="220"/>
                  <a:pt x="1201" y="220"/>
                </a:cubicBezTo>
                <a:cubicBezTo>
                  <a:pt x="1191" y="222"/>
                  <a:pt x="1191" y="222"/>
                  <a:pt x="1191" y="222"/>
                </a:cubicBezTo>
                <a:cubicBezTo>
                  <a:pt x="1190" y="224"/>
                  <a:pt x="1190" y="224"/>
                  <a:pt x="1190" y="224"/>
                </a:cubicBezTo>
                <a:cubicBezTo>
                  <a:pt x="1195" y="226"/>
                  <a:pt x="1195" y="226"/>
                  <a:pt x="1195" y="226"/>
                </a:cubicBezTo>
                <a:cubicBezTo>
                  <a:pt x="1194" y="233"/>
                  <a:pt x="1193" y="239"/>
                  <a:pt x="1192" y="243"/>
                </a:cubicBezTo>
                <a:cubicBezTo>
                  <a:pt x="1191" y="251"/>
                  <a:pt x="1191" y="255"/>
                  <a:pt x="1191" y="256"/>
                </a:cubicBezTo>
                <a:cubicBezTo>
                  <a:pt x="1190" y="258"/>
                  <a:pt x="1191" y="259"/>
                  <a:pt x="1192" y="260"/>
                </a:cubicBezTo>
                <a:cubicBezTo>
                  <a:pt x="1192" y="260"/>
                  <a:pt x="1194" y="261"/>
                  <a:pt x="1195" y="261"/>
                </a:cubicBezTo>
                <a:cubicBezTo>
                  <a:pt x="1197" y="261"/>
                  <a:pt x="1199" y="260"/>
                  <a:pt x="1200" y="259"/>
                </a:cubicBezTo>
                <a:cubicBezTo>
                  <a:pt x="1202" y="258"/>
                  <a:pt x="1203" y="257"/>
                  <a:pt x="1203" y="256"/>
                </a:cubicBezTo>
                <a:cubicBezTo>
                  <a:pt x="1202" y="254"/>
                  <a:pt x="1202" y="254"/>
                  <a:pt x="1202" y="254"/>
                </a:cubicBezTo>
                <a:cubicBezTo>
                  <a:pt x="1202" y="255"/>
                  <a:pt x="1201" y="256"/>
                  <a:pt x="1200" y="256"/>
                </a:cubicBezTo>
                <a:cubicBezTo>
                  <a:pt x="1200" y="256"/>
                  <a:pt x="1199" y="256"/>
                  <a:pt x="1199" y="256"/>
                </a:cubicBezTo>
                <a:cubicBezTo>
                  <a:pt x="1198" y="256"/>
                  <a:pt x="1198" y="256"/>
                  <a:pt x="1198" y="256"/>
                </a:cubicBezTo>
                <a:cubicBezTo>
                  <a:pt x="1198" y="256"/>
                  <a:pt x="1198" y="255"/>
                  <a:pt x="1198" y="255"/>
                </a:cubicBezTo>
                <a:lnTo>
                  <a:pt x="1198" y="254"/>
                </a:lnTo>
                <a:close/>
                <a:moveTo>
                  <a:pt x="1200" y="213"/>
                </a:moveTo>
                <a:cubicBezTo>
                  <a:pt x="1201" y="213"/>
                  <a:pt x="1202" y="212"/>
                  <a:pt x="1203" y="211"/>
                </a:cubicBezTo>
                <a:cubicBezTo>
                  <a:pt x="1204" y="210"/>
                  <a:pt x="1205" y="209"/>
                  <a:pt x="1205" y="207"/>
                </a:cubicBezTo>
                <a:cubicBezTo>
                  <a:pt x="1205" y="206"/>
                  <a:pt x="1204" y="206"/>
                  <a:pt x="1204" y="205"/>
                </a:cubicBezTo>
                <a:cubicBezTo>
                  <a:pt x="1203" y="204"/>
                  <a:pt x="1202" y="204"/>
                  <a:pt x="1201" y="204"/>
                </a:cubicBezTo>
                <a:cubicBezTo>
                  <a:pt x="1200" y="204"/>
                  <a:pt x="1198" y="204"/>
                  <a:pt x="1198" y="205"/>
                </a:cubicBezTo>
                <a:cubicBezTo>
                  <a:pt x="1197" y="206"/>
                  <a:pt x="1196" y="207"/>
                  <a:pt x="1196" y="209"/>
                </a:cubicBezTo>
                <a:cubicBezTo>
                  <a:pt x="1196" y="210"/>
                  <a:pt x="1197" y="211"/>
                  <a:pt x="1197" y="212"/>
                </a:cubicBezTo>
                <a:cubicBezTo>
                  <a:pt x="1198" y="212"/>
                  <a:pt x="1199" y="213"/>
                  <a:pt x="1200" y="213"/>
                </a:cubicBezTo>
                <a:close/>
                <a:moveTo>
                  <a:pt x="1237" y="228"/>
                </a:moveTo>
                <a:cubicBezTo>
                  <a:pt x="1238" y="229"/>
                  <a:pt x="1238" y="229"/>
                  <a:pt x="1238" y="229"/>
                </a:cubicBezTo>
                <a:cubicBezTo>
                  <a:pt x="1240" y="222"/>
                  <a:pt x="1240" y="222"/>
                  <a:pt x="1240" y="222"/>
                </a:cubicBezTo>
                <a:cubicBezTo>
                  <a:pt x="1239" y="221"/>
                  <a:pt x="1238" y="221"/>
                  <a:pt x="1237" y="221"/>
                </a:cubicBezTo>
                <a:cubicBezTo>
                  <a:pt x="1235" y="220"/>
                  <a:pt x="1234" y="220"/>
                  <a:pt x="1232" y="220"/>
                </a:cubicBezTo>
                <a:cubicBezTo>
                  <a:pt x="1228" y="220"/>
                  <a:pt x="1224" y="221"/>
                  <a:pt x="1221" y="224"/>
                </a:cubicBezTo>
                <a:cubicBezTo>
                  <a:pt x="1218" y="227"/>
                  <a:pt x="1216" y="230"/>
                  <a:pt x="1214" y="234"/>
                </a:cubicBezTo>
                <a:cubicBezTo>
                  <a:pt x="1213" y="237"/>
                  <a:pt x="1212" y="241"/>
                  <a:pt x="1212" y="245"/>
                </a:cubicBezTo>
                <a:cubicBezTo>
                  <a:pt x="1212" y="250"/>
                  <a:pt x="1213" y="254"/>
                  <a:pt x="1215" y="257"/>
                </a:cubicBezTo>
                <a:cubicBezTo>
                  <a:pt x="1217" y="259"/>
                  <a:pt x="1220" y="261"/>
                  <a:pt x="1224" y="261"/>
                </a:cubicBezTo>
                <a:cubicBezTo>
                  <a:pt x="1227" y="261"/>
                  <a:pt x="1230" y="260"/>
                  <a:pt x="1232" y="259"/>
                </a:cubicBezTo>
                <a:cubicBezTo>
                  <a:pt x="1235" y="257"/>
                  <a:pt x="1236" y="256"/>
                  <a:pt x="1238" y="254"/>
                </a:cubicBezTo>
                <a:cubicBezTo>
                  <a:pt x="1236" y="252"/>
                  <a:pt x="1236" y="252"/>
                  <a:pt x="1236" y="252"/>
                </a:cubicBezTo>
                <a:cubicBezTo>
                  <a:pt x="1235" y="253"/>
                  <a:pt x="1233" y="254"/>
                  <a:pt x="1232" y="255"/>
                </a:cubicBezTo>
                <a:cubicBezTo>
                  <a:pt x="1230" y="256"/>
                  <a:pt x="1229" y="256"/>
                  <a:pt x="1227" y="256"/>
                </a:cubicBezTo>
                <a:cubicBezTo>
                  <a:pt x="1224" y="256"/>
                  <a:pt x="1222" y="255"/>
                  <a:pt x="1221" y="253"/>
                </a:cubicBezTo>
                <a:cubicBezTo>
                  <a:pt x="1220" y="251"/>
                  <a:pt x="1219" y="248"/>
                  <a:pt x="1219" y="244"/>
                </a:cubicBezTo>
                <a:cubicBezTo>
                  <a:pt x="1219" y="240"/>
                  <a:pt x="1219" y="237"/>
                  <a:pt x="1221" y="234"/>
                </a:cubicBezTo>
                <a:cubicBezTo>
                  <a:pt x="1222" y="231"/>
                  <a:pt x="1223" y="229"/>
                  <a:pt x="1225" y="227"/>
                </a:cubicBezTo>
                <a:cubicBezTo>
                  <a:pt x="1227" y="225"/>
                  <a:pt x="1229" y="225"/>
                  <a:pt x="1231" y="225"/>
                </a:cubicBezTo>
                <a:cubicBezTo>
                  <a:pt x="1232" y="225"/>
                  <a:pt x="1235" y="226"/>
                  <a:pt x="1237" y="228"/>
                </a:cubicBezTo>
                <a:close/>
                <a:moveTo>
                  <a:pt x="1255" y="254"/>
                </a:moveTo>
                <a:cubicBezTo>
                  <a:pt x="1260" y="221"/>
                  <a:pt x="1260" y="221"/>
                  <a:pt x="1260" y="221"/>
                </a:cubicBezTo>
                <a:cubicBezTo>
                  <a:pt x="1259" y="220"/>
                  <a:pt x="1259" y="220"/>
                  <a:pt x="1259" y="220"/>
                </a:cubicBezTo>
                <a:cubicBezTo>
                  <a:pt x="1249" y="222"/>
                  <a:pt x="1249" y="222"/>
                  <a:pt x="1249" y="222"/>
                </a:cubicBezTo>
                <a:cubicBezTo>
                  <a:pt x="1248" y="224"/>
                  <a:pt x="1248" y="224"/>
                  <a:pt x="1248" y="224"/>
                </a:cubicBezTo>
                <a:cubicBezTo>
                  <a:pt x="1253" y="226"/>
                  <a:pt x="1253" y="226"/>
                  <a:pt x="1253" y="226"/>
                </a:cubicBezTo>
                <a:cubicBezTo>
                  <a:pt x="1252" y="233"/>
                  <a:pt x="1251" y="239"/>
                  <a:pt x="1250" y="243"/>
                </a:cubicBezTo>
                <a:cubicBezTo>
                  <a:pt x="1249" y="251"/>
                  <a:pt x="1248" y="255"/>
                  <a:pt x="1248" y="256"/>
                </a:cubicBezTo>
                <a:cubicBezTo>
                  <a:pt x="1248" y="258"/>
                  <a:pt x="1249" y="259"/>
                  <a:pt x="1249" y="260"/>
                </a:cubicBezTo>
                <a:cubicBezTo>
                  <a:pt x="1250" y="260"/>
                  <a:pt x="1251" y="261"/>
                  <a:pt x="1253" y="261"/>
                </a:cubicBezTo>
                <a:cubicBezTo>
                  <a:pt x="1255" y="261"/>
                  <a:pt x="1256" y="260"/>
                  <a:pt x="1258" y="259"/>
                </a:cubicBezTo>
                <a:cubicBezTo>
                  <a:pt x="1259" y="258"/>
                  <a:pt x="1260" y="257"/>
                  <a:pt x="1261" y="256"/>
                </a:cubicBezTo>
                <a:cubicBezTo>
                  <a:pt x="1260" y="254"/>
                  <a:pt x="1260" y="254"/>
                  <a:pt x="1260" y="254"/>
                </a:cubicBezTo>
                <a:cubicBezTo>
                  <a:pt x="1259" y="255"/>
                  <a:pt x="1259" y="256"/>
                  <a:pt x="1258" y="256"/>
                </a:cubicBezTo>
                <a:cubicBezTo>
                  <a:pt x="1258" y="256"/>
                  <a:pt x="1257" y="256"/>
                  <a:pt x="1256" y="256"/>
                </a:cubicBezTo>
                <a:cubicBezTo>
                  <a:pt x="1256" y="256"/>
                  <a:pt x="1256" y="256"/>
                  <a:pt x="1256" y="256"/>
                </a:cubicBezTo>
                <a:cubicBezTo>
                  <a:pt x="1255" y="256"/>
                  <a:pt x="1255" y="255"/>
                  <a:pt x="1255" y="255"/>
                </a:cubicBezTo>
                <a:lnTo>
                  <a:pt x="1255" y="254"/>
                </a:lnTo>
                <a:close/>
                <a:moveTo>
                  <a:pt x="1258" y="213"/>
                </a:moveTo>
                <a:cubicBezTo>
                  <a:pt x="1259" y="213"/>
                  <a:pt x="1260" y="212"/>
                  <a:pt x="1261" y="211"/>
                </a:cubicBezTo>
                <a:cubicBezTo>
                  <a:pt x="1262" y="210"/>
                  <a:pt x="1262" y="209"/>
                  <a:pt x="1262" y="207"/>
                </a:cubicBezTo>
                <a:cubicBezTo>
                  <a:pt x="1262" y="206"/>
                  <a:pt x="1262" y="206"/>
                  <a:pt x="1261" y="205"/>
                </a:cubicBezTo>
                <a:cubicBezTo>
                  <a:pt x="1261" y="204"/>
                  <a:pt x="1260" y="204"/>
                  <a:pt x="1259" y="204"/>
                </a:cubicBezTo>
                <a:cubicBezTo>
                  <a:pt x="1257" y="204"/>
                  <a:pt x="1256" y="204"/>
                  <a:pt x="1255" y="205"/>
                </a:cubicBezTo>
                <a:cubicBezTo>
                  <a:pt x="1254" y="206"/>
                  <a:pt x="1254" y="207"/>
                  <a:pt x="1254" y="209"/>
                </a:cubicBezTo>
                <a:cubicBezTo>
                  <a:pt x="1254" y="210"/>
                  <a:pt x="1254" y="211"/>
                  <a:pt x="1255" y="212"/>
                </a:cubicBezTo>
                <a:cubicBezTo>
                  <a:pt x="1256" y="212"/>
                  <a:pt x="1257" y="213"/>
                  <a:pt x="1258" y="213"/>
                </a:cubicBezTo>
                <a:close/>
                <a:moveTo>
                  <a:pt x="1282" y="229"/>
                </a:moveTo>
                <a:cubicBezTo>
                  <a:pt x="1283" y="221"/>
                  <a:pt x="1283" y="221"/>
                  <a:pt x="1283" y="221"/>
                </a:cubicBezTo>
                <a:cubicBezTo>
                  <a:pt x="1281" y="220"/>
                  <a:pt x="1281" y="220"/>
                  <a:pt x="1281" y="220"/>
                </a:cubicBezTo>
                <a:cubicBezTo>
                  <a:pt x="1273" y="222"/>
                  <a:pt x="1273" y="222"/>
                  <a:pt x="1273" y="222"/>
                </a:cubicBezTo>
                <a:cubicBezTo>
                  <a:pt x="1272" y="224"/>
                  <a:pt x="1272" y="224"/>
                  <a:pt x="1272" y="224"/>
                </a:cubicBezTo>
                <a:cubicBezTo>
                  <a:pt x="1275" y="226"/>
                  <a:pt x="1275" y="226"/>
                  <a:pt x="1275" y="226"/>
                </a:cubicBezTo>
                <a:cubicBezTo>
                  <a:pt x="1271" y="260"/>
                  <a:pt x="1271" y="260"/>
                  <a:pt x="1271" y="260"/>
                </a:cubicBezTo>
                <a:cubicBezTo>
                  <a:pt x="1278" y="260"/>
                  <a:pt x="1278" y="260"/>
                  <a:pt x="1278" y="260"/>
                </a:cubicBezTo>
                <a:cubicBezTo>
                  <a:pt x="1281" y="235"/>
                  <a:pt x="1281" y="235"/>
                  <a:pt x="1281" y="235"/>
                </a:cubicBezTo>
                <a:cubicBezTo>
                  <a:pt x="1283" y="232"/>
                  <a:pt x="1285" y="230"/>
                  <a:pt x="1287" y="228"/>
                </a:cubicBezTo>
                <a:cubicBezTo>
                  <a:pt x="1289" y="226"/>
                  <a:pt x="1291" y="225"/>
                  <a:pt x="1293" y="225"/>
                </a:cubicBezTo>
                <a:cubicBezTo>
                  <a:pt x="1295" y="225"/>
                  <a:pt x="1296" y="226"/>
                  <a:pt x="1297" y="226"/>
                </a:cubicBezTo>
                <a:cubicBezTo>
                  <a:pt x="1297" y="227"/>
                  <a:pt x="1298" y="229"/>
                  <a:pt x="1298" y="231"/>
                </a:cubicBezTo>
                <a:cubicBezTo>
                  <a:pt x="1298" y="233"/>
                  <a:pt x="1297" y="234"/>
                  <a:pt x="1297" y="236"/>
                </a:cubicBezTo>
                <a:cubicBezTo>
                  <a:pt x="1297" y="238"/>
                  <a:pt x="1297" y="240"/>
                  <a:pt x="1296" y="243"/>
                </a:cubicBezTo>
                <a:cubicBezTo>
                  <a:pt x="1296" y="245"/>
                  <a:pt x="1296" y="245"/>
                  <a:pt x="1296" y="245"/>
                </a:cubicBezTo>
                <a:cubicBezTo>
                  <a:pt x="1295" y="248"/>
                  <a:pt x="1295" y="248"/>
                  <a:pt x="1295" y="248"/>
                </a:cubicBezTo>
                <a:cubicBezTo>
                  <a:pt x="1294" y="252"/>
                  <a:pt x="1294" y="255"/>
                  <a:pt x="1294" y="256"/>
                </a:cubicBezTo>
                <a:cubicBezTo>
                  <a:pt x="1294" y="259"/>
                  <a:pt x="1295" y="261"/>
                  <a:pt x="1298" y="261"/>
                </a:cubicBezTo>
                <a:cubicBezTo>
                  <a:pt x="1300" y="261"/>
                  <a:pt x="1301" y="260"/>
                  <a:pt x="1302" y="260"/>
                </a:cubicBezTo>
                <a:cubicBezTo>
                  <a:pt x="1303" y="259"/>
                  <a:pt x="1304" y="259"/>
                  <a:pt x="1305" y="258"/>
                </a:cubicBezTo>
                <a:cubicBezTo>
                  <a:pt x="1305" y="258"/>
                  <a:pt x="1306" y="257"/>
                  <a:pt x="1306" y="257"/>
                </a:cubicBezTo>
                <a:cubicBezTo>
                  <a:pt x="1305" y="255"/>
                  <a:pt x="1305" y="255"/>
                  <a:pt x="1305" y="255"/>
                </a:cubicBezTo>
                <a:cubicBezTo>
                  <a:pt x="1304" y="256"/>
                  <a:pt x="1303" y="256"/>
                  <a:pt x="1302" y="256"/>
                </a:cubicBezTo>
                <a:cubicBezTo>
                  <a:pt x="1301" y="256"/>
                  <a:pt x="1301" y="256"/>
                  <a:pt x="1301" y="255"/>
                </a:cubicBezTo>
                <a:cubicBezTo>
                  <a:pt x="1301" y="253"/>
                  <a:pt x="1301" y="250"/>
                  <a:pt x="1302" y="246"/>
                </a:cubicBezTo>
                <a:cubicBezTo>
                  <a:pt x="1303" y="243"/>
                  <a:pt x="1303" y="243"/>
                  <a:pt x="1303" y="243"/>
                </a:cubicBezTo>
                <a:cubicBezTo>
                  <a:pt x="1303" y="241"/>
                  <a:pt x="1303" y="241"/>
                  <a:pt x="1303" y="241"/>
                </a:cubicBezTo>
                <a:cubicBezTo>
                  <a:pt x="1304" y="236"/>
                  <a:pt x="1305" y="232"/>
                  <a:pt x="1305" y="230"/>
                </a:cubicBezTo>
                <a:cubicBezTo>
                  <a:pt x="1305" y="227"/>
                  <a:pt x="1304" y="224"/>
                  <a:pt x="1302" y="223"/>
                </a:cubicBezTo>
                <a:cubicBezTo>
                  <a:pt x="1301" y="221"/>
                  <a:pt x="1299" y="220"/>
                  <a:pt x="1296" y="220"/>
                </a:cubicBezTo>
                <a:cubicBezTo>
                  <a:pt x="1294" y="220"/>
                  <a:pt x="1291" y="221"/>
                  <a:pt x="1289" y="223"/>
                </a:cubicBezTo>
                <a:cubicBezTo>
                  <a:pt x="1286" y="224"/>
                  <a:pt x="1284" y="227"/>
                  <a:pt x="1282" y="229"/>
                </a:cubicBezTo>
                <a:close/>
                <a:moveTo>
                  <a:pt x="1342" y="253"/>
                </a:moveTo>
                <a:cubicBezTo>
                  <a:pt x="1340" y="251"/>
                  <a:pt x="1340" y="251"/>
                  <a:pt x="1340" y="251"/>
                </a:cubicBezTo>
                <a:cubicBezTo>
                  <a:pt x="1339" y="253"/>
                  <a:pt x="1337" y="254"/>
                  <a:pt x="1335" y="255"/>
                </a:cubicBezTo>
                <a:cubicBezTo>
                  <a:pt x="1333" y="256"/>
                  <a:pt x="1331" y="256"/>
                  <a:pt x="1329" y="256"/>
                </a:cubicBezTo>
                <a:cubicBezTo>
                  <a:pt x="1326" y="256"/>
                  <a:pt x="1323" y="255"/>
                  <a:pt x="1322" y="253"/>
                </a:cubicBezTo>
                <a:cubicBezTo>
                  <a:pt x="1321" y="250"/>
                  <a:pt x="1320" y="247"/>
                  <a:pt x="1320" y="244"/>
                </a:cubicBezTo>
                <a:cubicBezTo>
                  <a:pt x="1323" y="244"/>
                  <a:pt x="1327" y="244"/>
                  <a:pt x="1330" y="242"/>
                </a:cubicBezTo>
                <a:cubicBezTo>
                  <a:pt x="1334" y="241"/>
                  <a:pt x="1337" y="240"/>
                  <a:pt x="1340" y="237"/>
                </a:cubicBezTo>
                <a:cubicBezTo>
                  <a:pt x="1342" y="235"/>
                  <a:pt x="1344" y="232"/>
                  <a:pt x="1344" y="229"/>
                </a:cubicBezTo>
                <a:cubicBezTo>
                  <a:pt x="1344" y="226"/>
                  <a:pt x="1343" y="224"/>
                  <a:pt x="1341" y="223"/>
                </a:cubicBezTo>
                <a:cubicBezTo>
                  <a:pt x="1340" y="221"/>
                  <a:pt x="1337" y="220"/>
                  <a:pt x="1334" y="220"/>
                </a:cubicBezTo>
                <a:cubicBezTo>
                  <a:pt x="1330" y="220"/>
                  <a:pt x="1326" y="221"/>
                  <a:pt x="1323" y="224"/>
                </a:cubicBezTo>
                <a:cubicBezTo>
                  <a:pt x="1320" y="226"/>
                  <a:pt x="1318" y="229"/>
                  <a:pt x="1316" y="233"/>
                </a:cubicBezTo>
                <a:cubicBezTo>
                  <a:pt x="1314" y="237"/>
                  <a:pt x="1313" y="241"/>
                  <a:pt x="1313" y="246"/>
                </a:cubicBezTo>
                <a:cubicBezTo>
                  <a:pt x="1313" y="248"/>
                  <a:pt x="1314" y="251"/>
                  <a:pt x="1315" y="253"/>
                </a:cubicBezTo>
                <a:cubicBezTo>
                  <a:pt x="1316" y="255"/>
                  <a:pt x="1317" y="257"/>
                  <a:pt x="1319" y="259"/>
                </a:cubicBezTo>
                <a:cubicBezTo>
                  <a:pt x="1321" y="260"/>
                  <a:pt x="1324" y="261"/>
                  <a:pt x="1327" y="261"/>
                </a:cubicBezTo>
                <a:cubicBezTo>
                  <a:pt x="1330" y="261"/>
                  <a:pt x="1333" y="260"/>
                  <a:pt x="1336" y="258"/>
                </a:cubicBezTo>
                <a:cubicBezTo>
                  <a:pt x="1339" y="257"/>
                  <a:pt x="1341" y="255"/>
                  <a:pt x="1342" y="253"/>
                </a:cubicBezTo>
                <a:close/>
                <a:moveTo>
                  <a:pt x="1332" y="224"/>
                </a:moveTo>
                <a:cubicBezTo>
                  <a:pt x="1334" y="224"/>
                  <a:pt x="1335" y="224"/>
                  <a:pt x="1336" y="225"/>
                </a:cubicBezTo>
                <a:cubicBezTo>
                  <a:pt x="1337" y="226"/>
                  <a:pt x="1337" y="228"/>
                  <a:pt x="1337" y="229"/>
                </a:cubicBezTo>
                <a:cubicBezTo>
                  <a:pt x="1337" y="232"/>
                  <a:pt x="1336" y="234"/>
                  <a:pt x="1334" y="235"/>
                </a:cubicBezTo>
                <a:cubicBezTo>
                  <a:pt x="1333" y="237"/>
                  <a:pt x="1331" y="238"/>
                  <a:pt x="1328" y="239"/>
                </a:cubicBezTo>
                <a:cubicBezTo>
                  <a:pt x="1325" y="240"/>
                  <a:pt x="1323" y="241"/>
                  <a:pt x="1321" y="241"/>
                </a:cubicBezTo>
                <a:cubicBezTo>
                  <a:pt x="1321" y="238"/>
                  <a:pt x="1321" y="236"/>
                  <a:pt x="1322" y="233"/>
                </a:cubicBezTo>
                <a:cubicBezTo>
                  <a:pt x="1323" y="230"/>
                  <a:pt x="1325" y="228"/>
                  <a:pt x="1326" y="226"/>
                </a:cubicBezTo>
                <a:cubicBezTo>
                  <a:pt x="1328" y="225"/>
                  <a:pt x="1330" y="224"/>
                  <a:pt x="1332" y="22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Text Placeholder 16">
            <a:extLst>
              <a:ext uri="{FF2B5EF4-FFF2-40B4-BE49-F238E27FC236}">
                <a16:creationId xmlns:a16="http://schemas.microsoft.com/office/drawing/2014/main" id="{FCA018DF-7EFB-4D08-89D5-E61FB47F425E}"/>
              </a:ext>
            </a:extLst>
          </p:cNvPr>
          <p:cNvSpPr>
            <a:spLocks noGrp="1"/>
          </p:cNvSpPr>
          <p:nvPr>
            <p:ph type="body" sz="quarter" idx="12" hasCustomPrompt="1"/>
          </p:nvPr>
        </p:nvSpPr>
        <p:spPr>
          <a:xfrm>
            <a:off x="5996940" y="4886689"/>
            <a:ext cx="2416810" cy="117148"/>
          </a:xfrm>
        </p:spPr>
        <p:txBody>
          <a:bodyPr wrap="square">
            <a:spAutoFit/>
          </a:bodyPr>
          <a:lstStyle>
            <a:lvl1pPr marL="0" indent="0">
              <a:buNone/>
              <a:defRPr sz="750" cap="all" spc="110" baseline="0">
                <a:solidFill>
                  <a:schemeClr val="tx2"/>
                </a:solidFill>
              </a:defRPr>
            </a:lvl1pPr>
          </a:lstStyle>
          <a:p>
            <a:pPr lvl="0"/>
            <a:r>
              <a:rPr lang="en-US" dirty="0"/>
              <a:t>CLICK TO EDIT MASTER TEXT</a:t>
            </a:r>
          </a:p>
        </p:txBody>
      </p:sp>
    </p:spTree>
    <p:extLst>
      <p:ext uri="{BB962C8B-B14F-4D97-AF65-F5344CB8AC3E}">
        <p14:creationId xmlns:p14="http://schemas.microsoft.com/office/powerpoint/2010/main" val="313187875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Title Slide - Dark Teal">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42927F7C-53AC-400F-8DAD-235A2AF61FB8}"/>
              </a:ext>
            </a:extLst>
          </p:cNvPr>
          <p:cNvSpPr>
            <a:spLocks noGrp="1"/>
          </p:cNvSpPr>
          <p:nvPr>
            <p:ph type="pic" sz="quarter" idx="11"/>
          </p:nvPr>
        </p:nvSpPr>
        <p:spPr>
          <a:xfrm>
            <a:off x="0" y="0"/>
            <a:ext cx="9144000" cy="4710113"/>
          </a:xfrm>
          <a:solidFill>
            <a:schemeClr val="bg2">
              <a:lumMod val="90000"/>
            </a:schemeClr>
          </a:solidFill>
        </p:spPr>
        <p:txBody>
          <a:bodyPr/>
          <a:lstStyle/>
          <a:p>
            <a:r>
              <a:rPr lang="en-US"/>
              <a:t>Click icon to add picture</a:t>
            </a:r>
          </a:p>
        </p:txBody>
      </p:sp>
      <p:sp>
        <p:nvSpPr>
          <p:cNvPr id="13" name="Text Placeholder 12">
            <a:extLst>
              <a:ext uri="{FF2B5EF4-FFF2-40B4-BE49-F238E27FC236}">
                <a16:creationId xmlns:a16="http://schemas.microsoft.com/office/drawing/2014/main" id="{D2D74F39-96DB-4808-8693-9F55A9D7DB98}"/>
              </a:ext>
            </a:extLst>
          </p:cNvPr>
          <p:cNvSpPr>
            <a:spLocks noGrp="1"/>
          </p:cNvSpPr>
          <p:nvPr>
            <p:ph type="body" sz="quarter" idx="10"/>
          </p:nvPr>
        </p:nvSpPr>
        <p:spPr>
          <a:xfrm>
            <a:off x="1" y="1172308"/>
            <a:ext cx="5802922" cy="3971191"/>
          </a:xfrm>
          <a:solidFill>
            <a:srgbClr val="315470"/>
          </a:solidFill>
        </p:spPr>
        <p:txBody>
          <a:bodyPr lIns="502920" tIns="274320" rIns="457200" bIns="457200"/>
          <a:lstStyle>
            <a:lvl1pPr marL="0" indent="0">
              <a:lnSpc>
                <a:spcPct val="100000"/>
              </a:lnSpc>
              <a:buNone/>
              <a:defRPr sz="3000">
                <a:solidFill>
                  <a:schemeClr val="bg1"/>
                </a:solidFill>
                <a:latin typeface="+mj-lt"/>
              </a:defRPr>
            </a:lvl1pPr>
            <a:lvl2pPr marL="0" indent="0">
              <a:spcBef>
                <a:spcPts val="900"/>
              </a:spcBef>
              <a:buNone/>
              <a:defRPr sz="1500">
                <a:solidFill>
                  <a:schemeClr val="bg1"/>
                </a:solidFill>
                <a:latin typeface="+mj-lt"/>
              </a:defRPr>
            </a:lvl2pPr>
            <a:lvl3pPr marL="457200" indent="0">
              <a:buNone/>
              <a:defRPr>
                <a:solidFill>
                  <a:schemeClr val="bg1"/>
                </a:solidFill>
                <a:latin typeface="+mj-lt"/>
              </a:defRPr>
            </a:lvl3pPr>
            <a:lvl4pPr marL="692150" indent="0">
              <a:buNone/>
              <a:defRPr>
                <a:solidFill>
                  <a:schemeClr val="bg1"/>
                </a:solidFill>
                <a:latin typeface="+mj-lt"/>
              </a:defRPr>
            </a:lvl4pPr>
            <a:lvl5pPr marL="914400" indent="0">
              <a:buNone/>
              <a:defRPr>
                <a:solidFill>
                  <a:schemeClr val="bg1"/>
                </a:solidFill>
                <a:latin typeface="+mj-lt"/>
              </a:defRPr>
            </a:lvl5pPr>
          </a:lstStyle>
          <a:p>
            <a:pPr lvl="0"/>
            <a:r>
              <a:rPr lang="en-US"/>
              <a:t>Click to edit Master text styles</a:t>
            </a:r>
          </a:p>
          <a:p>
            <a:pPr lvl="1"/>
            <a:r>
              <a:rPr lang="en-US"/>
              <a:t>Second level</a:t>
            </a:r>
          </a:p>
        </p:txBody>
      </p:sp>
      <p:sp>
        <p:nvSpPr>
          <p:cNvPr id="3" name="Subtitle 2"/>
          <p:cNvSpPr>
            <a:spLocks noGrp="1"/>
          </p:cNvSpPr>
          <p:nvPr>
            <p:ph type="subTitle" idx="1"/>
          </p:nvPr>
        </p:nvSpPr>
        <p:spPr>
          <a:xfrm>
            <a:off x="525780" y="3566160"/>
            <a:ext cx="4846320" cy="156646"/>
          </a:xfrm>
        </p:spPr>
        <p:txBody>
          <a:bodyPr anchor="b" anchorCtr="0">
            <a:spAutoFit/>
          </a:bodyPr>
          <a:lstStyle>
            <a:lvl1pPr marL="0" indent="0" algn="l">
              <a:buNone/>
              <a:defRPr sz="1000" i="1">
                <a:solidFill>
                  <a:schemeClr val="bg1"/>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9" name="Freeform 5">
            <a:extLst>
              <a:ext uri="{FF2B5EF4-FFF2-40B4-BE49-F238E27FC236}">
                <a16:creationId xmlns:a16="http://schemas.microsoft.com/office/drawing/2014/main" id="{6EF64205-A64B-4137-BA41-5E5CFE0F359E}"/>
              </a:ext>
            </a:extLst>
          </p:cNvPr>
          <p:cNvSpPr>
            <a:spLocks noEditPoints="1"/>
          </p:cNvSpPr>
          <p:nvPr userDrawn="1"/>
        </p:nvSpPr>
        <p:spPr bwMode="auto">
          <a:xfrm>
            <a:off x="482706" y="433838"/>
            <a:ext cx="2192207" cy="410518"/>
          </a:xfrm>
          <a:custGeom>
            <a:avLst/>
            <a:gdLst>
              <a:gd name="T0" fmla="*/ 225 w 1440"/>
              <a:gd name="T1" fmla="*/ 110 h 267"/>
              <a:gd name="T2" fmla="*/ 317 w 1440"/>
              <a:gd name="T3" fmla="*/ 7 h 267"/>
              <a:gd name="T4" fmla="*/ 475 w 1440"/>
              <a:gd name="T5" fmla="*/ 19 h 267"/>
              <a:gd name="T6" fmla="*/ 830 w 1440"/>
              <a:gd name="T7" fmla="*/ 7 h 267"/>
              <a:gd name="T8" fmla="*/ 130 w 1440"/>
              <a:gd name="T9" fmla="*/ 210 h 267"/>
              <a:gd name="T10" fmla="*/ 437 w 1440"/>
              <a:gd name="T11" fmla="*/ 209 h 267"/>
              <a:gd name="T12" fmla="*/ 493 w 1440"/>
              <a:gd name="T13" fmla="*/ 198 h 267"/>
              <a:gd name="T14" fmla="*/ 866 w 1440"/>
              <a:gd name="T15" fmla="*/ 171 h 267"/>
              <a:gd name="T16" fmla="*/ 737 w 1440"/>
              <a:gd name="T17" fmla="*/ 261 h 267"/>
              <a:gd name="T18" fmla="*/ 958 w 1440"/>
              <a:gd name="T19" fmla="*/ 172 h 267"/>
              <a:gd name="T20" fmla="*/ 906 w 1440"/>
              <a:gd name="T21" fmla="*/ 254 h 267"/>
              <a:gd name="T22" fmla="*/ 309 w 1440"/>
              <a:gd name="T23" fmla="*/ 260 h 267"/>
              <a:gd name="T24" fmla="*/ 1053 w 1440"/>
              <a:gd name="T25" fmla="*/ 31 h 267"/>
              <a:gd name="T26" fmla="*/ 1075 w 1440"/>
              <a:gd name="T27" fmla="*/ 44 h 267"/>
              <a:gd name="T28" fmla="*/ 1091 w 1440"/>
              <a:gd name="T29" fmla="*/ 22 h 267"/>
              <a:gd name="T30" fmla="*/ 1107 w 1440"/>
              <a:gd name="T31" fmla="*/ 27 h 267"/>
              <a:gd name="T32" fmla="*/ 1125 w 1440"/>
              <a:gd name="T33" fmla="*/ 55 h 267"/>
              <a:gd name="T34" fmla="*/ 1159 w 1440"/>
              <a:gd name="T35" fmla="*/ 53 h 267"/>
              <a:gd name="T36" fmla="*/ 1160 w 1440"/>
              <a:gd name="T37" fmla="*/ 57 h 267"/>
              <a:gd name="T38" fmla="*/ 1177 w 1440"/>
              <a:gd name="T39" fmla="*/ 23 h 267"/>
              <a:gd name="T40" fmla="*/ 1207 w 1440"/>
              <a:gd name="T41" fmla="*/ 58 h 267"/>
              <a:gd name="T42" fmla="*/ 1245 w 1440"/>
              <a:gd name="T43" fmla="*/ 27 h 267"/>
              <a:gd name="T44" fmla="*/ 1225 w 1440"/>
              <a:gd name="T45" fmla="*/ 43 h 267"/>
              <a:gd name="T46" fmla="*/ 1271 w 1440"/>
              <a:gd name="T47" fmla="*/ 19 h 267"/>
              <a:gd name="T48" fmla="*/ 1259 w 1440"/>
              <a:gd name="T49" fmla="*/ 32 h 267"/>
              <a:gd name="T50" fmla="*/ 1290 w 1440"/>
              <a:gd name="T51" fmla="*/ 54 h 267"/>
              <a:gd name="T52" fmla="*/ 1310 w 1440"/>
              <a:gd name="T53" fmla="*/ 25 h 267"/>
              <a:gd name="T54" fmla="*/ 1059 w 1440"/>
              <a:gd name="T55" fmla="*/ 110 h 267"/>
              <a:gd name="T56" fmla="*/ 1099 w 1440"/>
              <a:gd name="T57" fmla="*/ 134 h 267"/>
              <a:gd name="T58" fmla="*/ 1120 w 1440"/>
              <a:gd name="T59" fmla="*/ 156 h 267"/>
              <a:gd name="T60" fmla="*/ 1141 w 1440"/>
              <a:gd name="T61" fmla="*/ 123 h 267"/>
              <a:gd name="T62" fmla="*/ 1148 w 1440"/>
              <a:gd name="T63" fmla="*/ 175 h 267"/>
              <a:gd name="T64" fmla="*/ 1184 w 1440"/>
              <a:gd name="T65" fmla="*/ 119 h 267"/>
              <a:gd name="T66" fmla="*/ 1181 w 1440"/>
              <a:gd name="T67" fmla="*/ 153 h 267"/>
              <a:gd name="T68" fmla="*/ 1201 w 1440"/>
              <a:gd name="T69" fmla="*/ 125 h 267"/>
              <a:gd name="T70" fmla="*/ 1230 w 1440"/>
              <a:gd name="T71" fmla="*/ 157 h 267"/>
              <a:gd name="T72" fmla="*/ 1260 w 1440"/>
              <a:gd name="T73" fmla="*/ 154 h 267"/>
              <a:gd name="T74" fmla="*/ 1261 w 1440"/>
              <a:gd name="T75" fmla="*/ 158 h 267"/>
              <a:gd name="T76" fmla="*/ 1284 w 1440"/>
              <a:gd name="T77" fmla="*/ 152 h 267"/>
              <a:gd name="T78" fmla="*/ 1294 w 1440"/>
              <a:gd name="T79" fmla="*/ 123 h 267"/>
              <a:gd name="T80" fmla="*/ 1317 w 1440"/>
              <a:gd name="T81" fmla="*/ 125 h 267"/>
              <a:gd name="T82" fmla="*/ 1342 w 1440"/>
              <a:gd name="T83" fmla="*/ 121 h 267"/>
              <a:gd name="T84" fmla="*/ 1351 w 1440"/>
              <a:gd name="T85" fmla="*/ 112 h 267"/>
              <a:gd name="T86" fmla="*/ 1364 w 1440"/>
              <a:gd name="T87" fmla="*/ 159 h 267"/>
              <a:gd name="T88" fmla="*/ 1399 w 1440"/>
              <a:gd name="T89" fmla="*/ 156 h 267"/>
              <a:gd name="T90" fmla="*/ 1432 w 1440"/>
              <a:gd name="T91" fmla="*/ 120 h 267"/>
              <a:gd name="T92" fmla="*/ 1410 w 1440"/>
              <a:gd name="T93" fmla="*/ 176 h 267"/>
              <a:gd name="T94" fmla="*/ 1076 w 1440"/>
              <a:gd name="T95" fmla="*/ 242 h 267"/>
              <a:gd name="T96" fmla="*/ 1062 w 1440"/>
              <a:gd name="T97" fmla="*/ 225 h 267"/>
              <a:gd name="T98" fmla="*/ 1091 w 1440"/>
              <a:gd name="T99" fmla="*/ 208 h 267"/>
              <a:gd name="T100" fmla="*/ 1112 w 1440"/>
              <a:gd name="T101" fmla="*/ 233 h 267"/>
              <a:gd name="T102" fmla="*/ 1128 w 1440"/>
              <a:gd name="T103" fmla="*/ 224 h 267"/>
              <a:gd name="T104" fmla="*/ 1168 w 1440"/>
              <a:gd name="T105" fmla="*/ 255 h 267"/>
              <a:gd name="T106" fmla="*/ 1154 w 1440"/>
              <a:gd name="T107" fmla="*/ 236 h 267"/>
              <a:gd name="T108" fmla="*/ 1203 w 1440"/>
              <a:gd name="T109" fmla="*/ 256 h 267"/>
              <a:gd name="T110" fmla="*/ 1200 w 1440"/>
              <a:gd name="T111" fmla="*/ 213 h 267"/>
              <a:gd name="T112" fmla="*/ 1227 w 1440"/>
              <a:gd name="T113" fmla="*/ 256 h 267"/>
              <a:gd name="T114" fmla="*/ 1249 w 1440"/>
              <a:gd name="T115" fmla="*/ 260 h 267"/>
              <a:gd name="T116" fmla="*/ 1255 w 1440"/>
              <a:gd name="T117" fmla="*/ 205 h 267"/>
              <a:gd name="T118" fmla="*/ 1297 w 1440"/>
              <a:gd name="T119" fmla="*/ 226 h 267"/>
              <a:gd name="T120" fmla="*/ 1303 w 1440"/>
              <a:gd name="T121" fmla="*/ 243 h 267"/>
              <a:gd name="T122" fmla="*/ 1344 w 1440"/>
              <a:gd name="T123" fmla="*/ 229 h 267"/>
              <a:gd name="T124" fmla="*/ 1328 w 1440"/>
              <a:gd name="T125" fmla="*/ 239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40" h="267">
                <a:moveTo>
                  <a:pt x="17" y="110"/>
                </a:moveTo>
                <a:cubicBezTo>
                  <a:pt x="3" y="110"/>
                  <a:pt x="3" y="110"/>
                  <a:pt x="3" y="110"/>
                </a:cubicBezTo>
                <a:cubicBezTo>
                  <a:pt x="3" y="1"/>
                  <a:pt x="3" y="1"/>
                  <a:pt x="3" y="1"/>
                </a:cubicBezTo>
                <a:cubicBezTo>
                  <a:pt x="81" y="83"/>
                  <a:pt x="81" y="83"/>
                  <a:pt x="81" y="83"/>
                </a:cubicBezTo>
                <a:cubicBezTo>
                  <a:pt x="81" y="7"/>
                  <a:pt x="81" y="7"/>
                  <a:pt x="81" y="7"/>
                </a:cubicBezTo>
                <a:cubicBezTo>
                  <a:pt x="95" y="7"/>
                  <a:pt x="95" y="7"/>
                  <a:pt x="95" y="7"/>
                </a:cubicBezTo>
                <a:cubicBezTo>
                  <a:pt x="95" y="117"/>
                  <a:pt x="95" y="117"/>
                  <a:pt x="95" y="117"/>
                </a:cubicBezTo>
                <a:cubicBezTo>
                  <a:pt x="17" y="35"/>
                  <a:pt x="17" y="35"/>
                  <a:pt x="17" y="35"/>
                </a:cubicBezTo>
                <a:lnTo>
                  <a:pt x="17" y="110"/>
                </a:lnTo>
                <a:close/>
                <a:moveTo>
                  <a:pt x="130" y="110"/>
                </a:moveTo>
                <a:cubicBezTo>
                  <a:pt x="145" y="110"/>
                  <a:pt x="145" y="110"/>
                  <a:pt x="145" y="110"/>
                </a:cubicBezTo>
                <a:cubicBezTo>
                  <a:pt x="178" y="33"/>
                  <a:pt x="178" y="33"/>
                  <a:pt x="178" y="33"/>
                </a:cubicBezTo>
                <a:cubicBezTo>
                  <a:pt x="210" y="109"/>
                  <a:pt x="210" y="109"/>
                  <a:pt x="210" y="109"/>
                </a:cubicBezTo>
                <a:cubicBezTo>
                  <a:pt x="210" y="110"/>
                  <a:pt x="210" y="110"/>
                  <a:pt x="210" y="110"/>
                </a:cubicBezTo>
                <a:cubicBezTo>
                  <a:pt x="225" y="110"/>
                  <a:pt x="225" y="110"/>
                  <a:pt x="225" y="110"/>
                </a:cubicBezTo>
                <a:cubicBezTo>
                  <a:pt x="178" y="0"/>
                  <a:pt x="178" y="0"/>
                  <a:pt x="178" y="0"/>
                </a:cubicBezTo>
                <a:lnTo>
                  <a:pt x="130" y="110"/>
                </a:lnTo>
                <a:close/>
                <a:moveTo>
                  <a:pt x="700" y="110"/>
                </a:moveTo>
                <a:cubicBezTo>
                  <a:pt x="715" y="110"/>
                  <a:pt x="715" y="110"/>
                  <a:pt x="715" y="110"/>
                </a:cubicBezTo>
                <a:cubicBezTo>
                  <a:pt x="748" y="33"/>
                  <a:pt x="748" y="33"/>
                  <a:pt x="748" y="33"/>
                </a:cubicBezTo>
                <a:cubicBezTo>
                  <a:pt x="780" y="109"/>
                  <a:pt x="780" y="109"/>
                  <a:pt x="780" y="109"/>
                </a:cubicBezTo>
                <a:cubicBezTo>
                  <a:pt x="780" y="110"/>
                  <a:pt x="780" y="110"/>
                  <a:pt x="780" y="110"/>
                </a:cubicBezTo>
                <a:cubicBezTo>
                  <a:pt x="795" y="110"/>
                  <a:pt x="795" y="110"/>
                  <a:pt x="795" y="110"/>
                </a:cubicBezTo>
                <a:cubicBezTo>
                  <a:pt x="748" y="0"/>
                  <a:pt x="748" y="0"/>
                  <a:pt x="748" y="0"/>
                </a:cubicBezTo>
                <a:lnTo>
                  <a:pt x="700" y="110"/>
                </a:lnTo>
                <a:close/>
                <a:moveTo>
                  <a:pt x="273" y="110"/>
                </a:moveTo>
                <a:cubicBezTo>
                  <a:pt x="286" y="110"/>
                  <a:pt x="286" y="110"/>
                  <a:pt x="286" y="110"/>
                </a:cubicBezTo>
                <a:cubicBezTo>
                  <a:pt x="286" y="20"/>
                  <a:pt x="286" y="20"/>
                  <a:pt x="286" y="20"/>
                </a:cubicBezTo>
                <a:cubicBezTo>
                  <a:pt x="317" y="20"/>
                  <a:pt x="317" y="20"/>
                  <a:pt x="317" y="20"/>
                </a:cubicBezTo>
                <a:cubicBezTo>
                  <a:pt x="317" y="7"/>
                  <a:pt x="317" y="7"/>
                  <a:pt x="317" y="7"/>
                </a:cubicBezTo>
                <a:cubicBezTo>
                  <a:pt x="242" y="7"/>
                  <a:pt x="242" y="7"/>
                  <a:pt x="242" y="7"/>
                </a:cubicBezTo>
                <a:cubicBezTo>
                  <a:pt x="242" y="20"/>
                  <a:pt x="242" y="20"/>
                  <a:pt x="242" y="20"/>
                </a:cubicBezTo>
                <a:cubicBezTo>
                  <a:pt x="273" y="20"/>
                  <a:pt x="273" y="20"/>
                  <a:pt x="273" y="20"/>
                </a:cubicBezTo>
                <a:lnTo>
                  <a:pt x="273" y="110"/>
                </a:lnTo>
                <a:close/>
                <a:moveTo>
                  <a:pt x="374" y="7"/>
                </a:moveTo>
                <a:cubicBezTo>
                  <a:pt x="360" y="7"/>
                  <a:pt x="360" y="7"/>
                  <a:pt x="360" y="7"/>
                </a:cubicBezTo>
                <a:cubicBezTo>
                  <a:pt x="360" y="110"/>
                  <a:pt x="360" y="110"/>
                  <a:pt x="360" y="110"/>
                </a:cubicBezTo>
                <a:cubicBezTo>
                  <a:pt x="374" y="110"/>
                  <a:pt x="374" y="110"/>
                  <a:pt x="374" y="110"/>
                </a:cubicBezTo>
                <a:lnTo>
                  <a:pt x="374" y="7"/>
                </a:lnTo>
                <a:close/>
                <a:moveTo>
                  <a:pt x="475" y="112"/>
                </a:moveTo>
                <a:cubicBezTo>
                  <a:pt x="445" y="112"/>
                  <a:pt x="421" y="88"/>
                  <a:pt x="421" y="59"/>
                </a:cubicBezTo>
                <a:cubicBezTo>
                  <a:pt x="421" y="29"/>
                  <a:pt x="445" y="5"/>
                  <a:pt x="475" y="5"/>
                </a:cubicBezTo>
                <a:cubicBezTo>
                  <a:pt x="505" y="5"/>
                  <a:pt x="528" y="29"/>
                  <a:pt x="528" y="59"/>
                </a:cubicBezTo>
                <a:cubicBezTo>
                  <a:pt x="528" y="88"/>
                  <a:pt x="505" y="112"/>
                  <a:pt x="475" y="112"/>
                </a:cubicBezTo>
                <a:close/>
                <a:moveTo>
                  <a:pt x="475" y="19"/>
                </a:moveTo>
                <a:cubicBezTo>
                  <a:pt x="453" y="19"/>
                  <a:pt x="435" y="37"/>
                  <a:pt x="435" y="59"/>
                </a:cubicBezTo>
                <a:cubicBezTo>
                  <a:pt x="435" y="81"/>
                  <a:pt x="453" y="99"/>
                  <a:pt x="475" y="99"/>
                </a:cubicBezTo>
                <a:cubicBezTo>
                  <a:pt x="497" y="99"/>
                  <a:pt x="514" y="81"/>
                  <a:pt x="514" y="59"/>
                </a:cubicBezTo>
                <a:cubicBezTo>
                  <a:pt x="514" y="37"/>
                  <a:pt x="497" y="19"/>
                  <a:pt x="475" y="19"/>
                </a:cubicBezTo>
                <a:close/>
                <a:moveTo>
                  <a:pt x="586" y="35"/>
                </a:moveTo>
                <a:cubicBezTo>
                  <a:pt x="664" y="117"/>
                  <a:pt x="664" y="117"/>
                  <a:pt x="664" y="117"/>
                </a:cubicBezTo>
                <a:cubicBezTo>
                  <a:pt x="664" y="7"/>
                  <a:pt x="664" y="7"/>
                  <a:pt x="664" y="7"/>
                </a:cubicBezTo>
                <a:cubicBezTo>
                  <a:pt x="650" y="7"/>
                  <a:pt x="650" y="7"/>
                  <a:pt x="650" y="7"/>
                </a:cubicBezTo>
                <a:cubicBezTo>
                  <a:pt x="650" y="83"/>
                  <a:pt x="650" y="83"/>
                  <a:pt x="650" y="83"/>
                </a:cubicBezTo>
                <a:cubicBezTo>
                  <a:pt x="572" y="1"/>
                  <a:pt x="572" y="1"/>
                  <a:pt x="572" y="1"/>
                </a:cubicBezTo>
                <a:cubicBezTo>
                  <a:pt x="572" y="110"/>
                  <a:pt x="572" y="110"/>
                  <a:pt x="572" y="110"/>
                </a:cubicBezTo>
                <a:cubicBezTo>
                  <a:pt x="586" y="110"/>
                  <a:pt x="586" y="110"/>
                  <a:pt x="586" y="110"/>
                </a:cubicBezTo>
                <a:lnTo>
                  <a:pt x="586" y="35"/>
                </a:lnTo>
                <a:close/>
                <a:moveTo>
                  <a:pt x="843" y="7"/>
                </a:moveTo>
                <a:cubicBezTo>
                  <a:pt x="830" y="7"/>
                  <a:pt x="830" y="7"/>
                  <a:pt x="830" y="7"/>
                </a:cubicBezTo>
                <a:cubicBezTo>
                  <a:pt x="830" y="110"/>
                  <a:pt x="830" y="110"/>
                  <a:pt x="830" y="110"/>
                </a:cubicBezTo>
                <a:cubicBezTo>
                  <a:pt x="885" y="110"/>
                  <a:pt x="885" y="110"/>
                  <a:pt x="885" y="110"/>
                </a:cubicBezTo>
                <a:cubicBezTo>
                  <a:pt x="885" y="97"/>
                  <a:pt x="885" y="97"/>
                  <a:pt x="885" y="97"/>
                </a:cubicBezTo>
                <a:cubicBezTo>
                  <a:pt x="843" y="97"/>
                  <a:pt x="843" y="97"/>
                  <a:pt x="843" y="97"/>
                </a:cubicBezTo>
                <a:lnTo>
                  <a:pt x="843" y="7"/>
                </a:lnTo>
                <a:close/>
                <a:moveTo>
                  <a:pt x="169" y="156"/>
                </a:moveTo>
                <a:cubicBezTo>
                  <a:pt x="139" y="156"/>
                  <a:pt x="116" y="179"/>
                  <a:pt x="116" y="209"/>
                </a:cubicBezTo>
                <a:cubicBezTo>
                  <a:pt x="116" y="240"/>
                  <a:pt x="139" y="262"/>
                  <a:pt x="169" y="262"/>
                </a:cubicBezTo>
                <a:cubicBezTo>
                  <a:pt x="175" y="262"/>
                  <a:pt x="188" y="261"/>
                  <a:pt x="200" y="252"/>
                </a:cubicBezTo>
                <a:cubicBezTo>
                  <a:pt x="200" y="252"/>
                  <a:pt x="200" y="252"/>
                  <a:pt x="200" y="252"/>
                </a:cubicBezTo>
                <a:cubicBezTo>
                  <a:pt x="200" y="234"/>
                  <a:pt x="200" y="234"/>
                  <a:pt x="200" y="234"/>
                </a:cubicBezTo>
                <a:cubicBezTo>
                  <a:pt x="198" y="236"/>
                  <a:pt x="198" y="236"/>
                  <a:pt x="198" y="236"/>
                </a:cubicBezTo>
                <a:cubicBezTo>
                  <a:pt x="196" y="239"/>
                  <a:pt x="192" y="242"/>
                  <a:pt x="187" y="245"/>
                </a:cubicBezTo>
                <a:cubicBezTo>
                  <a:pt x="181" y="247"/>
                  <a:pt x="175" y="249"/>
                  <a:pt x="169" y="249"/>
                </a:cubicBezTo>
                <a:cubicBezTo>
                  <a:pt x="142" y="249"/>
                  <a:pt x="130" y="226"/>
                  <a:pt x="130" y="210"/>
                </a:cubicBezTo>
                <a:cubicBezTo>
                  <a:pt x="130" y="187"/>
                  <a:pt x="147" y="169"/>
                  <a:pt x="169" y="169"/>
                </a:cubicBezTo>
                <a:cubicBezTo>
                  <a:pt x="174" y="169"/>
                  <a:pt x="180" y="170"/>
                  <a:pt x="185" y="173"/>
                </a:cubicBezTo>
                <a:cubicBezTo>
                  <a:pt x="190" y="175"/>
                  <a:pt x="194" y="178"/>
                  <a:pt x="198" y="182"/>
                </a:cubicBezTo>
                <a:cubicBezTo>
                  <a:pt x="200" y="184"/>
                  <a:pt x="200" y="184"/>
                  <a:pt x="200" y="184"/>
                </a:cubicBezTo>
                <a:cubicBezTo>
                  <a:pt x="200" y="166"/>
                  <a:pt x="200" y="166"/>
                  <a:pt x="200" y="166"/>
                </a:cubicBezTo>
                <a:cubicBezTo>
                  <a:pt x="200" y="166"/>
                  <a:pt x="200" y="166"/>
                  <a:pt x="200" y="166"/>
                </a:cubicBezTo>
                <a:cubicBezTo>
                  <a:pt x="191" y="159"/>
                  <a:pt x="181" y="156"/>
                  <a:pt x="169" y="156"/>
                </a:cubicBezTo>
                <a:close/>
                <a:moveTo>
                  <a:pt x="437" y="209"/>
                </a:moveTo>
                <a:cubicBezTo>
                  <a:pt x="437" y="225"/>
                  <a:pt x="431" y="238"/>
                  <a:pt x="419" y="249"/>
                </a:cubicBezTo>
                <a:cubicBezTo>
                  <a:pt x="409" y="257"/>
                  <a:pt x="399" y="261"/>
                  <a:pt x="382" y="261"/>
                </a:cubicBezTo>
                <a:cubicBezTo>
                  <a:pt x="360" y="261"/>
                  <a:pt x="360" y="261"/>
                  <a:pt x="360" y="261"/>
                </a:cubicBezTo>
                <a:cubicBezTo>
                  <a:pt x="360" y="157"/>
                  <a:pt x="360" y="157"/>
                  <a:pt x="360" y="157"/>
                </a:cubicBezTo>
                <a:cubicBezTo>
                  <a:pt x="382" y="157"/>
                  <a:pt x="382" y="157"/>
                  <a:pt x="382" y="157"/>
                </a:cubicBezTo>
                <a:cubicBezTo>
                  <a:pt x="393" y="157"/>
                  <a:pt x="407" y="159"/>
                  <a:pt x="420" y="170"/>
                </a:cubicBezTo>
                <a:cubicBezTo>
                  <a:pt x="426" y="175"/>
                  <a:pt x="437" y="187"/>
                  <a:pt x="437" y="209"/>
                </a:cubicBezTo>
                <a:close/>
                <a:moveTo>
                  <a:pt x="423" y="209"/>
                </a:moveTo>
                <a:cubicBezTo>
                  <a:pt x="423" y="186"/>
                  <a:pt x="407" y="171"/>
                  <a:pt x="382" y="171"/>
                </a:cubicBezTo>
                <a:cubicBezTo>
                  <a:pt x="374" y="171"/>
                  <a:pt x="374" y="171"/>
                  <a:pt x="374" y="171"/>
                </a:cubicBezTo>
                <a:cubicBezTo>
                  <a:pt x="374" y="247"/>
                  <a:pt x="374" y="247"/>
                  <a:pt x="374" y="247"/>
                </a:cubicBezTo>
                <a:cubicBezTo>
                  <a:pt x="382" y="247"/>
                  <a:pt x="382" y="247"/>
                  <a:pt x="382" y="247"/>
                </a:cubicBezTo>
                <a:cubicBezTo>
                  <a:pt x="390" y="247"/>
                  <a:pt x="401" y="246"/>
                  <a:pt x="410" y="239"/>
                </a:cubicBezTo>
                <a:cubicBezTo>
                  <a:pt x="416" y="234"/>
                  <a:pt x="423" y="224"/>
                  <a:pt x="423" y="209"/>
                </a:cubicBezTo>
                <a:close/>
                <a:moveTo>
                  <a:pt x="479" y="261"/>
                </a:moveTo>
                <a:cubicBezTo>
                  <a:pt x="541" y="261"/>
                  <a:pt x="541" y="261"/>
                  <a:pt x="541" y="261"/>
                </a:cubicBezTo>
                <a:cubicBezTo>
                  <a:pt x="541" y="247"/>
                  <a:pt x="541" y="247"/>
                  <a:pt x="541" y="247"/>
                </a:cubicBezTo>
                <a:cubicBezTo>
                  <a:pt x="493" y="247"/>
                  <a:pt x="493" y="247"/>
                  <a:pt x="493" y="247"/>
                </a:cubicBezTo>
                <a:cubicBezTo>
                  <a:pt x="493" y="211"/>
                  <a:pt x="493" y="211"/>
                  <a:pt x="493" y="211"/>
                </a:cubicBezTo>
                <a:cubicBezTo>
                  <a:pt x="535" y="211"/>
                  <a:pt x="535" y="211"/>
                  <a:pt x="535" y="211"/>
                </a:cubicBezTo>
                <a:cubicBezTo>
                  <a:pt x="535" y="198"/>
                  <a:pt x="535" y="198"/>
                  <a:pt x="535" y="198"/>
                </a:cubicBezTo>
                <a:cubicBezTo>
                  <a:pt x="493" y="198"/>
                  <a:pt x="493" y="198"/>
                  <a:pt x="493" y="198"/>
                </a:cubicBezTo>
                <a:cubicBezTo>
                  <a:pt x="493" y="171"/>
                  <a:pt x="493" y="171"/>
                  <a:pt x="493" y="171"/>
                </a:cubicBezTo>
                <a:cubicBezTo>
                  <a:pt x="541" y="171"/>
                  <a:pt x="541" y="171"/>
                  <a:pt x="541" y="171"/>
                </a:cubicBezTo>
                <a:cubicBezTo>
                  <a:pt x="541" y="157"/>
                  <a:pt x="541" y="157"/>
                  <a:pt x="541" y="157"/>
                </a:cubicBezTo>
                <a:cubicBezTo>
                  <a:pt x="479" y="157"/>
                  <a:pt x="479" y="157"/>
                  <a:pt x="479" y="157"/>
                </a:cubicBezTo>
                <a:lnTo>
                  <a:pt x="479" y="261"/>
                </a:lnTo>
                <a:close/>
                <a:moveTo>
                  <a:pt x="805" y="261"/>
                </a:moveTo>
                <a:cubicBezTo>
                  <a:pt x="866" y="261"/>
                  <a:pt x="866" y="261"/>
                  <a:pt x="866" y="261"/>
                </a:cubicBezTo>
                <a:cubicBezTo>
                  <a:pt x="866" y="247"/>
                  <a:pt x="866" y="247"/>
                  <a:pt x="866" y="247"/>
                </a:cubicBezTo>
                <a:cubicBezTo>
                  <a:pt x="819" y="247"/>
                  <a:pt x="819" y="247"/>
                  <a:pt x="819" y="247"/>
                </a:cubicBezTo>
                <a:cubicBezTo>
                  <a:pt x="819" y="211"/>
                  <a:pt x="819" y="211"/>
                  <a:pt x="819" y="211"/>
                </a:cubicBezTo>
                <a:cubicBezTo>
                  <a:pt x="860" y="211"/>
                  <a:pt x="860" y="211"/>
                  <a:pt x="860" y="211"/>
                </a:cubicBezTo>
                <a:cubicBezTo>
                  <a:pt x="860" y="198"/>
                  <a:pt x="860" y="198"/>
                  <a:pt x="860" y="198"/>
                </a:cubicBezTo>
                <a:cubicBezTo>
                  <a:pt x="819" y="198"/>
                  <a:pt x="819" y="198"/>
                  <a:pt x="819" y="198"/>
                </a:cubicBezTo>
                <a:cubicBezTo>
                  <a:pt x="819" y="171"/>
                  <a:pt x="819" y="171"/>
                  <a:pt x="819" y="171"/>
                </a:cubicBezTo>
                <a:cubicBezTo>
                  <a:pt x="866" y="171"/>
                  <a:pt x="866" y="171"/>
                  <a:pt x="866" y="171"/>
                </a:cubicBezTo>
                <a:cubicBezTo>
                  <a:pt x="866" y="157"/>
                  <a:pt x="866" y="157"/>
                  <a:pt x="866" y="157"/>
                </a:cubicBezTo>
                <a:cubicBezTo>
                  <a:pt x="805" y="157"/>
                  <a:pt x="805" y="157"/>
                  <a:pt x="805" y="157"/>
                </a:cubicBezTo>
                <a:lnTo>
                  <a:pt x="805" y="261"/>
                </a:lnTo>
                <a:close/>
                <a:moveTo>
                  <a:pt x="634" y="235"/>
                </a:moveTo>
                <a:cubicBezTo>
                  <a:pt x="595" y="149"/>
                  <a:pt x="595" y="149"/>
                  <a:pt x="595" y="149"/>
                </a:cubicBezTo>
                <a:cubicBezTo>
                  <a:pt x="578" y="261"/>
                  <a:pt x="578" y="261"/>
                  <a:pt x="578" y="261"/>
                </a:cubicBezTo>
                <a:cubicBezTo>
                  <a:pt x="592" y="261"/>
                  <a:pt x="592" y="261"/>
                  <a:pt x="592" y="261"/>
                </a:cubicBezTo>
                <a:cubicBezTo>
                  <a:pt x="601" y="194"/>
                  <a:pt x="601" y="194"/>
                  <a:pt x="601" y="194"/>
                </a:cubicBezTo>
                <a:cubicBezTo>
                  <a:pt x="634" y="267"/>
                  <a:pt x="634" y="267"/>
                  <a:pt x="634" y="267"/>
                </a:cubicBezTo>
                <a:cubicBezTo>
                  <a:pt x="668" y="194"/>
                  <a:pt x="668" y="194"/>
                  <a:pt x="668" y="194"/>
                </a:cubicBezTo>
                <a:cubicBezTo>
                  <a:pt x="677" y="261"/>
                  <a:pt x="677" y="261"/>
                  <a:pt x="677" y="261"/>
                </a:cubicBezTo>
                <a:cubicBezTo>
                  <a:pt x="691" y="261"/>
                  <a:pt x="691" y="261"/>
                  <a:pt x="691" y="261"/>
                </a:cubicBezTo>
                <a:cubicBezTo>
                  <a:pt x="674" y="148"/>
                  <a:pt x="674" y="148"/>
                  <a:pt x="674" y="148"/>
                </a:cubicBezTo>
                <a:lnTo>
                  <a:pt x="634" y="235"/>
                </a:lnTo>
                <a:close/>
                <a:moveTo>
                  <a:pt x="737" y="261"/>
                </a:moveTo>
                <a:cubicBezTo>
                  <a:pt x="751" y="261"/>
                  <a:pt x="751" y="261"/>
                  <a:pt x="751" y="261"/>
                </a:cubicBezTo>
                <a:cubicBezTo>
                  <a:pt x="751" y="157"/>
                  <a:pt x="751" y="157"/>
                  <a:pt x="751" y="157"/>
                </a:cubicBezTo>
                <a:cubicBezTo>
                  <a:pt x="737" y="157"/>
                  <a:pt x="737" y="157"/>
                  <a:pt x="737" y="157"/>
                </a:cubicBezTo>
                <a:lnTo>
                  <a:pt x="737" y="261"/>
                </a:lnTo>
                <a:close/>
                <a:moveTo>
                  <a:pt x="955" y="211"/>
                </a:moveTo>
                <a:cubicBezTo>
                  <a:pt x="950" y="207"/>
                  <a:pt x="945" y="204"/>
                  <a:pt x="939" y="201"/>
                </a:cubicBezTo>
                <a:cubicBezTo>
                  <a:pt x="929" y="197"/>
                  <a:pt x="929" y="197"/>
                  <a:pt x="929" y="197"/>
                </a:cubicBezTo>
                <a:cubicBezTo>
                  <a:pt x="925" y="195"/>
                  <a:pt x="922" y="194"/>
                  <a:pt x="919" y="191"/>
                </a:cubicBezTo>
                <a:cubicBezTo>
                  <a:pt x="916" y="189"/>
                  <a:pt x="916" y="187"/>
                  <a:pt x="916" y="183"/>
                </a:cubicBezTo>
                <a:cubicBezTo>
                  <a:pt x="916" y="175"/>
                  <a:pt x="922" y="169"/>
                  <a:pt x="931" y="169"/>
                </a:cubicBezTo>
                <a:cubicBezTo>
                  <a:pt x="936" y="169"/>
                  <a:pt x="940" y="171"/>
                  <a:pt x="942" y="172"/>
                </a:cubicBezTo>
                <a:cubicBezTo>
                  <a:pt x="944" y="174"/>
                  <a:pt x="946" y="177"/>
                  <a:pt x="947" y="179"/>
                </a:cubicBezTo>
                <a:cubicBezTo>
                  <a:pt x="948" y="181"/>
                  <a:pt x="948" y="181"/>
                  <a:pt x="948" y="181"/>
                </a:cubicBezTo>
                <a:cubicBezTo>
                  <a:pt x="959" y="173"/>
                  <a:pt x="959" y="173"/>
                  <a:pt x="959" y="173"/>
                </a:cubicBezTo>
                <a:cubicBezTo>
                  <a:pt x="958" y="172"/>
                  <a:pt x="958" y="172"/>
                  <a:pt x="958" y="172"/>
                </a:cubicBezTo>
                <a:cubicBezTo>
                  <a:pt x="956" y="167"/>
                  <a:pt x="952" y="163"/>
                  <a:pt x="948" y="161"/>
                </a:cubicBezTo>
                <a:cubicBezTo>
                  <a:pt x="943" y="157"/>
                  <a:pt x="938" y="156"/>
                  <a:pt x="931" y="156"/>
                </a:cubicBezTo>
                <a:cubicBezTo>
                  <a:pt x="914" y="156"/>
                  <a:pt x="902" y="167"/>
                  <a:pt x="902" y="183"/>
                </a:cubicBezTo>
                <a:cubicBezTo>
                  <a:pt x="902" y="190"/>
                  <a:pt x="904" y="195"/>
                  <a:pt x="909" y="200"/>
                </a:cubicBezTo>
                <a:cubicBezTo>
                  <a:pt x="913" y="205"/>
                  <a:pt x="918" y="207"/>
                  <a:pt x="922" y="209"/>
                </a:cubicBezTo>
                <a:cubicBezTo>
                  <a:pt x="932" y="213"/>
                  <a:pt x="932" y="213"/>
                  <a:pt x="932" y="213"/>
                </a:cubicBezTo>
                <a:cubicBezTo>
                  <a:pt x="937" y="215"/>
                  <a:pt x="941" y="217"/>
                  <a:pt x="944" y="220"/>
                </a:cubicBezTo>
                <a:cubicBezTo>
                  <a:pt x="947" y="223"/>
                  <a:pt x="948" y="226"/>
                  <a:pt x="948" y="231"/>
                </a:cubicBezTo>
                <a:cubicBezTo>
                  <a:pt x="948" y="240"/>
                  <a:pt x="942" y="249"/>
                  <a:pt x="929" y="249"/>
                </a:cubicBezTo>
                <a:cubicBezTo>
                  <a:pt x="924" y="249"/>
                  <a:pt x="919" y="247"/>
                  <a:pt x="916" y="244"/>
                </a:cubicBezTo>
                <a:cubicBezTo>
                  <a:pt x="913" y="241"/>
                  <a:pt x="911" y="236"/>
                  <a:pt x="910" y="232"/>
                </a:cubicBezTo>
                <a:cubicBezTo>
                  <a:pt x="910" y="230"/>
                  <a:pt x="910" y="230"/>
                  <a:pt x="910" y="230"/>
                </a:cubicBezTo>
                <a:cubicBezTo>
                  <a:pt x="896" y="234"/>
                  <a:pt x="896" y="234"/>
                  <a:pt x="896" y="234"/>
                </a:cubicBezTo>
                <a:cubicBezTo>
                  <a:pt x="897" y="235"/>
                  <a:pt x="897" y="235"/>
                  <a:pt x="897" y="235"/>
                </a:cubicBezTo>
                <a:cubicBezTo>
                  <a:pt x="898" y="243"/>
                  <a:pt x="902" y="249"/>
                  <a:pt x="906" y="254"/>
                </a:cubicBezTo>
                <a:cubicBezTo>
                  <a:pt x="912" y="260"/>
                  <a:pt x="920" y="262"/>
                  <a:pt x="929" y="262"/>
                </a:cubicBezTo>
                <a:cubicBezTo>
                  <a:pt x="948" y="262"/>
                  <a:pt x="962" y="249"/>
                  <a:pt x="962" y="230"/>
                </a:cubicBezTo>
                <a:cubicBezTo>
                  <a:pt x="962" y="222"/>
                  <a:pt x="960" y="216"/>
                  <a:pt x="955" y="211"/>
                </a:cubicBezTo>
                <a:close/>
                <a:moveTo>
                  <a:pt x="0" y="261"/>
                </a:moveTo>
                <a:cubicBezTo>
                  <a:pt x="15" y="261"/>
                  <a:pt x="15" y="261"/>
                  <a:pt x="15" y="261"/>
                </a:cubicBezTo>
                <a:cubicBezTo>
                  <a:pt x="48" y="184"/>
                  <a:pt x="48" y="184"/>
                  <a:pt x="48" y="184"/>
                </a:cubicBezTo>
                <a:cubicBezTo>
                  <a:pt x="79" y="260"/>
                  <a:pt x="79" y="260"/>
                  <a:pt x="79" y="260"/>
                </a:cubicBezTo>
                <a:cubicBezTo>
                  <a:pt x="80" y="261"/>
                  <a:pt x="80" y="261"/>
                  <a:pt x="80" y="261"/>
                </a:cubicBezTo>
                <a:cubicBezTo>
                  <a:pt x="95" y="261"/>
                  <a:pt x="95" y="261"/>
                  <a:pt x="95" y="261"/>
                </a:cubicBezTo>
                <a:cubicBezTo>
                  <a:pt x="48" y="151"/>
                  <a:pt x="48" y="151"/>
                  <a:pt x="48" y="151"/>
                </a:cubicBezTo>
                <a:lnTo>
                  <a:pt x="0" y="261"/>
                </a:lnTo>
                <a:close/>
                <a:moveTo>
                  <a:pt x="229" y="261"/>
                </a:moveTo>
                <a:cubicBezTo>
                  <a:pt x="244" y="261"/>
                  <a:pt x="244" y="261"/>
                  <a:pt x="244" y="261"/>
                </a:cubicBezTo>
                <a:cubicBezTo>
                  <a:pt x="277" y="184"/>
                  <a:pt x="277" y="184"/>
                  <a:pt x="277" y="184"/>
                </a:cubicBezTo>
                <a:cubicBezTo>
                  <a:pt x="309" y="260"/>
                  <a:pt x="309" y="260"/>
                  <a:pt x="309" y="260"/>
                </a:cubicBezTo>
                <a:cubicBezTo>
                  <a:pt x="309" y="261"/>
                  <a:pt x="309" y="261"/>
                  <a:pt x="309" y="261"/>
                </a:cubicBezTo>
                <a:cubicBezTo>
                  <a:pt x="324" y="261"/>
                  <a:pt x="324" y="261"/>
                  <a:pt x="324" y="261"/>
                </a:cubicBezTo>
                <a:cubicBezTo>
                  <a:pt x="277" y="151"/>
                  <a:pt x="277" y="151"/>
                  <a:pt x="277" y="151"/>
                </a:cubicBezTo>
                <a:lnTo>
                  <a:pt x="229" y="261"/>
                </a:lnTo>
                <a:close/>
                <a:moveTo>
                  <a:pt x="1071" y="11"/>
                </a:moveTo>
                <a:cubicBezTo>
                  <a:pt x="1071" y="18"/>
                  <a:pt x="1071" y="18"/>
                  <a:pt x="1071" y="18"/>
                </a:cubicBezTo>
                <a:cubicBezTo>
                  <a:pt x="1075" y="18"/>
                  <a:pt x="1075" y="18"/>
                  <a:pt x="1075" y="18"/>
                </a:cubicBezTo>
                <a:cubicBezTo>
                  <a:pt x="1077" y="9"/>
                  <a:pt x="1077" y="9"/>
                  <a:pt x="1077" y="9"/>
                </a:cubicBezTo>
                <a:cubicBezTo>
                  <a:pt x="1076" y="8"/>
                  <a:pt x="1074" y="7"/>
                  <a:pt x="1072" y="6"/>
                </a:cubicBezTo>
                <a:cubicBezTo>
                  <a:pt x="1070" y="6"/>
                  <a:pt x="1067" y="6"/>
                  <a:pt x="1064" y="6"/>
                </a:cubicBezTo>
                <a:cubicBezTo>
                  <a:pt x="1061" y="6"/>
                  <a:pt x="1058" y="6"/>
                  <a:pt x="1056" y="7"/>
                </a:cubicBezTo>
                <a:cubicBezTo>
                  <a:pt x="1053" y="9"/>
                  <a:pt x="1051" y="10"/>
                  <a:pt x="1049" y="12"/>
                </a:cubicBezTo>
                <a:cubicBezTo>
                  <a:pt x="1048" y="14"/>
                  <a:pt x="1047" y="17"/>
                  <a:pt x="1047" y="20"/>
                </a:cubicBezTo>
                <a:cubicBezTo>
                  <a:pt x="1047" y="22"/>
                  <a:pt x="1048" y="24"/>
                  <a:pt x="1049" y="26"/>
                </a:cubicBezTo>
                <a:cubicBezTo>
                  <a:pt x="1050" y="28"/>
                  <a:pt x="1051" y="30"/>
                  <a:pt x="1053" y="31"/>
                </a:cubicBezTo>
                <a:cubicBezTo>
                  <a:pt x="1055" y="32"/>
                  <a:pt x="1057" y="34"/>
                  <a:pt x="1059" y="35"/>
                </a:cubicBezTo>
                <a:cubicBezTo>
                  <a:pt x="1062" y="37"/>
                  <a:pt x="1064" y="39"/>
                  <a:pt x="1066" y="40"/>
                </a:cubicBezTo>
                <a:cubicBezTo>
                  <a:pt x="1067" y="42"/>
                  <a:pt x="1068" y="44"/>
                  <a:pt x="1068" y="47"/>
                </a:cubicBezTo>
                <a:cubicBezTo>
                  <a:pt x="1068" y="49"/>
                  <a:pt x="1067" y="52"/>
                  <a:pt x="1065" y="53"/>
                </a:cubicBezTo>
                <a:cubicBezTo>
                  <a:pt x="1062" y="55"/>
                  <a:pt x="1060" y="56"/>
                  <a:pt x="1057" y="56"/>
                </a:cubicBezTo>
                <a:cubicBezTo>
                  <a:pt x="1055" y="56"/>
                  <a:pt x="1053" y="56"/>
                  <a:pt x="1052" y="55"/>
                </a:cubicBezTo>
                <a:cubicBezTo>
                  <a:pt x="1050" y="55"/>
                  <a:pt x="1049" y="54"/>
                  <a:pt x="1048" y="54"/>
                </a:cubicBezTo>
                <a:cubicBezTo>
                  <a:pt x="1048" y="46"/>
                  <a:pt x="1048" y="46"/>
                  <a:pt x="1048" y="46"/>
                </a:cubicBezTo>
                <a:cubicBezTo>
                  <a:pt x="1044" y="46"/>
                  <a:pt x="1044" y="46"/>
                  <a:pt x="1044" y="46"/>
                </a:cubicBezTo>
                <a:cubicBezTo>
                  <a:pt x="1042" y="56"/>
                  <a:pt x="1042" y="56"/>
                  <a:pt x="1042" y="56"/>
                </a:cubicBezTo>
                <a:cubicBezTo>
                  <a:pt x="1043" y="57"/>
                  <a:pt x="1045" y="58"/>
                  <a:pt x="1048" y="58"/>
                </a:cubicBezTo>
                <a:cubicBezTo>
                  <a:pt x="1051" y="59"/>
                  <a:pt x="1054" y="59"/>
                  <a:pt x="1057" y="59"/>
                </a:cubicBezTo>
                <a:cubicBezTo>
                  <a:pt x="1060" y="59"/>
                  <a:pt x="1063" y="59"/>
                  <a:pt x="1066" y="57"/>
                </a:cubicBezTo>
                <a:cubicBezTo>
                  <a:pt x="1069" y="56"/>
                  <a:pt x="1071" y="54"/>
                  <a:pt x="1073" y="52"/>
                </a:cubicBezTo>
                <a:cubicBezTo>
                  <a:pt x="1074" y="50"/>
                  <a:pt x="1075" y="47"/>
                  <a:pt x="1075" y="44"/>
                </a:cubicBezTo>
                <a:cubicBezTo>
                  <a:pt x="1075" y="42"/>
                  <a:pt x="1074" y="40"/>
                  <a:pt x="1073" y="38"/>
                </a:cubicBezTo>
                <a:cubicBezTo>
                  <a:pt x="1072" y="36"/>
                  <a:pt x="1071" y="35"/>
                  <a:pt x="1069" y="34"/>
                </a:cubicBezTo>
                <a:cubicBezTo>
                  <a:pt x="1068" y="32"/>
                  <a:pt x="1066" y="31"/>
                  <a:pt x="1064" y="29"/>
                </a:cubicBezTo>
                <a:cubicBezTo>
                  <a:pt x="1060" y="27"/>
                  <a:pt x="1058" y="25"/>
                  <a:pt x="1056" y="24"/>
                </a:cubicBezTo>
                <a:cubicBezTo>
                  <a:pt x="1055" y="22"/>
                  <a:pt x="1054" y="20"/>
                  <a:pt x="1054" y="17"/>
                </a:cubicBezTo>
                <a:cubicBezTo>
                  <a:pt x="1054" y="15"/>
                  <a:pt x="1055" y="13"/>
                  <a:pt x="1057" y="11"/>
                </a:cubicBezTo>
                <a:cubicBezTo>
                  <a:pt x="1059" y="10"/>
                  <a:pt x="1061" y="9"/>
                  <a:pt x="1064" y="9"/>
                </a:cubicBezTo>
                <a:cubicBezTo>
                  <a:pt x="1065" y="9"/>
                  <a:pt x="1067" y="9"/>
                  <a:pt x="1068" y="10"/>
                </a:cubicBezTo>
                <a:cubicBezTo>
                  <a:pt x="1069" y="10"/>
                  <a:pt x="1070" y="10"/>
                  <a:pt x="1071" y="11"/>
                </a:cubicBezTo>
                <a:close/>
                <a:moveTo>
                  <a:pt x="1107" y="27"/>
                </a:moveTo>
                <a:cubicBezTo>
                  <a:pt x="1108" y="27"/>
                  <a:pt x="1108" y="27"/>
                  <a:pt x="1108" y="27"/>
                </a:cubicBezTo>
                <a:cubicBezTo>
                  <a:pt x="1110" y="20"/>
                  <a:pt x="1110" y="20"/>
                  <a:pt x="1110" y="20"/>
                </a:cubicBezTo>
                <a:cubicBezTo>
                  <a:pt x="1109" y="20"/>
                  <a:pt x="1108" y="19"/>
                  <a:pt x="1107" y="19"/>
                </a:cubicBezTo>
                <a:cubicBezTo>
                  <a:pt x="1105" y="19"/>
                  <a:pt x="1104" y="19"/>
                  <a:pt x="1102" y="19"/>
                </a:cubicBezTo>
                <a:cubicBezTo>
                  <a:pt x="1098" y="19"/>
                  <a:pt x="1094" y="20"/>
                  <a:pt x="1091" y="22"/>
                </a:cubicBezTo>
                <a:cubicBezTo>
                  <a:pt x="1088" y="25"/>
                  <a:pt x="1086" y="28"/>
                  <a:pt x="1084" y="32"/>
                </a:cubicBezTo>
                <a:cubicBezTo>
                  <a:pt x="1083" y="36"/>
                  <a:pt x="1082" y="40"/>
                  <a:pt x="1082" y="43"/>
                </a:cubicBezTo>
                <a:cubicBezTo>
                  <a:pt x="1082" y="48"/>
                  <a:pt x="1083" y="52"/>
                  <a:pt x="1085" y="55"/>
                </a:cubicBezTo>
                <a:cubicBezTo>
                  <a:pt x="1087" y="58"/>
                  <a:pt x="1091" y="59"/>
                  <a:pt x="1094" y="59"/>
                </a:cubicBezTo>
                <a:cubicBezTo>
                  <a:pt x="1098" y="59"/>
                  <a:pt x="1100" y="59"/>
                  <a:pt x="1102" y="57"/>
                </a:cubicBezTo>
                <a:cubicBezTo>
                  <a:pt x="1105" y="56"/>
                  <a:pt x="1106" y="54"/>
                  <a:pt x="1108" y="53"/>
                </a:cubicBezTo>
                <a:cubicBezTo>
                  <a:pt x="1106" y="50"/>
                  <a:pt x="1106" y="50"/>
                  <a:pt x="1106" y="50"/>
                </a:cubicBezTo>
                <a:cubicBezTo>
                  <a:pt x="1105" y="52"/>
                  <a:pt x="1103" y="53"/>
                  <a:pt x="1102" y="54"/>
                </a:cubicBezTo>
                <a:cubicBezTo>
                  <a:pt x="1100" y="54"/>
                  <a:pt x="1099" y="55"/>
                  <a:pt x="1097" y="55"/>
                </a:cubicBezTo>
                <a:cubicBezTo>
                  <a:pt x="1094" y="55"/>
                  <a:pt x="1092" y="54"/>
                  <a:pt x="1091" y="52"/>
                </a:cubicBezTo>
                <a:cubicBezTo>
                  <a:pt x="1090" y="50"/>
                  <a:pt x="1089" y="47"/>
                  <a:pt x="1089" y="43"/>
                </a:cubicBezTo>
                <a:cubicBezTo>
                  <a:pt x="1089" y="39"/>
                  <a:pt x="1090" y="35"/>
                  <a:pt x="1091" y="32"/>
                </a:cubicBezTo>
                <a:cubicBezTo>
                  <a:pt x="1092" y="30"/>
                  <a:pt x="1093" y="27"/>
                  <a:pt x="1095" y="26"/>
                </a:cubicBezTo>
                <a:cubicBezTo>
                  <a:pt x="1097" y="24"/>
                  <a:pt x="1099" y="23"/>
                  <a:pt x="1101" y="23"/>
                </a:cubicBezTo>
                <a:cubicBezTo>
                  <a:pt x="1102" y="23"/>
                  <a:pt x="1105" y="24"/>
                  <a:pt x="1107" y="27"/>
                </a:cubicBezTo>
                <a:close/>
                <a:moveTo>
                  <a:pt x="1124" y="52"/>
                </a:moveTo>
                <a:cubicBezTo>
                  <a:pt x="1129" y="19"/>
                  <a:pt x="1129" y="19"/>
                  <a:pt x="1129" y="19"/>
                </a:cubicBezTo>
                <a:cubicBezTo>
                  <a:pt x="1128" y="19"/>
                  <a:pt x="1128" y="19"/>
                  <a:pt x="1128" y="19"/>
                </a:cubicBezTo>
                <a:cubicBezTo>
                  <a:pt x="1118" y="20"/>
                  <a:pt x="1118" y="20"/>
                  <a:pt x="1118" y="20"/>
                </a:cubicBezTo>
                <a:cubicBezTo>
                  <a:pt x="1117" y="23"/>
                  <a:pt x="1117" y="23"/>
                  <a:pt x="1117" y="23"/>
                </a:cubicBezTo>
                <a:cubicBezTo>
                  <a:pt x="1122" y="24"/>
                  <a:pt x="1122" y="24"/>
                  <a:pt x="1122" y="24"/>
                </a:cubicBezTo>
                <a:cubicBezTo>
                  <a:pt x="1121" y="31"/>
                  <a:pt x="1120" y="37"/>
                  <a:pt x="1119" y="41"/>
                </a:cubicBezTo>
                <a:cubicBezTo>
                  <a:pt x="1118" y="49"/>
                  <a:pt x="1117" y="54"/>
                  <a:pt x="1117" y="55"/>
                </a:cubicBezTo>
                <a:cubicBezTo>
                  <a:pt x="1117" y="56"/>
                  <a:pt x="1118" y="57"/>
                  <a:pt x="1118" y="58"/>
                </a:cubicBezTo>
                <a:cubicBezTo>
                  <a:pt x="1119" y="59"/>
                  <a:pt x="1120" y="59"/>
                  <a:pt x="1122" y="59"/>
                </a:cubicBezTo>
                <a:cubicBezTo>
                  <a:pt x="1124" y="59"/>
                  <a:pt x="1125" y="59"/>
                  <a:pt x="1127" y="58"/>
                </a:cubicBezTo>
                <a:cubicBezTo>
                  <a:pt x="1128" y="57"/>
                  <a:pt x="1129" y="55"/>
                  <a:pt x="1130" y="54"/>
                </a:cubicBezTo>
                <a:cubicBezTo>
                  <a:pt x="1129" y="53"/>
                  <a:pt x="1129" y="53"/>
                  <a:pt x="1129" y="53"/>
                </a:cubicBezTo>
                <a:cubicBezTo>
                  <a:pt x="1128" y="54"/>
                  <a:pt x="1128" y="54"/>
                  <a:pt x="1127" y="54"/>
                </a:cubicBezTo>
                <a:cubicBezTo>
                  <a:pt x="1126" y="55"/>
                  <a:pt x="1126" y="55"/>
                  <a:pt x="1125" y="55"/>
                </a:cubicBezTo>
                <a:cubicBezTo>
                  <a:pt x="1125" y="55"/>
                  <a:pt x="1125" y="55"/>
                  <a:pt x="1125" y="54"/>
                </a:cubicBezTo>
                <a:cubicBezTo>
                  <a:pt x="1124" y="54"/>
                  <a:pt x="1124" y="54"/>
                  <a:pt x="1124" y="53"/>
                </a:cubicBezTo>
                <a:lnTo>
                  <a:pt x="1124" y="52"/>
                </a:lnTo>
                <a:close/>
                <a:moveTo>
                  <a:pt x="1127" y="11"/>
                </a:moveTo>
                <a:cubicBezTo>
                  <a:pt x="1128" y="11"/>
                  <a:pt x="1129" y="11"/>
                  <a:pt x="1130" y="10"/>
                </a:cubicBezTo>
                <a:cubicBezTo>
                  <a:pt x="1131" y="9"/>
                  <a:pt x="1131" y="7"/>
                  <a:pt x="1131" y="6"/>
                </a:cubicBezTo>
                <a:cubicBezTo>
                  <a:pt x="1131" y="5"/>
                  <a:pt x="1131" y="4"/>
                  <a:pt x="1130" y="3"/>
                </a:cubicBezTo>
                <a:cubicBezTo>
                  <a:pt x="1130" y="3"/>
                  <a:pt x="1129" y="2"/>
                  <a:pt x="1128" y="2"/>
                </a:cubicBezTo>
                <a:cubicBezTo>
                  <a:pt x="1126" y="2"/>
                  <a:pt x="1125" y="3"/>
                  <a:pt x="1124" y="4"/>
                </a:cubicBezTo>
                <a:cubicBezTo>
                  <a:pt x="1123" y="5"/>
                  <a:pt x="1123" y="6"/>
                  <a:pt x="1123" y="7"/>
                </a:cubicBezTo>
                <a:cubicBezTo>
                  <a:pt x="1123" y="8"/>
                  <a:pt x="1123" y="9"/>
                  <a:pt x="1124" y="10"/>
                </a:cubicBezTo>
                <a:cubicBezTo>
                  <a:pt x="1125" y="11"/>
                  <a:pt x="1126" y="11"/>
                  <a:pt x="1127" y="11"/>
                </a:cubicBezTo>
                <a:close/>
                <a:moveTo>
                  <a:pt x="1166" y="52"/>
                </a:moveTo>
                <a:cubicBezTo>
                  <a:pt x="1165" y="49"/>
                  <a:pt x="1165" y="49"/>
                  <a:pt x="1165" y="49"/>
                </a:cubicBezTo>
                <a:cubicBezTo>
                  <a:pt x="1163" y="51"/>
                  <a:pt x="1161" y="52"/>
                  <a:pt x="1159" y="53"/>
                </a:cubicBezTo>
                <a:cubicBezTo>
                  <a:pt x="1157" y="54"/>
                  <a:pt x="1155" y="55"/>
                  <a:pt x="1153" y="55"/>
                </a:cubicBezTo>
                <a:cubicBezTo>
                  <a:pt x="1150" y="55"/>
                  <a:pt x="1148" y="54"/>
                  <a:pt x="1147" y="51"/>
                </a:cubicBezTo>
                <a:cubicBezTo>
                  <a:pt x="1145" y="49"/>
                  <a:pt x="1145" y="46"/>
                  <a:pt x="1145" y="43"/>
                </a:cubicBezTo>
                <a:cubicBezTo>
                  <a:pt x="1148" y="43"/>
                  <a:pt x="1151" y="42"/>
                  <a:pt x="1155" y="41"/>
                </a:cubicBezTo>
                <a:cubicBezTo>
                  <a:pt x="1158" y="40"/>
                  <a:pt x="1162" y="38"/>
                  <a:pt x="1164" y="36"/>
                </a:cubicBezTo>
                <a:cubicBezTo>
                  <a:pt x="1167" y="33"/>
                  <a:pt x="1168" y="31"/>
                  <a:pt x="1168" y="27"/>
                </a:cubicBezTo>
                <a:cubicBezTo>
                  <a:pt x="1168" y="25"/>
                  <a:pt x="1167" y="23"/>
                  <a:pt x="1166" y="21"/>
                </a:cubicBezTo>
                <a:cubicBezTo>
                  <a:pt x="1164" y="19"/>
                  <a:pt x="1162" y="19"/>
                  <a:pt x="1158" y="19"/>
                </a:cubicBezTo>
                <a:cubicBezTo>
                  <a:pt x="1154" y="19"/>
                  <a:pt x="1151" y="20"/>
                  <a:pt x="1148" y="22"/>
                </a:cubicBezTo>
                <a:cubicBezTo>
                  <a:pt x="1145" y="24"/>
                  <a:pt x="1142" y="28"/>
                  <a:pt x="1140" y="31"/>
                </a:cubicBezTo>
                <a:cubicBezTo>
                  <a:pt x="1138" y="35"/>
                  <a:pt x="1138" y="40"/>
                  <a:pt x="1138" y="44"/>
                </a:cubicBezTo>
                <a:cubicBezTo>
                  <a:pt x="1138" y="47"/>
                  <a:pt x="1138" y="49"/>
                  <a:pt x="1139" y="52"/>
                </a:cubicBezTo>
                <a:cubicBezTo>
                  <a:pt x="1140" y="54"/>
                  <a:pt x="1142" y="56"/>
                  <a:pt x="1144" y="57"/>
                </a:cubicBezTo>
                <a:cubicBezTo>
                  <a:pt x="1146" y="59"/>
                  <a:pt x="1148" y="59"/>
                  <a:pt x="1151" y="59"/>
                </a:cubicBezTo>
                <a:cubicBezTo>
                  <a:pt x="1155" y="59"/>
                  <a:pt x="1158" y="58"/>
                  <a:pt x="1160" y="57"/>
                </a:cubicBezTo>
                <a:cubicBezTo>
                  <a:pt x="1163" y="55"/>
                  <a:pt x="1165" y="54"/>
                  <a:pt x="1166" y="52"/>
                </a:cubicBezTo>
                <a:close/>
                <a:moveTo>
                  <a:pt x="1157" y="22"/>
                </a:moveTo>
                <a:cubicBezTo>
                  <a:pt x="1158" y="22"/>
                  <a:pt x="1159" y="23"/>
                  <a:pt x="1160" y="24"/>
                </a:cubicBezTo>
                <a:cubicBezTo>
                  <a:pt x="1161" y="25"/>
                  <a:pt x="1161" y="26"/>
                  <a:pt x="1161" y="28"/>
                </a:cubicBezTo>
                <a:cubicBezTo>
                  <a:pt x="1161" y="30"/>
                  <a:pt x="1161" y="32"/>
                  <a:pt x="1159" y="34"/>
                </a:cubicBezTo>
                <a:cubicBezTo>
                  <a:pt x="1157" y="35"/>
                  <a:pt x="1155" y="37"/>
                  <a:pt x="1152" y="38"/>
                </a:cubicBezTo>
                <a:cubicBezTo>
                  <a:pt x="1150" y="39"/>
                  <a:pt x="1147" y="39"/>
                  <a:pt x="1145" y="39"/>
                </a:cubicBezTo>
                <a:cubicBezTo>
                  <a:pt x="1145" y="37"/>
                  <a:pt x="1146" y="34"/>
                  <a:pt x="1147" y="32"/>
                </a:cubicBezTo>
                <a:cubicBezTo>
                  <a:pt x="1148" y="29"/>
                  <a:pt x="1149" y="27"/>
                  <a:pt x="1151" y="25"/>
                </a:cubicBezTo>
                <a:cubicBezTo>
                  <a:pt x="1152" y="23"/>
                  <a:pt x="1154" y="22"/>
                  <a:pt x="1157" y="22"/>
                </a:cubicBezTo>
                <a:close/>
                <a:moveTo>
                  <a:pt x="1187" y="28"/>
                </a:moveTo>
                <a:cubicBezTo>
                  <a:pt x="1188" y="19"/>
                  <a:pt x="1188" y="19"/>
                  <a:pt x="1188" y="19"/>
                </a:cubicBezTo>
                <a:cubicBezTo>
                  <a:pt x="1186" y="19"/>
                  <a:pt x="1186" y="19"/>
                  <a:pt x="1186" y="19"/>
                </a:cubicBezTo>
                <a:cubicBezTo>
                  <a:pt x="1178" y="20"/>
                  <a:pt x="1178" y="20"/>
                  <a:pt x="1178" y="20"/>
                </a:cubicBezTo>
                <a:cubicBezTo>
                  <a:pt x="1177" y="23"/>
                  <a:pt x="1177" y="23"/>
                  <a:pt x="1177" y="23"/>
                </a:cubicBezTo>
                <a:cubicBezTo>
                  <a:pt x="1180" y="25"/>
                  <a:pt x="1180" y="25"/>
                  <a:pt x="1180" y="25"/>
                </a:cubicBezTo>
                <a:cubicBezTo>
                  <a:pt x="1176" y="58"/>
                  <a:pt x="1176" y="58"/>
                  <a:pt x="1176" y="58"/>
                </a:cubicBezTo>
                <a:cubicBezTo>
                  <a:pt x="1183" y="58"/>
                  <a:pt x="1183" y="58"/>
                  <a:pt x="1183" y="58"/>
                </a:cubicBezTo>
                <a:cubicBezTo>
                  <a:pt x="1186" y="33"/>
                  <a:pt x="1186" y="33"/>
                  <a:pt x="1186" y="33"/>
                </a:cubicBezTo>
                <a:cubicBezTo>
                  <a:pt x="1188" y="31"/>
                  <a:pt x="1190" y="28"/>
                  <a:pt x="1192" y="26"/>
                </a:cubicBezTo>
                <a:cubicBezTo>
                  <a:pt x="1194" y="25"/>
                  <a:pt x="1196" y="24"/>
                  <a:pt x="1198" y="24"/>
                </a:cubicBezTo>
                <a:cubicBezTo>
                  <a:pt x="1200" y="24"/>
                  <a:pt x="1201" y="24"/>
                  <a:pt x="1202" y="25"/>
                </a:cubicBezTo>
                <a:cubicBezTo>
                  <a:pt x="1202" y="26"/>
                  <a:pt x="1203" y="27"/>
                  <a:pt x="1203" y="29"/>
                </a:cubicBezTo>
                <a:cubicBezTo>
                  <a:pt x="1203" y="31"/>
                  <a:pt x="1202" y="33"/>
                  <a:pt x="1202" y="35"/>
                </a:cubicBezTo>
                <a:cubicBezTo>
                  <a:pt x="1202" y="37"/>
                  <a:pt x="1201" y="39"/>
                  <a:pt x="1201" y="41"/>
                </a:cubicBezTo>
                <a:cubicBezTo>
                  <a:pt x="1201" y="43"/>
                  <a:pt x="1201" y="43"/>
                  <a:pt x="1201" y="43"/>
                </a:cubicBezTo>
                <a:cubicBezTo>
                  <a:pt x="1200" y="46"/>
                  <a:pt x="1200" y="46"/>
                  <a:pt x="1200" y="46"/>
                </a:cubicBezTo>
                <a:cubicBezTo>
                  <a:pt x="1199" y="51"/>
                  <a:pt x="1199" y="54"/>
                  <a:pt x="1199" y="55"/>
                </a:cubicBezTo>
                <a:cubicBezTo>
                  <a:pt x="1199" y="58"/>
                  <a:pt x="1200" y="59"/>
                  <a:pt x="1203" y="59"/>
                </a:cubicBezTo>
                <a:cubicBezTo>
                  <a:pt x="1205" y="59"/>
                  <a:pt x="1206" y="59"/>
                  <a:pt x="1207" y="58"/>
                </a:cubicBezTo>
                <a:cubicBezTo>
                  <a:pt x="1208" y="58"/>
                  <a:pt x="1209" y="57"/>
                  <a:pt x="1210" y="57"/>
                </a:cubicBezTo>
                <a:cubicBezTo>
                  <a:pt x="1210" y="56"/>
                  <a:pt x="1211" y="55"/>
                  <a:pt x="1211" y="55"/>
                </a:cubicBezTo>
                <a:cubicBezTo>
                  <a:pt x="1210" y="53"/>
                  <a:pt x="1210" y="53"/>
                  <a:pt x="1210" y="53"/>
                </a:cubicBezTo>
                <a:cubicBezTo>
                  <a:pt x="1209" y="54"/>
                  <a:pt x="1208" y="55"/>
                  <a:pt x="1207" y="55"/>
                </a:cubicBezTo>
                <a:cubicBezTo>
                  <a:pt x="1206" y="55"/>
                  <a:pt x="1206" y="54"/>
                  <a:pt x="1206" y="53"/>
                </a:cubicBezTo>
                <a:cubicBezTo>
                  <a:pt x="1206" y="51"/>
                  <a:pt x="1206" y="48"/>
                  <a:pt x="1207" y="45"/>
                </a:cubicBezTo>
                <a:cubicBezTo>
                  <a:pt x="1208" y="41"/>
                  <a:pt x="1208" y="41"/>
                  <a:pt x="1208" y="41"/>
                </a:cubicBezTo>
                <a:cubicBezTo>
                  <a:pt x="1208" y="40"/>
                  <a:pt x="1208" y="40"/>
                  <a:pt x="1208" y="40"/>
                </a:cubicBezTo>
                <a:cubicBezTo>
                  <a:pt x="1209" y="34"/>
                  <a:pt x="1210" y="31"/>
                  <a:pt x="1210" y="29"/>
                </a:cubicBezTo>
                <a:cubicBezTo>
                  <a:pt x="1210" y="25"/>
                  <a:pt x="1209" y="23"/>
                  <a:pt x="1207" y="21"/>
                </a:cubicBezTo>
                <a:cubicBezTo>
                  <a:pt x="1206" y="19"/>
                  <a:pt x="1204" y="19"/>
                  <a:pt x="1201" y="19"/>
                </a:cubicBezTo>
                <a:cubicBezTo>
                  <a:pt x="1199" y="19"/>
                  <a:pt x="1196" y="19"/>
                  <a:pt x="1193" y="21"/>
                </a:cubicBezTo>
                <a:cubicBezTo>
                  <a:pt x="1191" y="23"/>
                  <a:pt x="1189" y="25"/>
                  <a:pt x="1187" y="28"/>
                </a:cubicBezTo>
                <a:close/>
                <a:moveTo>
                  <a:pt x="1243" y="27"/>
                </a:moveTo>
                <a:cubicBezTo>
                  <a:pt x="1245" y="27"/>
                  <a:pt x="1245" y="27"/>
                  <a:pt x="1245" y="27"/>
                </a:cubicBezTo>
                <a:cubicBezTo>
                  <a:pt x="1247" y="20"/>
                  <a:pt x="1247" y="20"/>
                  <a:pt x="1247" y="20"/>
                </a:cubicBezTo>
                <a:cubicBezTo>
                  <a:pt x="1246" y="20"/>
                  <a:pt x="1244" y="19"/>
                  <a:pt x="1243" y="19"/>
                </a:cubicBezTo>
                <a:cubicBezTo>
                  <a:pt x="1241" y="19"/>
                  <a:pt x="1240" y="19"/>
                  <a:pt x="1239" y="19"/>
                </a:cubicBezTo>
                <a:cubicBezTo>
                  <a:pt x="1234" y="19"/>
                  <a:pt x="1231" y="20"/>
                  <a:pt x="1228" y="22"/>
                </a:cubicBezTo>
                <a:cubicBezTo>
                  <a:pt x="1224" y="25"/>
                  <a:pt x="1222" y="28"/>
                  <a:pt x="1220" y="32"/>
                </a:cubicBezTo>
                <a:cubicBezTo>
                  <a:pt x="1219" y="36"/>
                  <a:pt x="1218" y="40"/>
                  <a:pt x="1218" y="43"/>
                </a:cubicBezTo>
                <a:cubicBezTo>
                  <a:pt x="1218" y="48"/>
                  <a:pt x="1219" y="52"/>
                  <a:pt x="1221" y="55"/>
                </a:cubicBezTo>
                <a:cubicBezTo>
                  <a:pt x="1224" y="58"/>
                  <a:pt x="1227" y="59"/>
                  <a:pt x="1231" y="59"/>
                </a:cubicBezTo>
                <a:cubicBezTo>
                  <a:pt x="1234" y="59"/>
                  <a:pt x="1236" y="59"/>
                  <a:pt x="1239" y="57"/>
                </a:cubicBezTo>
                <a:cubicBezTo>
                  <a:pt x="1241" y="56"/>
                  <a:pt x="1243" y="54"/>
                  <a:pt x="1244" y="53"/>
                </a:cubicBezTo>
                <a:cubicBezTo>
                  <a:pt x="1242" y="50"/>
                  <a:pt x="1242" y="50"/>
                  <a:pt x="1242" y="50"/>
                </a:cubicBezTo>
                <a:cubicBezTo>
                  <a:pt x="1241" y="52"/>
                  <a:pt x="1239" y="53"/>
                  <a:pt x="1238" y="54"/>
                </a:cubicBezTo>
                <a:cubicBezTo>
                  <a:pt x="1236" y="54"/>
                  <a:pt x="1235" y="55"/>
                  <a:pt x="1233" y="55"/>
                </a:cubicBezTo>
                <a:cubicBezTo>
                  <a:pt x="1230" y="55"/>
                  <a:pt x="1228" y="54"/>
                  <a:pt x="1227" y="52"/>
                </a:cubicBezTo>
                <a:cubicBezTo>
                  <a:pt x="1226" y="50"/>
                  <a:pt x="1225" y="47"/>
                  <a:pt x="1225" y="43"/>
                </a:cubicBezTo>
                <a:cubicBezTo>
                  <a:pt x="1225" y="39"/>
                  <a:pt x="1226" y="35"/>
                  <a:pt x="1227" y="32"/>
                </a:cubicBezTo>
                <a:cubicBezTo>
                  <a:pt x="1228" y="30"/>
                  <a:pt x="1229" y="27"/>
                  <a:pt x="1231" y="26"/>
                </a:cubicBezTo>
                <a:cubicBezTo>
                  <a:pt x="1233" y="24"/>
                  <a:pt x="1235" y="23"/>
                  <a:pt x="1237" y="23"/>
                </a:cubicBezTo>
                <a:cubicBezTo>
                  <a:pt x="1239" y="23"/>
                  <a:pt x="1241" y="24"/>
                  <a:pt x="1243" y="27"/>
                </a:cubicBezTo>
                <a:close/>
                <a:moveTo>
                  <a:pt x="1279" y="52"/>
                </a:moveTo>
                <a:cubicBezTo>
                  <a:pt x="1277" y="49"/>
                  <a:pt x="1277" y="49"/>
                  <a:pt x="1277" y="49"/>
                </a:cubicBezTo>
                <a:cubicBezTo>
                  <a:pt x="1276" y="51"/>
                  <a:pt x="1274" y="52"/>
                  <a:pt x="1272" y="53"/>
                </a:cubicBezTo>
                <a:cubicBezTo>
                  <a:pt x="1270" y="54"/>
                  <a:pt x="1268" y="55"/>
                  <a:pt x="1266" y="55"/>
                </a:cubicBezTo>
                <a:cubicBezTo>
                  <a:pt x="1263" y="55"/>
                  <a:pt x="1261" y="54"/>
                  <a:pt x="1259" y="51"/>
                </a:cubicBezTo>
                <a:cubicBezTo>
                  <a:pt x="1258" y="49"/>
                  <a:pt x="1257" y="46"/>
                  <a:pt x="1258" y="43"/>
                </a:cubicBezTo>
                <a:cubicBezTo>
                  <a:pt x="1260" y="43"/>
                  <a:pt x="1264" y="42"/>
                  <a:pt x="1267" y="41"/>
                </a:cubicBezTo>
                <a:cubicBezTo>
                  <a:pt x="1271" y="40"/>
                  <a:pt x="1274" y="38"/>
                  <a:pt x="1277" y="36"/>
                </a:cubicBezTo>
                <a:cubicBezTo>
                  <a:pt x="1280" y="33"/>
                  <a:pt x="1281" y="31"/>
                  <a:pt x="1281" y="27"/>
                </a:cubicBezTo>
                <a:cubicBezTo>
                  <a:pt x="1281" y="25"/>
                  <a:pt x="1280" y="23"/>
                  <a:pt x="1278" y="21"/>
                </a:cubicBezTo>
                <a:cubicBezTo>
                  <a:pt x="1277" y="19"/>
                  <a:pt x="1274" y="19"/>
                  <a:pt x="1271" y="19"/>
                </a:cubicBezTo>
                <a:cubicBezTo>
                  <a:pt x="1267" y="19"/>
                  <a:pt x="1264" y="20"/>
                  <a:pt x="1260" y="22"/>
                </a:cubicBezTo>
                <a:cubicBezTo>
                  <a:pt x="1257" y="24"/>
                  <a:pt x="1255" y="28"/>
                  <a:pt x="1253" y="31"/>
                </a:cubicBezTo>
                <a:cubicBezTo>
                  <a:pt x="1251" y="35"/>
                  <a:pt x="1250" y="40"/>
                  <a:pt x="1250" y="44"/>
                </a:cubicBezTo>
                <a:cubicBezTo>
                  <a:pt x="1250" y="47"/>
                  <a:pt x="1251" y="49"/>
                  <a:pt x="1252" y="52"/>
                </a:cubicBezTo>
                <a:cubicBezTo>
                  <a:pt x="1253" y="54"/>
                  <a:pt x="1254" y="56"/>
                  <a:pt x="1256" y="57"/>
                </a:cubicBezTo>
                <a:cubicBezTo>
                  <a:pt x="1258" y="59"/>
                  <a:pt x="1261" y="59"/>
                  <a:pt x="1264" y="59"/>
                </a:cubicBezTo>
                <a:cubicBezTo>
                  <a:pt x="1267" y="59"/>
                  <a:pt x="1270" y="58"/>
                  <a:pt x="1273" y="57"/>
                </a:cubicBezTo>
                <a:cubicBezTo>
                  <a:pt x="1276" y="55"/>
                  <a:pt x="1278" y="54"/>
                  <a:pt x="1279" y="52"/>
                </a:cubicBezTo>
                <a:close/>
                <a:moveTo>
                  <a:pt x="1269" y="22"/>
                </a:moveTo>
                <a:cubicBezTo>
                  <a:pt x="1271" y="22"/>
                  <a:pt x="1272" y="23"/>
                  <a:pt x="1273" y="24"/>
                </a:cubicBezTo>
                <a:cubicBezTo>
                  <a:pt x="1274" y="25"/>
                  <a:pt x="1274" y="26"/>
                  <a:pt x="1274" y="28"/>
                </a:cubicBezTo>
                <a:cubicBezTo>
                  <a:pt x="1274" y="30"/>
                  <a:pt x="1273" y="32"/>
                  <a:pt x="1272" y="34"/>
                </a:cubicBezTo>
                <a:cubicBezTo>
                  <a:pt x="1270" y="35"/>
                  <a:pt x="1268" y="37"/>
                  <a:pt x="1265" y="38"/>
                </a:cubicBezTo>
                <a:cubicBezTo>
                  <a:pt x="1263" y="39"/>
                  <a:pt x="1260" y="39"/>
                  <a:pt x="1258" y="39"/>
                </a:cubicBezTo>
                <a:cubicBezTo>
                  <a:pt x="1258" y="37"/>
                  <a:pt x="1259" y="34"/>
                  <a:pt x="1259" y="32"/>
                </a:cubicBezTo>
                <a:cubicBezTo>
                  <a:pt x="1260" y="29"/>
                  <a:pt x="1262" y="27"/>
                  <a:pt x="1263" y="25"/>
                </a:cubicBezTo>
                <a:cubicBezTo>
                  <a:pt x="1265" y="23"/>
                  <a:pt x="1267" y="22"/>
                  <a:pt x="1269" y="22"/>
                </a:cubicBezTo>
                <a:close/>
                <a:moveTo>
                  <a:pt x="1310" y="25"/>
                </a:moveTo>
                <a:cubicBezTo>
                  <a:pt x="1311" y="20"/>
                  <a:pt x="1311" y="20"/>
                  <a:pt x="1311" y="20"/>
                </a:cubicBezTo>
                <a:cubicBezTo>
                  <a:pt x="1311" y="20"/>
                  <a:pt x="1309" y="19"/>
                  <a:pt x="1308" y="19"/>
                </a:cubicBezTo>
                <a:cubicBezTo>
                  <a:pt x="1306" y="19"/>
                  <a:pt x="1304" y="19"/>
                  <a:pt x="1303" y="19"/>
                </a:cubicBezTo>
                <a:cubicBezTo>
                  <a:pt x="1300" y="19"/>
                  <a:pt x="1298" y="19"/>
                  <a:pt x="1296" y="20"/>
                </a:cubicBezTo>
                <a:cubicBezTo>
                  <a:pt x="1293" y="21"/>
                  <a:pt x="1292" y="22"/>
                  <a:pt x="1291" y="24"/>
                </a:cubicBezTo>
                <a:cubicBezTo>
                  <a:pt x="1289" y="26"/>
                  <a:pt x="1289" y="27"/>
                  <a:pt x="1289" y="30"/>
                </a:cubicBezTo>
                <a:cubicBezTo>
                  <a:pt x="1289" y="34"/>
                  <a:pt x="1291" y="38"/>
                  <a:pt x="1296" y="41"/>
                </a:cubicBezTo>
                <a:cubicBezTo>
                  <a:pt x="1298" y="43"/>
                  <a:pt x="1300" y="44"/>
                  <a:pt x="1301" y="45"/>
                </a:cubicBezTo>
                <a:cubicBezTo>
                  <a:pt x="1302" y="46"/>
                  <a:pt x="1303" y="48"/>
                  <a:pt x="1303" y="50"/>
                </a:cubicBezTo>
                <a:cubicBezTo>
                  <a:pt x="1303" y="51"/>
                  <a:pt x="1302" y="53"/>
                  <a:pt x="1301" y="54"/>
                </a:cubicBezTo>
                <a:cubicBezTo>
                  <a:pt x="1299" y="55"/>
                  <a:pt x="1297" y="55"/>
                  <a:pt x="1295" y="55"/>
                </a:cubicBezTo>
                <a:cubicBezTo>
                  <a:pt x="1293" y="55"/>
                  <a:pt x="1292" y="55"/>
                  <a:pt x="1290" y="54"/>
                </a:cubicBezTo>
                <a:cubicBezTo>
                  <a:pt x="1288" y="53"/>
                  <a:pt x="1287" y="53"/>
                  <a:pt x="1286" y="52"/>
                </a:cubicBezTo>
                <a:cubicBezTo>
                  <a:pt x="1285" y="57"/>
                  <a:pt x="1285" y="57"/>
                  <a:pt x="1285" y="57"/>
                </a:cubicBezTo>
                <a:cubicBezTo>
                  <a:pt x="1285" y="58"/>
                  <a:pt x="1287" y="58"/>
                  <a:pt x="1289" y="58"/>
                </a:cubicBezTo>
                <a:cubicBezTo>
                  <a:pt x="1291" y="59"/>
                  <a:pt x="1293" y="59"/>
                  <a:pt x="1295" y="59"/>
                </a:cubicBezTo>
                <a:cubicBezTo>
                  <a:pt x="1299" y="59"/>
                  <a:pt x="1303" y="58"/>
                  <a:pt x="1305" y="56"/>
                </a:cubicBezTo>
                <a:cubicBezTo>
                  <a:pt x="1308" y="54"/>
                  <a:pt x="1309" y="52"/>
                  <a:pt x="1309" y="48"/>
                </a:cubicBezTo>
                <a:cubicBezTo>
                  <a:pt x="1309" y="46"/>
                  <a:pt x="1309" y="45"/>
                  <a:pt x="1308" y="43"/>
                </a:cubicBezTo>
                <a:cubicBezTo>
                  <a:pt x="1307" y="42"/>
                  <a:pt x="1306" y="41"/>
                  <a:pt x="1305" y="40"/>
                </a:cubicBezTo>
                <a:cubicBezTo>
                  <a:pt x="1304" y="39"/>
                  <a:pt x="1303" y="38"/>
                  <a:pt x="1301" y="36"/>
                </a:cubicBezTo>
                <a:cubicBezTo>
                  <a:pt x="1299" y="35"/>
                  <a:pt x="1298" y="34"/>
                  <a:pt x="1297" y="32"/>
                </a:cubicBezTo>
                <a:cubicBezTo>
                  <a:pt x="1296" y="31"/>
                  <a:pt x="1295" y="30"/>
                  <a:pt x="1295" y="28"/>
                </a:cubicBezTo>
                <a:cubicBezTo>
                  <a:pt x="1295" y="26"/>
                  <a:pt x="1296" y="25"/>
                  <a:pt x="1297" y="24"/>
                </a:cubicBezTo>
                <a:cubicBezTo>
                  <a:pt x="1299" y="23"/>
                  <a:pt x="1300" y="23"/>
                  <a:pt x="1303" y="23"/>
                </a:cubicBezTo>
                <a:cubicBezTo>
                  <a:pt x="1304" y="23"/>
                  <a:pt x="1306" y="23"/>
                  <a:pt x="1307" y="24"/>
                </a:cubicBezTo>
                <a:cubicBezTo>
                  <a:pt x="1309" y="24"/>
                  <a:pt x="1310" y="25"/>
                  <a:pt x="1310" y="25"/>
                </a:cubicBezTo>
                <a:close/>
                <a:moveTo>
                  <a:pt x="1047" y="110"/>
                </a:moveTo>
                <a:cubicBezTo>
                  <a:pt x="1052" y="111"/>
                  <a:pt x="1052" y="111"/>
                  <a:pt x="1052" y="111"/>
                </a:cubicBezTo>
                <a:cubicBezTo>
                  <a:pt x="1046" y="156"/>
                  <a:pt x="1046" y="156"/>
                  <a:pt x="1046" y="156"/>
                </a:cubicBezTo>
                <a:cubicBezTo>
                  <a:pt x="1041" y="157"/>
                  <a:pt x="1041" y="157"/>
                  <a:pt x="1041" y="157"/>
                </a:cubicBezTo>
                <a:cubicBezTo>
                  <a:pt x="1041" y="159"/>
                  <a:pt x="1041" y="159"/>
                  <a:pt x="1041" y="159"/>
                </a:cubicBezTo>
                <a:cubicBezTo>
                  <a:pt x="1078" y="159"/>
                  <a:pt x="1078" y="159"/>
                  <a:pt x="1078" y="159"/>
                </a:cubicBezTo>
                <a:cubicBezTo>
                  <a:pt x="1081" y="147"/>
                  <a:pt x="1081" y="147"/>
                  <a:pt x="1081" y="147"/>
                </a:cubicBezTo>
                <a:cubicBezTo>
                  <a:pt x="1077" y="146"/>
                  <a:pt x="1077" y="146"/>
                  <a:pt x="1077" y="146"/>
                </a:cubicBezTo>
                <a:cubicBezTo>
                  <a:pt x="1073" y="155"/>
                  <a:pt x="1073" y="155"/>
                  <a:pt x="1073" y="155"/>
                </a:cubicBezTo>
                <a:cubicBezTo>
                  <a:pt x="1053" y="156"/>
                  <a:pt x="1053" y="156"/>
                  <a:pt x="1053" y="156"/>
                </a:cubicBezTo>
                <a:cubicBezTo>
                  <a:pt x="1056" y="134"/>
                  <a:pt x="1056" y="134"/>
                  <a:pt x="1056" y="134"/>
                </a:cubicBezTo>
                <a:cubicBezTo>
                  <a:pt x="1072" y="135"/>
                  <a:pt x="1072" y="135"/>
                  <a:pt x="1072" y="135"/>
                </a:cubicBezTo>
                <a:cubicBezTo>
                  <a:pt x="1073" y="130"/>
                  <a:pt x="1073" y="130"/>
                  <a:pt x="1073" y="130"/>
                </a:cubicBezTo>
                <a:cubicBezTo>
                  <a:pt x="1057" y="130"/>
                  <a:pt x="1057" y="130"/>
                  <a:pt x="1057" y="130"/>
                </a:cubicBezTo>
                <a:cubicBezTo>
                  <a:pt x="1059" y="110"/>
                  <a:pt x="1059" y="110"/>
                  <a:pt x="1059" y="110"/>
                </a:cubicBezTo>
                <a:cubicBezTo>
                  <a:pt x="1075" y="111"/>
                  <a:pt x="1075" y="111"/>
                  <a:pt x="1075" y="111"/>
                </a:cubicBezTo>
                <a:cubicBezTo>
                  <a:pt x="1076" y="118"/>
                  <a:pt x="1076" y="118"/>
                  <a:pt x="1076" y="118"/>
                </a:cubicBezTo>
                <a:cubicBezTo>
                  <a:pt x="1080" y="118"/>
                  <a:pt x="1080" y="118"/>
                  <a:pt x="1080" y="118"/>
                </a:cubicBezTo>
                <a:cubicBezTo>
                  <a:pt x="1081" y="107"/>
                  <a:pt x="1081" y="107"/>
                  <a:pt x="1081" y="107"/>
                </a:cubicBezTo>
                <a:cubicBezTo>
                  <a:pt x="1048" y="107"/>
                  <a:pt x="1048" y="107"/>
                  <a:pt x="1048" y="107"/>
                </a:cubicBezTo>
                <a:lnTo>
                  <a:pt x="1047" y="110"/>
                </a:lnTo>
                <a:close/>
                <a:moveTo>
                  <a:pt x="1100" y="129"/>
                </a:moveTo>
                <a:cubicBezTo>
                  <a:pt x="1100" y="120"/>
                  <a:pt x="1100" y="120"/>
                  <a:pt x="1100" y="120"/>
                </a:cubicBezTo>
                <a:cubicBezTo>
                  <a:pt x="1099" y="119"/>
                  <a:pt x="1099" y="119"/>
                  <a:pt x="1099" y="119"/>
                </a:cubicBezTo>
                <a:cubicBezTo>
                  <a:pt x="1090" y="121"/>
                  <a:pt x="1090" y="121"/>
                  <a:pt x="1090" y="121"/>
                </a:cubicBezTo>
                <a:cubicBezTo>
                  <a:pt x="1090" y="124"/>
                  <a:pt x="1090" y="124"/>
                  <a:pt x="1090" y="124"/>
                </a:cubicBezTo>
                <a:cubicBezTo>
                  <a:pt x="1093" y="125"/>
                  <a:pt x="1093" y="125"/>
                  <a:pt x="1093" y="125"/>
                </a:cubicBezTo>
                <a:cubicBezTo>
                  <a:pt x="1089" y="159"/>
                  <a:pt x="1089" y="159"/>
                  <a:pt x="1089" y="159"/>
                </a:cubicBezTo>
                <a:cubicBezTo>
                  <a:pt x="1095" y="159"/>
                  <a:pt x="1095" y="159"/>
                  <a:pt x="1095" y="159"/>
                </a:cubicBezTo>
                <a:cubicBezTo>
                  <a:pt x="1099" y="134"/>
                  <a:pt x="1099" y="134"/>
                  <a:pt x="1099" y="134"/>
                </a:cubicBezTo>
                <a:cubicBezTo>
                  <a:pt x="1101" y="131"/>
                  <a:pt x="1103" y="129"/>
                  <a:pt x="1105" y="127"/>
                </a:cubicBezTo>
                <a:cubicBezTo>
                  <a:pt x="1107" y="125"/>
                  <a:pt x="1109" y="124"/>
                  <a:pt x="1111" y="124"/>
                </a:cubicBezTo>
                <a:cubicBezTo>
                  <a:pt x="1113" y="124"/>
                  <a:pt x="1114" y="125"/>
                  <a:pt x="1114" y="126"/>
                </a:cubicBezTo>
                <a:cubicBezTo>
                  <a:pt x="1115" y="127"/>
                  <a:pt x="1115" y="128"/>
                  <a:pt x="1115" y="130"/>
                </a:cubicBezTo>
                <a:cubicBezTo>
                  <a:pt x="1115" y="132"/>
                  <a:pt x="1115" y="134"/>
                  <a:pt x="1115" y="135"/>
                </a:cubicBezTo>
                <a:cubicBezTo>
                  <a:pt x="1115" y="137"/>
                  <a:pt x="1114" y="140"/>
                  <a:pt x="1114" y="142"/>
                </a:cubicBezTo>
                <a:cubicBezTo>
                  <a:pt x="1114" y="144"/>
                  <a:pt x="1114" y="144"/>
                  <a:pt x="1114" y="144"/>
                </a:cubicBezTo>
                <a:cubicBezTo>
                  <a:pt x="1113" y="147"/>
                  <a:pt x="1113" y="147"/>
                  <a:pt x="1113" y="147"/>
                </a:cubicBezTo>
                <a:cubicBezTo>
                  <a:pt x="1112" y="151"/>
                  <a:pt x="1112" y="154"/>
                  <a:pt x="1112" y="156"/>
                </a:cubicBezTo>
                <a:cubicBezTo>
                  <a:pt x="1112" y="159"/>
                  <a:pt x="1113" y="160"/>
                  <a:pt x="1116" y="160"/>
                </a:cubicBezTo>
                <a:cubicBezTo>
                  <a:pt x="1117" y="160"/>
                  <a:pt x="1119" y="160"/>
                  <a:pt x="1120" y="159"/>
                </a:cubicBezTo>
                <a:cubicBezTo>
                  <a:pt x="1121" y="159"/>
                  <a:pt x="1122" y="158"/>
                  <a:pt x="1123" y="157"/>
                </a:cubicBezTo>
                <a:cubicBezTo>
                  <a:pt x="1123" y="157"/>
                  <a:pt x="1124" y="156"/>
                  <a:pt x="1124" y="156"/>
                </a:cubicBezTo>
                <a:cubicBezTo>
                  <a:pt x="1123" y="154"/>
                  <a:pt x="1123" y="154"/>
                  <a:pt x="1123" y="154"/>
                </a:cubicBezTo>
                <a:cubicBezTo>
                  <a:pt x="1122" y="155"/>
                  <a:pt x="1121" y="156"/>
                  <a:pt x="1120" y="156"/>
                </a:cubicBezTo>
                <a:cubicBezTo>
                  <a:pt x="1119" y="156"/>
                  <a:pt x="1119" y="155"/>
                  <a:pt x="1119" y="154"/>
                </a:cubicBezTo>
                <a:cubicBezTo>
                  <a:pt x="1119" y="152"/>
                  <a:pt x="1119" y="149"/>
                  <a:pt x="1120" y="145"/>
                </a:cubicBezTo>
                <a:cubicBezTo>
                  <a:pt x="1121" y="142"/>
                  <a:pt x="1121" y="142"/>
                  <a:pt x="1121" y="142"/>
                </a:cubicBezTo>
                <a:cubicBezTo>
                  <a:pt x="1121" y="140"/>
                  <a:pt x="1121" y="140"/>
                  <a:pt x="1121" y="140"/>
                </a:cubicBezTo>
                <a:cubicBezTo>
                  <a:pt x="1122" y="135"/>
                  <a:pt x="1122" y="132"/>
                  <a:pt x="1122" y="130"/>
                </a:cubicBezTo>
                <a:cubicBezTo>
                  <a:pt x="1122" y="126"/>
                  <a:pt x="1122" y="123"/>
                  <a:pt x="1120" y="122"/>
                </a:cubicBezTo>
                <a:cubicBezTo>
                  <a:pt x="1119" y="120"/>
                  <a:pt x="1117" y="119"/>
                  <a:pt x="1114" y="119"/>
                </a:cubicBezTo>
                <a:cubicBezTo>
                  <a:pt x="1112" y="119"/>
                  <a:pt x="1109" y="120"/>
                  <a:pt x="1106" y="122"/>
                </a:cubicBezTo>
                <a:cubicBezTo>
                  <a:pt x="1104" y="124"/>
                  <a:pt x="1102" y="126"/>
                  <a:pt x="1100" y="129"/>
                </a:cubicBezTo>
                <a:close/>
                <a:moveTo>
                  <a:pt x="1159" y="162"/>
                </a:moveTo>
                <a:cubicBezTo>
                  <a:pt x="1165" y="119"/>
                  <a:pt x="1165" y="119"/>
                  <a:pt x="1165" y="119"/>
                </a:cubicBezTo>
                <a:cubicBezTo>
                  <a:pt x="1160" y="121"/>
                  <a:pt x="1160" y="121"/>
                  <a:pt x="1160" y="121"/>
                </a:cubicBezTo>
                <a:cubicBezTo>
                  <a:pt x="1159" y="121"/>
                  <a:pt x="1158" y="120"/>
                  <a:pt x="1157" y="120"/>
                </a:cubicBezTo>
                <a:cubicBezTo>
                  <a:pt x="1155" y="120"/>
                  <a:pt x="1154" y="119"/>
                  <a:pt x="1153" y="119"/>
                </a:cubicBezTo>
                <a:cubicBezTo>
                  <a:pt x="1148" y="119"/>
                  <a:pt x="1144" y="121"/>
                  <a:pt x="1141" y="123"/>
                </a:cubicBezTo>
                <a:cubicBezTo>
                  <a:pt x="1137" y="126"/>
                  <a:pt x="1135" y="129"/>
                  <a:pt x="1133" y="133"/>
                </a:cubicBezTo>
                <a:cubicBezTo>
                  <a:pt x="1131" y="137"/>
                  <a:pt x="1130" y="141"/>
                  <a:pt x="1130" y="145"/>
                </a:cubicBezTo>
                <a:cubicBezTo>
                  <a:pt x="1130" y="150"/>
                  <a:pt x="1131" y="153"/>
                  <a:pt x="1133" y="156"/>
                </a:cubicBezTo>
                <a:cubicBezTo>
                  <a:pt x="1135" y="159"/>
                  <a:pt x="1138" y="160"/>
                  <a:pt x="1142" y="160"/>
                </a:cubicBezTo>
                <a:cubicBezTo>
                  <a:pt x="1144" y="160"/>
                  <a:pt x="1146" y="159"/>
                  <a:pt x="1148" y="158"/>
                </a:cubicBezTo>
                <a:cubicBezTo>
                  <a:pt x="1150" y="157"/>
                  <a:pt x="1152" y="156"/>
                  <a:pt x="1153" y="155"/>
                </a:cubicBezTo>
                <a:cubicBezTo>
                  <a:pt x="1151" y="164"/>
                  <a:pt x="1151" y="164"/>
                  <a:pt x="1151" y="164"/>
                </a:cubicBezTo>
                <a:cubicBezTo>
                  <a:pt x="1151" y="167"/>
                  <a:pt x="1150" y="169"/>
                  <a:pt x="1149" y="170"/>
                </a:cubicBezTo>
                <a:cubicBezTo>
                  <a:pt x="1147" y="172"/>
                  <a:pt x="1145" y="172"/>
                  <a:pt x="1142" y="172"/>
                </a:cubicBezTo>
                <a:cubicBezTo>
                  <a:pt x="1140" y="172"/>
                  <a:pt x="1139" y="172"/>
                  <a:pt x="1137" y="171"/>
                </a:cubicBezTo>
                <a:cubicBezTo>
                  <a:pt x="1136" y="171"/>
                  <a:pt x="1134" y="170"/>
                  <a:pt x="1133" y="170"/>
                </a:cubicBezTo>
                <a:cubicBezTo>
                  <a:pt x="1132" y="175"/>
                  <a:pt x="1132" y="175"/>
                  <a:pt x="1132" y="175"/>
                </a:cubicBezTo>
                <a:cubicBezTo>
                  <a:pt x="1132" y="176"/>
                  <a:pt x="1134" y="176"/>
                  <a:pt x="1135" y="176"/>
                </a:cubicBezTo>
                <a:cubicBezTo>
                  <a:pt x="1137" y="177"/>
                  <a:pt x="1138" y="177"/>
                  <a:pt x="1140" y="177"/>
                </a:cubicBezTo>
                <a:cubicBezTo>
                  <a:pt x="1142" y="177"/>
                  <a:pt x="1145" y="176"/>
                  <a:pt x="1148" y="175"/>
                </a:cubicBezTo>
                <a:cubicBezTo>
                  <a:pt x="1150" y="174"/>
                  <a:pt x="1153" y="173"/>
                  <a:pt x="1155" y="170"/>
                </a:cubicBezTo>
                <a:cubicBezTo>
                  <a:pt x="1157" y="168"/>
                  <a:pt x="1158" y="165"/>
                  <a:pt x="1159" y="162"/>
                </a:cubicBezTo>
                <a:close/>
                <a:moveTo>
                  <a:pt x="1157" y="125"/>
                </a:moveTo>
                <a:cubicBezTo>
                  <a:pt x="1154" y="150"/>
                  <a:pt x="1154" y="150"/>
                  <a:pt x="1154" y="150"/>
                </a:cubicBezTo>
                <a:cubicBezTo>
                  <a:pt x="1152" y="151"/>
                  <a:pt x="1151" y="153"/>
                  <a:pt x="1149" y="154"/>
                </a:cubicBezTo>
                <a:cubicBezTo>
                  <a:pt x="1148" y="155"/>
                  <a:pt x="1146" y="155"/>
                  <a:pt x="1144" y="155"/>
                </a:cubicBezTo>
                <a:cubicBezTo>
                  <a:pt x="1142" y="155"/>
                  <a:pt x="1140" y="155"/>
                  <a:pt x="1139" y="153"/>
                </a:cubicBezTo>
                <a:cubicBezTo>
                  <a:pt x="1138" y="151"/>
                  <a:pt x="1138" y="148"/>
                  <a:pt x="1138" y="145"/>
                </a:cubicBezTo>
                <a:cubicBezTo>
                  <a:pt x="1138" y="142"/>
                  <a:pt x="1138" y="138"/>
                  <a:pt x="1139" y="135"/>
                </a:cubicBezTo>
                <a:cubicBezTo>
                  <a:pt x="1140" y="132"/>
                  <a:pt x="1142" y="129"/>
                  <a:pt x="1144" y="127"/>
                </a:cubicBezTo>
                <a:cubicBezTo>
                  <a:pt x="1146" y="124"/>
                  <a:pt x="1149" y="123"/>
                  <a:pt x="1152" y="123"/>
                </a:cubicBezTo>
                <a:cubicBezTo>
                  <a:pt x="1154" y="123"/>
                  <a:pt x="1156" y="124"/>
                  <a:pt x="1157" y="125"/>
                </a:cubicBezTo>
                <a:close/>
                <a:moveTo>
                  <a:pt x="1181" y="153"/>
                </a:moveTo>
                <a:cubicBezTo>
                  <a:pt x="1185" y="120"/>
                  <a:pt x="1185" y="120"/>
                  <a:pt x="1185" y="120"/>
                </a:cubicBezTo>
                <a:cubicBezTo>
                  <a:pt x="1184" y="119"/>
                  <a:pt x="1184" y="119"/>
                  <a:pt x="1184" y="119"/>
                </a:cubicBezTo>
                <a:cubicBezTo>
                  <a:pt x="1174" y="121"/>
                  <a:pt x="1174" y="121"/>
                  <a:pt x="1174" y="121"/>
                </a:cubicBezTo>
                <a:cubicBezTo>
                  <a:pt x="1173" y="123"/>
                  <a:pt x="1173" y="123"/>
                  <a:pt x="1173" y="123"/>
                </a:cubicBezTo>
                <a:cubicBezTo>
                  <a:pt x="1178" y="125"/>
                  <a:pt x="1178" y="125"/>
                  <a:pt x="1178" y="125"/>
                </a:cubicBezTo>
                <a:cubicBezTo>
                  <a:pt x="1177" y="132"/>
                  <a:pt x="1176" y="138"/>
                  <a:pt x="1175" y="142"/>
                </a:cubicBezTo>
                <a:cubicBezTo>
                  <a:pt x="1174" y="150"/>
                  <a:pt x="1174" y="154"/>
                  <a:pt x="1173" y="156"/>
                </a:cubicBezTo>
                <a:cubicBezTo>
                  <a:pt x="1173" y="157"/>
                  <a:pt x="1174" y="158"/>
                  <a:pt x="1174" y="159"/>
                </a:cubicBezTo>
                <a:cubicBezTo>
                  <a:pt x="1175" y="160"/>
                  <a:pt x="1176" y="160"/>
                  <a:pt x="1178" y="160"/>
                </a:cubicBezTo>
                <a:cubicBezTo>
                  <a:pt x="1180" y="160"/>
                  <a:pt x="1182" y="159"/>
                  <a:pt x="1183" y="158"/>
                </a:cubicBezTo>
                <a:cubicBezTo>
                  <a:pt x="1184" y="157"/>
                  <a:pt x="1185" y="156"/>
                  <a:pt x="1186" y="155"/>
                </a:cubicBezTo>
                <a:cubicBezTo>
                  <a:pt x="1185" y="154"/>
                  <a:pt x="1185" y="154"/>
                  <a:pt x="1185" y="154"/>
                </a:cubicBezTo>
                <a:cubicBezTo>
                  <a:pt x="1184" y="154"/>
                  <a:pt x="1184" y="155"/>
                  <a:pt x="1183" y="155"/>
                </a:cubicBezTo>
                <a:cubicBezTo>
                  <a:pt x="1183" y="156"/>
                  <a:pt x="1182" y="156"/>
                  <a:pt x="1182" y="156"/>
                </a:cubicBezTo>
                <a:cubicBezTo>
                  <a:pt x="1181" y="156"/>
                  <a:pt x="1181" y="156"/>
                  <a:pt x="1181" y="155"/>
                </a:cubicBezTo>
                <a:cubicBezTo>
                  <a:pt x="1181" y="155"/>
                  <a:pt x="1180" y="155"/>
                  <a:pt x="1180" y="154"/>
                </a:cubicBezTo>
                <a:lnTo>
                  <a:pt x="1181" y="153"/>
                </a:lnTo>
                <a:close/>
                <a:moveTo>
                  <a:pt x="1183" y="112"/>
                </a:moveTo>
                <a:cubicBezTo>
                  <a:pt x="1184" y="112"/>
                  <a:pt x="1185" y="111"/>
                  <a:pt x="1186" y="110"/>
                </a:cubicBezTo>
                <a:cubicBezTo>
                  <a:pt x="1187" y="109"/>
                  <a:pt x="1188" y="108"/>
                  <a:pt x="1188" y="107"/>
                </a:cubicBezTo>
                <a:cubicBezTo>
                  <a:pt x="1188" y="106"/>
                  <a:pt x="1187" y="105"/>
                  <a:pt x="1187" y="104"/>
                </a:cubicBezTo>
                <a:cubicBezTo>
                  <a:pt x="1186" y="103"/>
                  <a:pt x="1185" y="103"/>
                  <a:pt x="1184" y="103"/>
                </a:cubicBezTo>
                <a:cubicBezTo>
                  <a:pt x="1182" y="103"/>
                  <a:pt x="1181" y="103"/>
                  <a:pt x="1180" y="104"/>
                </a:cubicBezTo>
                <a:cubicBezTo>
                  <a:pt x="1180" y="105"/>
                  <a:pt x="1179" y="107"/>
                  <a:pt x="1179" y="108"/>
                </a:cubicBezTo>
                <a:cubicBezTo>
                  <a:pt x="1179" y="109"/>
                  <a:pt x="1179" y="110"/>
                  <a:pt x="1180" y="111"/>
                </a:cubicBezTo>
                <a:cubicBezTo>
                  <a:pt x="1181" y="111"/>
                  <a:pt x="1182" y="112"/>
                  <a:pt x="1183" y="112"/>
                </a:cubicBezTo>
                <a:close/>
                <a:moveTo>
                  <a:pt x="1207" y="129"/>
                </a:moveTo>
                <a:cubicBezTo>
                  <a:pt x="1208" y="120"/>
                  <a:pt x="1208" y="120"/>
                  <a:pt x="1208" y="120"/>
                </a:cubicBezTo>
                <a:cubicBezTo>
                  <a:pt x="1207" y="119"/>
                  <a:pt x="1207" y="119"/>
                  <a:pt x="1207" y="119"/>
                </a:cubicBezTo>
                <a:cubicBezTo>
                  <a:pt x="1198" y="121"/>
                  <a:pt x="1198" y="121"/>
                  <a:pt x="1198" y="121"/>
                </a:cubicBezTo>
                <a:cubicBezTo>
                  <a:pt x="1198" y="124"/>
                  <a:pt x="1198" y="124"/>
                  <a:pt x="1198" y="124"/>
                </a:cubicBezTo>
                <a:cubicBezTo>
                  <a:pt x="1201" y="125"/>
                  <a:pt x="1201" y="125"/>
                  <a:pt x="1201" y="125"/>
                </a:cubicBezTo>
                <a:cubicBezTo>
                  <a:pt x="1196" y="159"/>
                  <a:pt x="1196" y="159"/>
                  <a:pt x="1196" y="159"/>
                </a:cubicBezTo>
                <a:cubicBezTo>
                  <a:pt x="1203" y="159"/>
                  <a:pt x="1203" y="159"/>
                  <a:pt x="1203" y="159"/>
                </a:cubicBezTo>
                <a:cubicBezTo>
                  <a:pt x="1207" y="134"/>
                  <a:pt x="1207" y="134"/>
                  <a:pt x="1207" y="134"/>
                </a:cubicBezTo>
                <a:cubicBezTo>
                  <a:pt x="1208" y="131"/>
                  <a:pt x="1210" y="129"/>
                  <a:pt x="1213" y="127"/>
                </a:cubicBezTo>
                <a:cubicBezTo>
                  <a:pt x="1215" y="125"/>
                  <a:pt x="1217" y="124"/>
                  <a:pt x="1219" y="124"/>
                </a:cubicBezTo>
                <a:cubicBezTo>
                  <a:pt x="1220" y="124"/>
                  <a:pt x="1221" y="125"/>
                  <a:pt x="1222" y="126"/>
                </a:cubicBezTo>
                <a:cubicBezTo>
                  <a:pt x="1223" y="127"/>
                  <a:pt x="1223" y="128"/>
                  <a:pt x="1223" y="130"/>
                </a:cubicBezTo>
                <a:cubicBezTo>
                  <a:pt x="1223" y="132"/>
                  <a:pt x="1223" y="134"/>
                  <a:pt x="1223" y="135"/>
                </a:cubicBezTo>
                <a:cubicBezTo>
                  <a:pt x="1222" y="137"/>
                  <a:pt x="1222" y="140"/>
                  <a:pt x="1222" y="142"/>
                </a:cubicBezTo>
                <a:cubicBezTo>
                  <a:pt x="1221" y="144"/>
                  <a:pt x="1221" y="144"/>
                  <a:pt x="1221" y="144"/>
                </a:cubicBezTo>
                <a:cubicBezTo>
                  <a:pt x="1221" y="147"/>
                  <a:pt x="1221" y="147"/>
                  <a:pt x="1221" y="147"/>
                </a:cubicBezTo>
                <a:cubicBezTo>
                  <a:pt x="1220" y="151"/>
                  <a:pt x="1219" y="154"/>
                  <a:pt x="1219" y="156"/>
                </a:cubicBezTo>
                <a:cubicBezTo>
                  <a:pt x="1219" y="159"/>
                  <a:pt x="1221" y="160"/>
                  <a:pt x="1224" y="160"/>
                </a:cubicBezTo>
                <a:cubicBezTo>
                  <a:pt x="1225" y="160"/>
                  <a:pt x="1226" y="160"/>
                  <a:pt x="1227" y="159"/>
                </a:cubicBezTo>
                <a:cubicBezTo>
                  <a:pt x="1228" y="159"/>
                  <a:pt x="1229" y="158"/>
                  <a:pt x="1230" y="157"/>
                </a:cubicBezTo>
                <a:cubicBezTo>
                  <a:pt x="1231" y="157"/>
                  <a:pt x="1231" y="156"/>
                  <a:pt x="1232" y="156"/>
                </a:cubicBezTo>
                <a:cubicBezTo>
                  <a:pt x="1231" y="154"/>
                  <a:pt x="1231" y="154"/>
                  <a:pt x="1231" y="154"/>
                </a:cubicBezTo>
                <a:cubicBezTo>
                  <a:pt x="1229" y="155"/>
                  <a:pt x="1228" y="156"/>
                  <a:pt x="1227" y="156"/>
                </a:cubicBezTo>
                <a:cubicBezTo>
                  <a:pt x="1227" y="156"/>
                  <a:pt x="1227" y="155"/>
                  <a:pt x="1227" y="154"/>
                </a:cubicBezTo>
                <a:cubicBezTo>
                  <a:pt x="1227" y="152"/>
                  <a:pt x="1227" y="149"/>
                  <a:pt x="1228" y="145"/>
                </a:cubicBezTo>
                <a:cubicBezTo>
                  <a:pt x="1228" y="142"/>
                  <a:pt x="1228" y="142"/>
                  <a:pt x="1228" y="142"/>
                </a:cubicBezTo>
                <a:cubicBezTo>
                  <a:pt x="1229" y="140"/>
                  <a:pt x="1229" y="140"/>
                  <a:pt x="1229" y="140"/>
                </a:cubicBezTo>
                <a:cubicBezTo>
                  <a:pt x="1230" y="135"/>
                  <a:pt x="1230" y="132"/>
                  <a:pt x="1230" y="130"/>
                </a:cubicBezTo>
                <a:cubicBezTo>
                  <a:pt x="1230" y="126"/>
                  <a:pt x="1229" y="123"/>
                  <a:pt x="1228" y="122"/>
                </a:cubicBezTo>
                <a:cubicBezTo>
                  <a:pt x="1227" y="120"/>
                  <a:pt x="1225" y="119"/>
                  <a:pt x="1222" y="119"/>
                </a:cubicBezTo>
                <a:cubicBezTo>
                  <a:pt x="1219" y="119"/>
                  <a:pt x="1217" y="120"/>
                  <a:pt x="1214" y="122"/>
                </a:cubicBezTo>
                <a:cubicBezTo>
                  <a:pt x="1211" y="124"/>
                  <a:pt x="1209" y="126"/>
                  <a:pt x="1207" y="129"/>
                </a:cubicBezTo>
                <a:close/>
                <a:moveTo>
                  <a:pt x="1267" y="153"/>
                </a:moveTo>
                <a:cubicBezTo>
                  <a:pt x="1266" y="150"/>
                  <a:pt x="1266" y="150"/>
                  <a:pt x="1266" y="150"/>
                </a:cubicBezTo>
                <a:cubicBezTo>
                  <a:pt x="1264" y="152"/>
                  <a:pt x="1262" y="153"/>
                  <a:pt x="1260" y="154"/>
                </a:cubicBezTo>
                <a:cubicBezTo>
                  <a:pt x="1258" y="155"/>
                  <a:pt x="1256" y="156"/>
                  <a:pt x="1254" y="156"/>
                </a:cubicBezTo>
                <a:cubicBezTo>
                  <a:pt x="1251" y="156"/>
                  <a:pt x="1249" y="154"/>
                  <a:pt x="1248" y="152"/>
                </a:cubicBezTo>
                <a:cubicBezTo>
                  <a:pt x="1246" y="150"/>
                  <a:pt x="1246" y="147"/>
                  <a:pt x="1246" y="143"/>
                </a:cubicBezTo>
                <a:cubicBezTo>
                  <a:pt x="1249" y="143"/>
                  <a:pt x="1252" y="143"/>
                  <a:pt x="1256" y="142"/>
                </a:cubicBezTo>
                <a:cubicBezTo>
                  <a:pt x="1259" y="140"/>
                  <a:pt x="1263" y="139"/>
                  <a:pt x="1265" y="136"/>
                </a:cubicBezTo>
                <a:cubicBezTo>
                  <a:pt x="1268" y="134"/>
                  <a:pt x="1269" y="131"/>
                  <a:pt x="1269" y="128"/>
                </a:cubicBezTo>
                <a:cubicBezTo>
                  <a:pt x="1269" y="125"/>
                  <a:pt x="1268" y="123"/>
                  <a:pt x="1267" y="122"/>
                </a:cubicBezTo>
                <a:cubicBezTo>
                  <a:pt x="1265" y="120"/>
                  <a:pt x="1263" y="119"/>
                  <a:pt x="1259" y="119"/>
                </a:cubicBezTo>
                <a:cubicBezTo>
                  <a:pt x="1255" y="119"/>
                  <a:pt x="1252" y="121"/>
                  <a:pt x="1249" y="123"/>
                </a:cubicBezTo>
                <a:cubicBezTo>
                  <a:pt x="1246" y="125"/>
                  <a:pt x="1243" y="128"/>
                  <a:pt x="1241" y="132"/>
                </a:cubicBezTo>
                <a:cubicBezTo>
                  <a:pt x="1240" y="136"/>
                  <a:pt x="1239" y="140"/>
                  <a:pt x="1239" y="145"/>
                </a:cubicBezTo>
                <a:cubicBezTo>
                  <a:pt x="1239" y="147"/>
                  <a:pt x="1239" y="150"/>
                  <a:pt x="1240" y="152"/>
                </a:cubicBezTo>
                <a:cubicBezTo>
                  <a:pt x="1241" y="155"/>
                  <a:pt x="1243" y="156"/>
                  <a:pt x="1245" y="158"/>
                </a:cubicBezTo>
                <a:cubicBezTo>
                  <a:pt x="1247" y="159"/>
                  <a:pt x="1249" y="160"/>
                  <a:pt x="1253" y="160"/>
                </a:cubicBezTo>
                <a:cubicBezTo>
                  <a:pt x="1256" y="160"/>
                  <a:pt x="1259" y="159"/>
                  <a:pt x="1261" y="158"/>
                </a:cubicBezTo>
                <a:cubicBezTo>
                  <a:pt x="1264" y="156"/>
                  <a:pt x="1266" y="154"/>
                  <a:pt x="1267" y="153"/>
                </a:cubicBezTo>
                <a:close/>
                <a:moveTo>
                  <a:pt x="1258" y="123"/>
                </a:moveTo>
                <a:cubicBezTo>
                  <a:pt x="1259" y="123"/>
                  <a:pt x="1260" y="124"/>
                  <a:pt x="1261" y="125"/>
                </a:cubicBezTo>
                <a:cubicBezTo>
                  <a:pt x="1262" y="125"/>
                  <a:pt x="1263" y="127"/>
                  <a:pt x="1263" y="129"/>
                </a:cubicBezTo>
                <a:cubicBezTo>
                  <a:pt x="1263" y="131"/>
                  <a:pt x="1262" y="133"/>
                  <a:pt x="1260" y="135"/>
                </a:cubicBezTo>
                <a:cubicBezTo>
                  <a:pt x="1258" y="136"/>
                  <a:pt x="1256" y="138"/>
                  <a:pt x="1253" y="139"/>
                </a:cubicBezTo>
                <a:cubicBezTo>
                  <a:pt x="1251" y="139"/>
                  <a:pt x="1248" y="140"/>
                  <a:pt x="1246" y="140"/>
                </a:cubicBezTo>
                <a:cubicBezTo>
                  <a:pt x="1246" y="138"/>
                  <a:pt x="1247" y="135"/>
                  <a:pt x="1248" y="132"/>
                </a:cubicBezTo>
                <a:cubicBezTo>
                  <a:pt x="1249" y="130"/>
                  <a:pt x="1250" y="127"/>
                  <a:pt x="1252" y="126"/>
                </a:cubicBezTo>
                <a:cubicBezTo>
                  <a:pt x="1254" y="124"/>
                  <a:pt x="1255" y="123"/>
                  <a:pt x="1258" y="123"/>
                </a:cubicBezTo>
                <a:close/>
                <a:moveTo>
                  <a:pt x="1303" y="153"/>
                </a:moveTo>
                <a:cubicBezTo>
                  <a:pt x="1302" y="150"/>
                  <a:pt x="1302" y="150"/>
                  <a:pt x="1302" y="150"/>
                </a:cubicBezTo>
                <a:cubicBezTo>
                  <a:pt x="1300" y="152"/>
                  <a:pt x="1298" y="153"/>
                  <a:pt x="1296" y="154"/>
                </a:cubicBezTo>
                <a:cubicBezTo>
                  <a:pt x="1294" y="155"/>
                  <a:pt x="1292" y="156"/>
                  <a:pt x="1290" y="156"/>
                </a:cubicBezTo>
                <a:cubicBezTo>
                  <a:pt x="1287" y="156"/>
                  <a:pt x="1285" y="154"/>
                  <a:pt x="1284" y="152"/>
                </a:cubicBezTo>
                <a:cubicBezTo>
                  <a:pt x="1282" y="150"/>
                  <a:pt x="1282" y="147"/>
                  <a:pt x="1282" y="143"/>
                </a:cubicBezTo>
                <a:cubicBezTo>
                  <a:pt x="1285" y="143"/>
                  <a:pt x="1288" y="143"/>
                  <a:pt x="1292" y="142"/>
                </a:cubicBezTo>
                <a:cubicBezTo>
                  <a:pt x="1295" y="140"/>
                  <a:pt x="1299" y="139"/>
                  <a:pt x="1301" y="136"/>
                </a:cubicBezTo>
                <a:cubicBezTo>
                  <a:pt x="1304" y="134"/>
                  <a:pt x="1305" y="131"/>
                  <a:pt x="1305" y="128"/>
                </a:cubicBezTo>
                <a:cubicBezTo>
                  <a:pt x="1305" y="125"/>
                  <a:pt x="1304" y="123"/>
                  <a:pt x="1303" y="122"/>
                </a:cubicBezTo>
                <a:cubicBezTo>
                  <a:pt x="1301" y="120"/>
                  <a:pt x="1299" y="119"/>
                  <a:pt x="1295" y="119"/>
                </a:cubicBezTo>
                <a:cubicBezTo>
                  <a:pt x="1291" y="119"/>
                  <a:pt x="1288" y="121"/>
                  <a:pt x="1285" y="123"/>
                </a:cubicBezTo>
                <a:cubicBezTo>
                  <a:pt x="1282" y="125"/>
                  <a:pt x="1279" y="128"/>
                  <a:pt x="1277" y="132"/>
                </a:cubicBezTo>
                <a:cubicBezTo>
                  <a:pt x="1275" y="136"/>
                  <a:pt x="1275" y="140"/>
                  <a:pt x="1275" y="145"/>
                </a:cubicBezTo>
                <a:cubicBezTo>
                  <a:pt x="1275" y="147"/>
                  <a:pt x="1275" y="150"/>
                  <a:pt x="1276" y="152"/>
                </a:cubicBezTo>
                <a:cubicBezTo>
                  <a:pt x="1277" y="155"/>
                  <a:pt x="1279" y="156"/>
                  <a:pt x="1281" y="158"/>
                </a:cubicBezTo>
                <a:cubicBezTo>
                  <a:pt x="1283" y="159"/>
                  <a:pt x="1285" y="160"/>
                  <a:pt x="1288" y="160"/>
                </a:cubicBezTo>
                <a:cubicBezTo>
                  <a:pt x="1292" y="160"/>
                  <a:pt x="1295" y="159"/>
                  <a:pt x="1297" y="158"/>
                </a:cubicBezTo>
                <a:cubicBezTo>
                  <a:pt x="1300" y="156"/>
                  <a:pt x="1302" y="154"/>
                  <a:pt x="1303" y="153"/>
                </a:cubicBezTo>
                <a:close/>
                <a:moveTo>
                  <a:pt x="1294" y="123"/>
                </a:moveTo>
                <a:cubicBezTo>
                  <a:pt x="1295" y="123"/>
                  <a:pt x="1296" y="124"/>
                  <a:pt x="1297" y="125"/>
                </a:cubicBezTo>
                <a:cubicBezTo>
                  <a:pt x="1298" y="125"/>
                  <a:pt x="1298" y="127"/>
                  <a:pt x="1298" y="129"/>
                </a:cubicBezTo>
                <a:cubicBezTo>
                  <a:pt x="1298" y="131"/>
                  <a:pt x="1298" y="133"/>
                  <a:pt x="1296" y="135"/>
                </a:cubicBezTo>
                <a:cubicBezTo>
                  <a:pt x="1294" y="136"/>
                  <a:pt x="1292" y="138"/>
                  <a:pt x="1289" y="139"/>
                </a:cubicBezTo>
                <a:cubicBezTo>
                  <a:pt x="1287" y="139"/>
                  <a:pt x="1284" y="140"/>
                  <a:pt x="1282" y="140"/>
                </a:cubicBezTo>
                <a:cubicBezTo>
                  <a:pt x="1282" y="138"/>
                  <a:pt x="1283" y="135"/>
                  <a:pt x="1284" y="132"/>
                </a:cubicBezTo>
                <a:cubicBezTo>
                  <a:pt x="1285" y="130"/>
                  <a:pt x="1286" y="127"/>
                  <a:pt x="1288" y="126"/>
                </a:cubicBezTo>
                <a:cubicBezTo>
                  <a:pt x="1289" y="124"/>
                  <a:pt x="1291" y="123"/>
                  <a:pt x="1294" y="123"/>
                </a:cubicBezTo>
                <a:close/>
                <a:moveTo>
                  <a:pt x="1322" y="129"/>
                </a:moveTo>
                <a:cubicBezTo>
                  <a:pt x="1323" y="127"/>
                  <a:pt x="1323" y="127"/>
                  <a:pt x="1323" y="127"/>
                </a:cubicBezTo>
                <a:cubicBezTo>
                  <a:pt x="1323" y="120"/>
                  <a:pt x="1323" y="120"/>
                  <a:pt x="1323" y="120"/>
                </a:cubicBezTo>
                <a:cubicBezTo>
                  <a:pt x="1322" y="119"/>
                  <a:pt x="1322" y="119"/>
                  <a:pt x="1322" y="119"/>
                </a:cubicBezTo>
                <a:cubicBezTo>
                  <a:pt x="1314" y="121"/>
                  <a:pt x="1314" y="121"/>
                  <a:pt x="1314" y="121"/>
                </a:cubicBezTo>
                <a:cubicBezTo>
                  <a:pt x="1313" y="124"/>
                  <a:pt x="1313" y="124"/>
                  <a:pt x="1313" y="124"/>
                </a:cubicBezTo>
                <a:cubicBezTo>
                  <a:pt x="1317" y="125"/>
                  <a:pt x="1317" y="125"/>
                  <a:pt x="1317" y="125"/>
                </a:cubicBezTo>
                <a:cubicBezTo>
                  <a:pt x="1312" y="159"/>
                  <a:pt x="1312" y="159"/>
                  <a:pt x="1312" y="159"/>
                </a:cubicBezTo>
                <a:cubicBezTo>
                  <a:pt x="1319" y="159"/>
                  <a:pt x="1319" y="159"/>
                  <a:pt x="1319" y="159"/>
                </a:cubicBezTo>
                <a:cubicBezTo>
                  <a:pt x="1322" y="134"/>
                  <a:pt x="1322" y="134"/>
                  <a:pt x="1322" y="134"/>
                </a:cubicBezTo>
                <a:cubicBezTo>
                  <a:pt x="1323" y="132"/>
                  <a:pt x="1325" y="130"/>
                  <a:pt x="1327" y="129"/>
                </a:cubicBezTo>
                <a:cubicBezTo>
                  <a:pt x="1329" y="127"/>
                  <a:pt x="1331" y="127"/>
                  <a:pt x="1333" y="127"/>
                </a:cubicBezTo>
                <a:cubicBezTo>
                  <a:pt x="1334" y="127"/>
                  <a:pt x="1335" y="127"/>
                  <a:pt x="1336" y="127"/>
                </a:cubicBezTo>
                <a:cubicBezTo>
                  <a:pt x="1338" y="120"/>
                  <a:pt x="1338" y="120"/>
                  <a:pt x="1338" y="120"/>
                </a:cubicBezTo>
                <a:cubicBezTo>
                  <a:pt x="1337" y="120"/>
                  <a:pt x="1336" y="119"/>
                  <a:pt x="1335" y="119"/>
                </a:cubicBezTo>
                <a:cubicBezTo>
                  <a:pt x="1333" y="119"/>
                  <a:pt x="1331" y="120"/>
                  <a:pt x="1330" y="121"/>
                </a:cubicBezTo>
                <a:cubicBezTo>
                  <a:pt x="1328" y="122"/>
                  <a:pt x="1326" y="123"/>
                  <a:pt x="1325" y="125"/>
                </a:cubicBezTo>
                <a:cubicBezTo>
                  <a:pt x="1324" y="126"/>
                  <a:pt x="1323" y="128"/>
                  <a:pt x="1322" y="129"/>
                </a:cubicBezTo>
                <a:close/>
                <a:moveTo>
                  <a:pt x="1349" y="153"/>
                </a:moveTo>
                <a:cubicBezTo>
                  <a:pt x="1354" y="120"/>
                  <a:pt x="1354" y="120"/>
                  <a:pt x="1354" y="120"/>
                </a:cubicBezTo>
                <a:cubicBezTo>
                  <a:pt x="1352" y="119"/>
                  <a:pt x="1352" y="119"/>
                  <a:pt x="1352" y="119"/>
                </a:cubicBezTo>
                <a:cubicBezTo>
                  <a:pt x="1342" y="121"/>
                  <a:pt x="1342" y="121"/>
                  <a:pt x="1342" y="121"/>
                </a:cubicBezTo>
                <a:cubicBezTo>
                  <a:pt x="1342" y="123"/>
                  <a:pt x="1342" y="123"/>
                  <a:pt x="1342" y="123"/>
                </a:cubicBezTo>
                <a:cubicBezTo>
                  <a:pt x="1346" y="125"/>
                  <a:pt x="1346" y="125"/>
                  <a:pt x="1346" y="125"/>
                </a:cubicBezTo>
                <a:cubicBezTo>
                  <a:pt x="1345" y="132"/>
                  <a:pt x="1345" y="138"/>
                  <a:pt x="1344" y="142"/>
                </a:cubicBezTo>
                <a:cubicBezTo>
                  <a:pt x="1343" y="150"/>
                  <a:pt x="1342" y="154"/>
                  <a:pt x="1342" y="156"/>
                </a:cubicBezTo>
                <a:cubicBezTo>
                  <a:pt x="1342" y="157"/>
                  <a:pt x="1342" y="158"/>
                  <a:pt x="1343" y="159"/>
                </a:cubicBezTo>
                <a:cubicBezTo>
                  <a:pt x="1344" y="160"/>
                  <a:pt x="1345" y="160"/>
                  <a:pt x="1347" y="160"/>
                </a:cubicBezTo>
                <a:cubicBezTo>
                  <a:pt x="1349" y="160"/>
                  <a:pt x="1350" y="159"/>
                  <a:pt x="1352" y="158"/>
                </a:cubicBezTo>
                <a:cubicBezTo>
                  <a:pt x="1353" y="157"/>
                  <a:pt x="1354" y="156"/>
                  <a:pt x="1355" y="155"/>
                </a:cubicBezTo>
                <a:cubicBezTo>
                  <a:pt x="1354" y="154"/>
                  <a:pt x="1354" y="154"/>
                  <a:pt x="1354" y="154"/>
                </a:cubicBezTo>
                <a:cubicBezTo>
                  <a:pt x="1353" y="154"/>
                  <a:pt x="1352" y="155"/>
                  <a:pt x="1352" y="155"/>
                </a:cubicBezTo>
                <a:cubicBezTo>
                  <a:pt x="1351" y="156"/>
                  <a:pt x="1351" y="156"/>
                  <a:pt x="1350" y="156"/>
                </a:cubicBezTo>
                <a:cubicBezTo>
                  <a:pt x="1350" y="156"/>
                  <a:pt x="1350" y="156"/>
                  <a:pt x="1349" y="155"/>
                </a:cubicBezTo>
                <a:cubicBezTo>
                  <a:pt x="1349" y="155"/>
                  <a:pt x="1349" y="155"/>
                  <a:pt x="1349" y="154"/>
                </a:cubicBezTo>
                <a:lnTo>
                  <a:pt x="1349" y="153"/>
                </a:lnTo>
                <a:close/>
                <a:moveTo>
                  <a:pt x="1351" y="112"/>
                </a:moveTo>
                <a:cubicBezTo>
                  <a:pt x="1353" y="112"/>
                  <a:pt x="1354" y="111"/>
                  <a:pt x="1355" y="110"/>
                </a:cubicBezTo>
                <a:cubicBezTo>
                  <a:pt x="1356" y="109"/>
                  <a:pt x="1356" y="108"/>
                  <a:pt x="1356" y="107"/>
                </a:cubicBezTo>
                <a:cubicBezTo>
                  <a:pt x="1356" y="106"/>
                  <a:pt x="1356" y="105"/>
                  <a:pt x="1355" y="104"/>
                </a:cubicBezTo>
                <a:cubicBezTo>
                  <a:pt x="1354" y="103"/>
                  <a:pt x="1353" y="103"/>
                  <a:pt x="1352" y="103"/>
                </a:cubicBezTo>
                <a:cubicBezTo>
                  <a:pt x="1351" y="103"/>
                  <a:pt x="1350" y="103"/>
                  <a:pt x="1349" y="104"/>
                </a:cubicBezTo>
                <a:cubicBezTo>
                  <a:pt x="1348" y="105"/>
                  <a:pt x="1348" y="107"/>
                  <a:pt x="1348" y="108"/>
                </a:cubicBezTo>
                <a:cubicBezTo>
                  <a:pt x="1348" y="109"/>
                  <a:pt x="1348" y="110"/>
                  <a:pt x="1349" y="111"/>
                </a:cubicBezTo>
                <a:cubicBezTo>
                  <a:pt x="1350" y="111"/>
                  <a:pt x="1350" y="112"/>
                  <a:pt x="1351" y="112"/>
                </a:cubicBezTo>
                <a:close/>
                <a:moveTo>
                  <a:pt x="1374" y="129"/>
                </a:moveTo>
                <a:cubicBezTo>
                  <a:pt x="1375" y="120"/>
                  <a:pt x="1375" y="120"/>
                  <a:pt x="1375" y="120"/>
                </a:cubicBezTo>
                <a:cubicBezTo>
                  <a:pt x="1374" y="119"/>
                  <a:pt x="1374" y="119"/>
                  <a:pt x="1374" y="119"/>
                </a:cubicBezTo>
                <a:cubicBezTo>
                  <a:pt x="1365" y="121"/>
                  <a:pt x="1365" y="121"/>
                  <a:pt x="1365" y="121"/>
                </a:cubicBezTo>
                <a:cubicBezTo>
                  <a:pt x="1365" y="124"/>
                  <a:pt x="1365" y="124"/>
                  <a:pt x="1365" y="124"/>
                </a:cubicBezTo>
                <a:cubicBezTo>
                  <a:pt x="1368" y="125"/>
                  <a:pt x="1368" y="125"/>
                  <a:pt x="1368" y="125"/>
                </a:cubicBezTo>
                <a:cubicBezTo>
                  <a:pt x="1364" y="159"/>
                  <a:pt x="1364" y="159"/>
                  <a:pt x="1364" y="159"/>
                </a:cubicBezTo>
                <a:cubicBezTo>
                  <a:pt x="1370" y="159"/>
                  <a:pt x="1370" y="159"/>
                  <a:pt x="1370" y="159"/>
                </a:cubicBezTo>
                <a:cubicBezTo>
                  <a:pt x="1374" y="134"/>
                  <a:pt x="1374" y="134"/>
                  <a:pt x="1374" y="134"/>
                </a:cubicBezTo>
                <a:cubicBezTo>
                  <a:pt x="1375" y="131"/>
                  <a:pt x="1377" y="129"/>
                  <a:pt x="1380" y="127"/>
                </a:cubicBezTo>
                <a:cubicBezTo>
                  <a:pt x="1382" y="125"/>
                  <a:pt x="1384" y="124"/>
                  <a:pt x="1386" y="124"/>
                </a:cubicBezTo>
                <a:cubicBezTo>
                  <a:pt x="1388" y="124"/>
                  <a:pt x="1389" y="125"/>
                  <a:pt x="1389" y="126"/>
                </a:cubicBezTo>
                <a:cubicBezTo>
                  <a:pt x="1390" y="127"/>
                  <a:pt x="1390" y="128"/>
                  <a:pt x="1390" y="130"/>
                </a:cubicBezTo>
                <a:cubicBezTo>
                  <a:pt x="1390" y="132"/>
                  <a:pt x="1390" y="134"/>
                  <a:pt x="1390" y="135"/>
                </a:cubicBezTo>
                <a:cubicBezTo>
                  <a:pt x="1390" y="137"/>
                  <a:pt x="1389" y="140"/>
                  <a:pt x="1389" y="142"/>
                </a:cubicBezTo>
                <a:cubicBezTo>
                  <a:pt x="1388" y="144"/>
                  <a:pt x="1388" y="144"/>
                  <a:pt x="1388" y="144"/>
                </a:cubicBezTo>
                <a:cubicBezTo>
                  <a:pt x="1388" y="147"/>
                  <a:pt x="1388" y="147"/>
                  <a:pt x="1388" y="147"/>
                </a:cubicBezTo>
                <a:cubicBezTo>
                  <a:pt x="1387" y="151"/>
                  <a:pt x="1387" y="154"/>
                  <a:pt x="1387" y="156"/>
                </a:cubicBezTo>
                <a:cubicBezTo>
                  <a:pt x="1387" y="159"/>
                  <a:pt x="1388" y="160"/>
                  <a:pt x="1391" y="160"/>
                </a:cubicBezTo>
                <a:cubicBezTo>
                  <a:pt x="1392" y="160"/>
                  <a:pt x="1394" y="160"/>
                  <a:pt x="1395" y="159"/>
                </a:cubicBezTo>
                <a:cubicBezTo>
                  <a:pt x="1396" y="159"/>
                  <a:pt x="1397" y="158"/>
                  <a:pt x="1397" y="157"/>
                </a:cubicBezTo>
                <a:cubicBezTo>
                  <a:pt x="1398" y="157"/>
                  <a:pt x="1399" y="156"/>
                  <a:pt x="1399" y="156"/>
                </a:cubicBezTo>
                <a:cubicBezTo>
                  <a:pt x="1398" y="154"/>
                  <a:pt x="1398" y="154"/>
                  <a:pt x="1398" y="154"/>
                </a:cubicBezTo>
                <a:cubicBezTo>
                  <a:pt x="1397" y="155"/>
                  <a:pt x="1396" y="156"/>
                  <a:pt x="1395" y="156"/>
                </a:cubicBezTo>
                <a:cubicBezTo>
                  <a:pt x="1394" y="156"/>
                  <a:pt x="1394" y="155"/>
                  <a:pt x="1394" y="154"/>
                </a:cubicBezTo>
                <a:cubicBezTo>
                  <a:pt x="1394" y="152"/>
                  <a:pt x="1394" y="149"/>
                  <a:pt x="1395" y="145"/>
                </a:cubicBezTo>
                <a:cubicBezTo>
                  <a:pt x="1395" y="142"/>
                  <a:pt x="1395" y="142"/>
                  <a:pt x="1395" y="142"/>
                </a:cubicBezTo>
                <a:cubicBezTo>
                  <a:pt x="1396" y="140"/>
                  <a:pt x="1396" y="140"/>
                  <a:pt x="1396" y="140"/>
                </a:cubicBezTo>
                <a:cubicBezTo>
                  <a:pt x="1397" y="135"/>
                  <a:pt x="1397" y="132"/>
                  <a:pt x="1397" y="130"/>
                </a:cubicBezTo>
                <a:cubicBezTo>
                  <a:pt x="1397" y="126"/>
                  <a:pt x="1397" y="123"/>
                  <a:pt x="1395" y="122"/>
                </a:cubicBezTo>
                <a:cubicBezTo>
                  <a:pt x="1394" y="120"/>
                  <a:pt x="1392" y="119"/>
                  <a:pt x="1389" y="119"/>
                </a:cubicBezTo>
                <a:cubicBezTo>
                  <a:pt x="1386" y="119"/>
                  <a:pt x="1384" y="120"/>
                  <a:pt x="1381" y="122"/>
                </a:cubicBezTo>
                <a:cubicBezTo>
                  <a:pt x="1379" y="124"/>
                  <a:pt x="1376" y="126"/>
                  <a:pt x="1374" y="129"/>
                </a:cubicBezTo>
                <a:close/>
                <a:moveTo>
                  <a:pt x="1433" y="162"/>
                </a:moveTo>
                <a:cubicBezTo>
                  <a:pt x="1440" y="119"/>
                  <a:pt x="1440" y="119"/>
                  <a:pt x="1440" y="119"/>
                </a:cubicBezTo>
                <a:cubicBezTo>
                  <a:pt x="1435" y="121"/>
                  <a:pt x="1435" y="121"/>
                  <a:pt x="1435" y="121"/>
                </a:cubicBezTo>
                <a:cubicBezTo>
                  <a:pt x="1434" y="121"/>
                  <a:pt x="1433" y="120"/>
                  <a:pt x="1432" y="120"/>
                </a:cubicBezTo>
                <a:cubicBezTo>
                  <a:pt x="1430" y="120"/>
                  <a:pt x="1429" y="119"/>
                  <a:pt x="1428" y="119"/>
                </a:cubicBezTo>
                <a:cubicBezTo>
                  <a:pt x="1423" y="119"/>
                  <a:pt x="1419" y="121"/>
                  <a:pt x="1416" y="123"/>
                </a:cubicBezTo>
                <a:cubicBezTo>
                  <a:pt x="1412" y="126"/>
                  <a:pt x="1410" y="129"/>
                  <a:pt x="1408" y="133"/>
                </a:cubicBezTo>
                <a:cubicBezTo>
                  <a:pt x="1406" y="137"/>
                  <a:pt x="1405" y="141"/>
                  <a:pt x="1405" y="145"/>
                </a:cubicBezTo>
                <a:cubicBezTo>
                  <a:pt x="1405" y="150"/>
                  <a:pt x="1406" y="153"/>
                  <a:pt x="1408" y="156"/>
                </a:cubicBezTo>
                <a:cubicBezTo>
                  <a:pt x="1410" y="159"/>
                  <a:pt x="1413" y="160"/>
                  <a:pt x="1417" y="160"/>
                </a:cubicBezTo>
                <a:cubicBezTo>
                  <a:pt x="1419" y="160"/>
                  <a:pt x="1421" y="159"/>
                  <a:pt x="1423" y="158"/>
                </a:cubicBezTo>
                <a:cubicBezTo>
                  <a:pt x="1425" y="157"/>
                  <a:pt x="1426" y="156"/>
                  <a:pt x="1428" y="155"/>
                </a:cubicBezTo>
                <a:cubicBezTo>
                  <a:pt x="1426" y="164"/>
                  <a:pt x="1426" y="164"/>
                  <a:pt x="1426" y="164"/>
                </a:cubicBezTo>
                <a:cubicBezTo>
                  <a:pt x="1426" y="167"/>
                  <a:pt x="1425" y="169"/>
                  <a:pt x="1424" y="170"/>
                </a:cubicBezTo>
                <a:cubicBezTo>
                  <a:pt x="1422" y="172"/>
                  <a:pt x="1420" y="172"/>
                  <a:pt x="1417" y="172"/>
                </a:cubicBezTo>
                <a:cubicBezTo>
                  <a:pt x="1415" y="172"/>
                  <a:pt x="1414" y="172"/>
                  <a:pt x="1412" y="171"/>
                </a:cubicBezTo>
                <a:cubicBezTo>
                  <a:pt x="1410" y="171"/>
                  <a:pt x="1409" y="170"/>
                  <a:pt x="1408" y="170"/>
                </a:cubicBezTo>
                <a:cubicBezTo>
                  <a:pt x="1406" y="175"/>
                  <a:pt x="1406" y="175"/>
                  <a:pt x="1406" y="175"/>
                </a:cubicBezTo>
                <a:cubicBezTo>
                  <a:pt x="1407" y="176"/>
                  <a:pt x="1408" y="176"/>
                  <a:pt x="1410" y="176"/>
                </a:cubicBezTo>
                <a:cubicBezTo>
                  <a:pt x="1411" y="177"/>
                  <a:pt x="1413" y="177"/>
                  <a:pt x="1414" y="177"/>
                </a:cubicBezTo>
                <a:cubicBezTo>
                  <a:pt x="1417" y="177"/>
                  <a:pt x="1420" y="176"/>
                  <a:pt x="1423" y="175"/>
                </a:cubicBezTo>
                <a:cubicBezTo>
                  <a:pt x="1425" y="174"/>
                  <a:pt x="1428" y="173"/>
                  <a:pt x="1430" y="170"/>
                </a:cubicBezTo>
                <a:cubicBezTo>
                  <a:pt x="1432" y="168"/>
                  <a:pt x="1433" y="165"/>
                  <a:pt x="1433" y="162"/>
                </a:cubicBezTo>
                <a:close/>
                <a:moveTo>
                  <a:pt x="1432" y="125"/>
                </a:moveTo>
                <a:cubicBezTo>
                  <a:pt x="1428" y="150"/>
                  <a:pt x="1428" y="150"/>
                  <a:pt x="1428" y="150"/>
                </a:cubicBezTo>
                <a:cubicBezTo>
                  <a:pt x="1427" y="151"/>
                  <a:pt x="1426" y="153"/>
                  <a:pt x="1424" y="154"/>
                </a:cubicBezTo>
                <a:cubicBezTo>
                  <a:pt x="1423" y="155"/>
                  <a:pt x="1421" y="155"/>
                  <a:pt x="1419" y="155"/>
                </a:cubicBezTo>
                <a:cubicBezTo>
                  <a:pt x="1417" y="155"/>
                  <a:pt x="1415" y="155"/>
                  <a:pt x="1414" y="153"/>
                </a:cubicBezTo>
                <a:cubicBezTo>
                  <a:pt x="1413" y="151"/>
                  <a:pt x="1412" y="148"/>
                  <a:pt x="1412" y="145"/>
                </a:cubicBezTo>
                <a:cubicBezTo>
                  <a:pt x="1412" y="142"/>
                  <a:pt x="1413" y="138"/>
                  <a:pt x="1414" y="135"/>
                </a:cubicBezTo>
                <a:cubicBezTo>
                  <a:pt x="1415" y="132"/>
                  <a:pt x="1417" y="129"/>
                  <a:pt x="1419" y="127"/>
                </a:cubicBezTo>
                <a:cubicBezTo>
                  <a:pt x="1421" y="124"/>
                  <a:pt x="1424" y="123"/>
                  <a:pt x="1427" y="123"/>
                </a:cubicBezTo>
                <a:cubicBezTo>
                  <a:pt x="1429" y="123"/>
                  <a:pt x="1431" y="124"/>
                  <a:pt x="1432" y="125"/>
                </a:cubicBezTo>
                <a:close/>
                <a:moveTo>
                  <a:pt x="1076" y="242"/>
                </a:moveTo>
                <a:cubicBezTo>
                  <a:pt x="1072" y="249"/>
                  <a:pt x="1072" y="249"/>
                  <a:pt x="1072" y="249"/>
                </a:cubicBezTo>
                <a:cubicBezTo>
                  <a:pt x="1072" y="242"/>
                  <a:pt x="1072" y="242"/>
                  <a:pt x="1072" y="242"/>
                </a:cubicBezTo>
                <a:cubicBezTo>
                  <a:pt x="1066" y="208"/>
                  <a:pt x="1066" y="208"/>
                  <a:pt x="1066" y="208"/>
                </a:cubicBezTo>
                <a:cubicBezTo>
                  <a:pt x="1050" y="208"/>
                  <a:pt x="1050" y="208"/>
                  <a:pt x="1050" y="208"/>
                </a:cubicBezTo>
                <a:cubicBezTo>
                  <a:pt x="1049" y="211"/>
                  <a:pt x="1049" y="211"/>
                  <a:pt x="1049" y="211"/>
                </a:cubicBezTo>
                <a:cubicBezTo>
                  <a:pt x="1056" y="212"/>
                  <a:pt x="1056" y="212"/>
                  <a:pt x="1056" y="212"/>
                </a:cubicBezTo>
                <a:cubicBezTo>
                  <a:pt x="1045" y="256"/>
                  <a:pt x="1045" y="256"/>
                  <a:pt x="1045" y="256"/>
                </a:cubicBezTo>
                <a:cubicBezTo>
                  <a:pt x="1039" y="257"/>
                  <a:pt x="1039" y="257"/>
                  <a:pt x="1039" y="257"/>
                </a:cubicBezTo>
                <a:cubicBezTo>
                  <a:pt x="1039" y="260"/>
                  <a:pt x="1039" y="260"/>
                  <a:pt x="1039" y="260"/>
                </a:cubicBezTo>
                <a:cubicBezTo>
                  <a:pt x="1057" y="260"/>
                  <a:pt x="1057" y="260"/>
                  <a:pt x="1057" y="260"/>
                </a:cubicBezTo>
                <a:cubicBezTo>
                  <a:pt x="1057" y="257"/>
                  <a:pt x="1057" y="257"/>
                  <a:pt x="1057" y="257"/>
                </a:cubicBezTo>
                <a:cubicBezTo>
                  <a:pt x="1050" y="256"/>
                  <a:pt x="1050" y="256"/>
                  <a:pt x="1050" y="256"/>
                </a:cubicBezTo>
                <a:cubicBezTo>
                  <a:pt x="1057" y="225"/>
                  <a:pt x="1057" y="225"/>
                  <a:pt x="1057" y="225"/>
                </a:cubicBezTo>
                <a:cubicBezTo>
                  <a:pt x="1060" y="211"/>
                  <a:pt x="1060" y="211"/>
                  <a:pt x="1060" y="211"/>
                </a:cubicBezTo>
                <a:cubicBezTo>
                  <a:pt x="1062" y="225"/>
                  <a:pt x="1062" y="225"/>
                  <a:pt x="1062" y="225"/>
                </a:cubicBezTo>
                <a:cubicBezTo>
                  <a:pt x="1068" y="261"/>
                  <a:pt x="1068" y="261"/>
                  <a:pt x="1068" y="261"/>
                </a:cubicBezTo>
                <a:cubicBezTo>
                  <a:pt x="1072" y="260"/>
                  <a:pt x="1072" y="260"/>
                  <a:pt x="1072" y="260"/>
                </a:cubicBezTo>
                <a:cubicBezTo>
                  <a:pt x="1088" y="224"/>
                  <a:pt x="1088" y="224"/>
                  <a:pt x="1088" y="224"/>
                </a:cubicBezTo>
                <a:cubicBezTo>
                  <a:pt x="1094" y="211"/>
                  <a:pt x="1094" y="211"/>
                  <a:pt x="1094" y="211"/>
                </a:cubicBezTo>
                <a:cubicBezTo>
                  <a:pt x="1093" y="225"/>
                  <a:pt x="1093" y="225"/>
                  <a:pt x="1093" y="225"/>
                </a:cubicBezTo>
                <a:cubicBezTo>
                  <a:pt x="1091" y="256"/>
                  <a:pt x="1091" y="256"/>
                  <a:pt x="1091" y="256"/>
                </a:cubicBezTo>
                <a:cubicBezTo>
                  <a:pt x="1085" y="257"/>
                  <a:pt x="1085" y="257"/>
                  <a:pt x="1085" y="257"/>
                </a:cubicBezTo>
                <a:cubicBezTo>
                  <a:pt x="1084" y="260"/>
                  <a:pt x="1084" y="260"/>
                  <a:pt x="1084" y="260"/>
                </a:cubicBezTo>
                <a:cubicBezTo>
                  <a:pt x="1104" y="260"/>
                  <a:pt x="1104" y="260"/>
                  <a:pt x="1104" y="260"/>
                </a:cubicBezTo>
                <a:cubicBezTo>
                  <a:pt x="1104" y="257"/>
                  <a:pt x="1104" y="257"/>
                  <a:pt x="1104" y="257"/>
                </a:cubicBezTo>
                <a:cubicBezTo>
                  <a:pt x="1098" y="256"/>
                  <a:pt x="1098" y="256"/>
                  <a:pt x="1098" y="256"/>
                </a:cubicBezTo>
                <a:cubicBezTo>
                  <a:pt x="1099" y="212"/>
                  <a:pt x="1099" y="212"/>
                  <a:pt x="1099" y="212"/>
                </a:cubicBezTo>
                <a:cubicBezTo>
                  <a:pt x="1106" y="211"/>
                  <a:pt x="1106" y="211"/>
                  <a:pt x="1106" y="211"/>
                </a:cubicBezTo>
                <a:cubicBezTo>
                  <a:pt x="1106" y="208"/>
                  <a:pt x="1106" y="208"/>
                  <a:pt x="1106" y="208"/>
                </a:cubicBezTo>
                <a:cubicBezTo>
                  <a:pt x="1091" y="208"/>
                  <a:pt x="1091" y="208"/>
                  <a:pt x="1091" y="208"/>
                </a:cubicBezTo>
                <a:cubicBezTo>
                  <a:pt x="1090" y="211"/>
                  <a:pt x="1087" y="217"/>
                  <a:pt x="1083" y="225"/>
                </a:cubicBezTo>
                <a:cubicBezTo>
                  <a:pt x="1079" y="233"/>
                  <a:pt x="1077" y="239"/>
                  <a:pt x="1076" y="242"/>
                </a:cubicBezTo>
                <a:close/>
                <a:moveTo>
                  <a:pt x="1138" y="253"/>
                </a:moveTo>
                <a:cubicBezTo>
                  <a:pt x="1136" y="251"/>
                  <a:pt x="1136" y="251"/>
                  <a:pt x="1136" y="251"/>
                </a:cubicBezTo>
                <a:cubicBezTo>
                  <a:pt x="1134" y="253"/>
                  <a:pt x="1133" y="254"/>
                  <a:pt x="1131" y="255"/>
                </a:cubicBezTo>
                <a:cubicBezTo>
                  <a:pt x="1129" y="256"/>
                  <a:pt x="1126" y="256"/>
                  <a:pt x="1124" y="256"/>
                </a:cubicBezTo>
                <a:cubicBezTo>
                  <a:pt x="1121" y="256"/>
                  <a:pt x="1119" y="255"/>
                  <a:pt x="1118" y="253"/>
                </a:cubicBezTo>
                <a:cubicBezTo>
                  <a:pt x="1117" y="250"/>
                  <a:pt x="1116" y="247"/>
                  <a:pt x="1116" y="244"/>
                </a:cubicBezTo>
                <a:cubicBezTo>
                  <a:pt x="1119" y="244"/>
                  <a:pt x="1123" y="244"/>
                  <a:pt x="1126" y="242"/>
                </a:cubicBezTo>
                <a:cubicBezTo>
                  <a:pt x="1130" y="241"/>
                  <a:pt x="1133" y="240"/>
                  <a:pt x="1136" y="237"/>
                </a:cubicBezTo>
                <a:cubicBezTo>
                  <a:pt x="1138" y="235"/>
                  <a:pt x="1140" y="232"/>
                  <a:pt x="1140" y="229"/>
                </a:cubicBezTo>
                <a:cubicBezTo>
                  <a:pt x="1140" y="226"/>
                  <a:pt x="1139" y="224"/>
                  <a:pt x="1137" y="223"/>
                </a:cubicBezTo>
                <a:cubicBezTo>
                  <a:pt x="1135" y="221"/>
                  <a:pt x="1133" y="220"/>
                  <a:pt x="1130" y="220"/>
                </a:cubicBezTo>
                <a:cubicBezTo>
                  <a:pt x="1126" y="220"/>
                  <a:pt x="1122" y="221"/>
                  <a:pt x="1119" y="224"/>
                </a:cubicBezTo>
                <a:cubicBezTo>
                  <a:pt x="1116" y="226"/>
                  <a:pt x="1114" y="229"/>
                  <a:pt x="1112" y="233"/>
                </a:cubicBezTo>
                <a:cubicBezTo>
                  <a:pt x="1110" y="237"/>
                  <a:pt x="1109" y="241"/>
                  <a:pt x="1109" y="246"/>
                </a:cubicBezTo>
                <a:cubicBezTo>
                  <a:pt x="1109" y="248"/>
                  <a:pt x="1110" y="251"/>
                  <a:pt x="1111" y="253"/>
                </a:cubicBezTo>
                <a:cubicBezTo>
                  <a:pt x="1111" y="255"/>
                  <a:pt x="1113" y="257"/>
                  <a:pt x="1115" y="259"/>
                </a:cubicBezTo>
                <a:cubicBezTo>
                  <a:pt x="1117" y="260"/>
                  <a:pt x="1120" y="261"/>
                  <a:pt x="1123" y="261"/>
                </a:cubicBezTo>
                <a:cubicBezTo>
                  <a:pt x="1126" y="261"/>
                  <a:pt x="1129" y="260"/>
                  <a:pt x="1132" y="258"/>
                </a:cubicBezTo>
                <a:cubicBezTo>
                  <a:pt x="1135" y="257"/>
                  <a:pt x="1136" y="255"/>
                  <a:pt x="1138" y="253"/>
                </a:cubicBezTo>
                <a:close/>
                <a:moveTo>
                  <a:pt x="1128" y="224"/>
                </a:moveTo>
                <a:cubicBezTo>
                  <a:pt x="1130" y="224"/>
                  <a:pt x="1131" y="224"/>
                  <a:pt x="1132" y="225"/>
                </a:cubicBezTo>
                <a:cubicBezTo>
                  <a:pt x="1132" y="226"/>
                  <a:pt x="1133" y="228"/>
                  <a:pt x="1133" y="229"/>
                </a:cubicBezTo>
                <a:cubicBezTo>
                  <a:pt x="1133" y="232"/>
                  <a:pt x="1132" y="234"/>
                  <a:pt x="1130" y="235"/>
                </a:cubicBezTo>
                <a:cubicBezTo>
                  <a:pt x="1129" y="237"/>
                  <a:pt x="1126" y="238"/>
                  <a:pt x="1124" y="239"/>
                </a:cubicBezTo>
                <a:cubicBezTo>
                  <a:pt x="1121" y="240"/>
                  <a:pt x="1119" y="241"/>
                  <a:pt x="1116" y="241"/>
                </a:cubicBezTo>
                <a:cubicBezTo>
                  <a:pt x="1117" y="238"/>
                  <a:pt x="1117" y="236"/>
                  <a:pt x="1118" y="233"/>
                </a:cubicBezTo>
                <a:cubicBezTo>
                  <a:pt x="1119" y="230"/>
                  <a:pt x="1121" y="228"/>
                  <a:pt x="1122" y="226"/>
                </a:cubicBezTo>
                <a:cubicBezTo>
                  <a:pt x="1124" y="225"/>
                  <a:pt x="1126" y="224"/>
                  <a:pt x="1128" y="224"/>
                </a:cubicBezTo>
                <a:close/>
                <a:moveTo>
                  <a:pt x="1175" y="254"/>
                </a:moveTo>
                <a:cubicBezTo>
                  <a:pt x="1182" y="204"/>
                  <a:pt x="1182" y="204"/>
                  <a:pt x="1182" y="204"/>
                </a:cubicBezTo>
                <a:cubicBezTo>
                  <a:pt x="1181" y="204"/>
                  <a:pt x="1181" y="204"/>
                  <a:pt x="1181" y="204"/>
                </a:cubicBezTo>
                <a:cubicBezTo>
                  <a:pt x="1171" y="205"/>
                  <a:pt x="1171" y="205"/>
                  <a:pt x="1171" y="205"/>
                </a:cubicBezTo>
                <a:cubicBezTo>
                  <a:pt x="1170" y="207"/>
                  <a:pt x="1170" y="207"/>
                  <a:pt x="1170" y="207"/>
                </a:cubicBezTo>
                <a:cubicBezTo>
                  <a:pt x="1175" y="208"/>
                  <a:pt x="1175" y="208"/>
                  <a:pt x="1175" y="208"/>
                </a:cubicBezTo>
                <a:cubicBezTo>
                  <a:pt x="1173" y="221"/>
                  <a:pt x="1173" y="221"/>
                  <a:pt x="1173" y="221"/>
                </a:cubicBezTo>
                <a:cubicBezTo>
                  <a:pt x="1171" y="220"/>
                  <a:pt x="1169" y="220"/>
                  <a:pt x="1168" y="220"/>
                </a:cubicBezTo>
                <a:cubicBezTo>
                  <a:pt x="1163" y="220"/>
                  <a:pt x="1159" y="222"/>
                  <a:pt x="1156" y="224"/>
                </a:cubicBezTo>
                <a:cubicBezTo>
                  <a:pt x="1152" y="227"/>
                  <a:pt x="1150" y="230"/>
                  <a:pt x="1148" y="234"/>
                </a:cubicBezTo>
                <a:cubicBezTo>
                  <a:pt x="1146" y="238"/>
                  <a:pt x="1145" y="242"/>
                  <a:pt x="1145" y="246"/>
                </a:cubicBezTo>
                <a:cubicBezTo>
                  <a:pt x="1145" y="250"/>
                  <a:pt x="1146" y="254"/>
                  <a:pt x="1148" y="257"/>
                </a:cubicBezTo>
                <a:cubicBezTo>
                  <a:pt x="1150" y="259"/>
                  <a:pt x="1153" y="261"/>
                  <a:pt x="1157" y="261"/>
                </a:cubicBezTo>
                <a:cubicBezTo>
                  <a:pt x="1159" y="261"/>
                  <a:pt x="1162" y="260"/>
                  <a:pt x="1163" y="259"/>
                </a:cubicBezTo>
                <a:cubicBezTo>
                  <a:pt x="1165" y="258"/>
                  <a:pt x="1167" y="256"/>
                  <a:pt x="1168" y="255"/>
                </a:cubicBezTo>
                <a:cubicBezTo>
                  <a:pt x="1168" y="256"/>
                  <a:pt x="1168" y="256"/>
                  <a:pt x="1168" y="256"/>
                </a:cubicBezTo>
                <a:cubicBezTo>
                  <a:pt x="1168" y="259"/>
                  <a:pt x="1170" y="261"/>
                  <a:pt x="1173" y="261"/>
                </a:cubicBezTo>
                <a:cubicBezTo>
                  <a:pt x="1174" y="261"/>
                  <a:pt x="1176" y="260"/>
                  <a:pt x="1177" y="259"/>
                </a:cubicBezTo>
                <a:cubicBezTo>
                  <a:pt x="1178" y="258"/>
                  <a:pt x="1179" y="257"/>
                  <a:pt x="1180" y="256"/>
                </a:cubicBezTo>
                <a:cubicBezTo>
                  <a:pt x="1179" y="255"/>
                  <a:pt x="1179" y="255"/>
                  <a:pt x="1179" y="255"/>
                </a:cubicBezTo>
                <a:cubicBezTo>
                  <a:pt x="1178" y="256"/>
                  <a:pt x="1177" y="256"/>
                  <a:pt x="1176" y="256"/>
                </a:cubicBezTo>
                <a:cubicBezTo>
                  <a:pt x="1175" y="256"/>
                  <a:pt x="1175" y="256"/>
                  <a:pt x="1175" y="255"/>
                </a:cubicBezTo>
                <a:cubicBezTo>
                  <a:pt x="1175" y="254"/>
                  <a:pt x="1175" y="254"/>
                  <a:pt x="1175" y="254"/>
                </a:cubicBezTo>
                <a:close/>
                <a:moveTo>
                  <a:pt x="1172" y="225"/>
                </a:moveTo>
                <a:cubicBezTo>
                  <a:pt x="1169" y="250"/>
                  <a:pt x="1169" y="250"/>
                  <a:pt x="1169" y="250"/>
                </a:cubicBezTo>
                <a:cubicBezTo>
                  <a:pt x="1168" y="252"/>
                  <a:pt x="1166" y="253"/>
                  <a:pt x="1164" y="254"/>
                </a:cubicBezTo>
                <a:cubicBezTo>
                  <a:pt x="1163" y="256"/>
                  <a:pt x="1161" y="256"/>
                  <a:pt x="1159" y="256"/>
                </a:cubicBezTo>
                <a:cubicBezTo>
                  <a:pt x="1157" y="256"/>
                  <a:pt x="1155" y="255"/>
                  <a:pt x="1154" y="253"/>
                </a:cubicBezTo>
                <a:cubicBezTo>
                  <a:pt x="1153" y="252"/>
                  <a:pt x="1153" y="249"/>
                  <a:pt x="1153" y="246"/>
                </a:cubicBezTo>
                <a:cubicBezTo>
                  <a:pt x="1153" y="242"/>
                  <a:pt x="1153" y="239"/>
                  <a:pt x="1154" y="236"/>
                </a:cubicBezTo>
                <a:cubicBezTo>
                  <a:pt x="1155" y="232"/>
                  <a:pt x="1157" y="230"/>
                  <a:pt x="1159" y="227"/>
                </a:cubicBezTo>
                <a:cubicBezTo>
                  <a:pt x="1161" y="225"/>
                  <a:pt x="1164" y="224"/>
                  <a:pt x="1167" y="224"/>
                </a:cubicBezTo>
                <a:cubicBezTo>
                  <a:pt x="1169" y="224"/>
                  <a:pt x="1171" y="224"/>
                  <a:pt x="1172" y="225"/>
                </a:cubicBezTo>
                <a:close/>
                <a:moveTo>
                  <a:pt x="1198" y="254"/>
                </a:moveTo>
                <a:cubicBezTo>
                  <a:pt x="1202" y="221"/>
                  <a:pt x="1202" y="221"/>
                  <a:pt x="1202" y="221"/>
                </a:cubicBezTo>
                <a:cubicBezTo>
                  <a:pt x="1201" y="220"/>
                  <a:pt x="1201" y="220"/>
                  <a:pt x="1201" y="220"/>
                </a:cubicBezTo>
                <a:cubicBezTo>
                  <a:pt x="1191" y="222"/>
                  <a:pt x="1191" y="222"/>
                  <a:pt x="1191" y="222"/>
                </a:cubicBezTo>
                <a:cubicBezTo>
                  <a:pt x="1190" y="224"/>
                  <a:pt x="1190" y="224"/>
                  <a:pt x="1190" y="224"/>
                </a:cubicBezTo>
                <a:cubicBezTo>
                  <a:pt x="1195" y="226"/>
                  <a:pt x="1195" y="226"/>
                  <a:pt x="1195" y="226"/>
                </a:cubicBezTo>
                <a:cubicBezTo>
                  <a:pt x="1194" y="233"/>
                  <a:pt x="1193" y="239"/>
                  <a:pt x="1192" y="243"/>
                </a:cubicBezTo>
                <a:cubicBezTo>
                  <a:pt x="1191" y="251"/>
                  <a:pt x="1191" y="255"/>
                  <a:pt x="1191" y="256"/>
                </a:cubicBezTo>
                <a:cubicBezTo>
                  <a:pt x="1190" y="258"/>
                  <a:pt x="1191" y="259"/>
                  <a:pt x="1192" y="260"/>
                </a:cubicBezTo>
                <a:cubicBezTo>
                  <a:pt x="1192" y="260"/>
                  <a:pt x="1194" y="261"/>
                  <a:pt x="1195" y="261"/>
                </a:cubicBezTo>
                <a:cubicBezTo>
                  <a:pt x="1197" y="261"/>
                  <a:pt x="1199" y="260"/>
                  <a:pt x="1200" y="259"/>
                </a:cubicBezTo>
                <a:cubicBezTo>
                  <a:pt x="1202" y="258"/>
                  <a:pt x="1203" y="257"/>
                  <a:pt x="1203" y="256"/>
                </a:cubicBezTo>
                <a:cubicBezTo>
                  <a:pt x="1202" y="254"/>
                  <a:pt x="1202" y="254"/>
                  <a:pt x="1202" y="254"/>
                </a:cubicBezTo>
                <a:cubicBezTo>
                  <a:pt x="1202" y="255"/>
                  <a:pt x="1201" y="256"/>
                  <a:pt x="1200" y="256"/>
                </a:cubicBezTo>
                <a:cubicBezTo>
                  <a:pt x="1200" y="256"/>
                  <a:pt x="1199" y="256"/>
                  <a:pt x="1199" y="256"/>
                </a:cubicBezTo>
                <a:cubicBezTo>
                  <a:pt x="1198" y="256"/>
                  <a:pt x="1198" y="256"/>
                  <a:pt x="1198" y="256"/>
                </a:cubicBezTo>
                <a:cubicBezTo>
                  <a:pt x="1198" y="256"/>
                  <a:pt x="1198" y="255"/>
                  <a:pt x="1198" y="255"/>
                </a:cubicBezTo>
                <a:lnTo>
                  <a:pt x="1198" y="254"/>
                </a:lnTo>
                <a:close/>
                <a:moveTo>
                  <a:pt x="1200" y="213"/>
                </a:moveTo>
                <a:cubicBezTo>
                  <a:pt x="1201" y="213"/>
                  <a:pt x="1202" y="212"/>
                  <a:pt x="1203" y="211"/>
                </a:cubicBezTo>
                <a:cubicBezTo>
                  <a:pt x="1204" y="210"/>
                  <a:pt x="1205" y="209"/>
                  <a:pt x="1205" y="207"/>
                </a:cubicBezTo>
                <a:cubicBezTo>
                  <a:pt x="1205" y="206"/>
                  <a:pt x="1204" y="206"/>
                  <a:pt x="1204" y="205"/>
                </a:cubicBezTo>
                <a:cubicBezTo>
                  <a:pt x="1203" y="204"/>
                  <a:pt x="1202" y="204"/>
                  <a:pt x="1201" y="204"/>
                </a:cubicBezTo>
                <a:cubicBezTo>
                  <a:pt x="1200" y="204"/>
                  <a:pt x="1198" y="204"/>
                  <a:pt x="1198" y="205"/>
                </a:cubicBezTo>
                <a:cubicBezTo>
                  <a:pt x="1197" y="206"/>
                  <a:pt x="1196" y="207"/>
                  <a:pt x="1196" y="209"/>
                </a:cubicBezTo>
                <a:cubicBezTo>
                  <a:pt x="1196" y="210"/>
                  <a:pt x="1197" y="211"/>
                  <a:pt x="1197" y="212"/>
                </a:cubicBezTo>
                <a:cubicBezTo>
                  <a:pt x="1198" y="212"/>
                  <a:pt x="1199" y="213"/>
                  <a:pt x="1200" y="213"/>
                </a:cubicBezTo>
                <a:close/>
                <a:moveTo>
                  <a:pt x="1237" y="228"/>
                </a:moveTo>
                <a:cubicBezTo>
                  <a:pt x="1238" y="229"/>
                  <a:pt x="1238" y="229"/>
                  <a:pt x="1238" y="229"/>
                </a:cubicBezTo>
                <a:cubicBezTo>
                  <a:pt x="1240" y="222"/>
                  <a:pt x="1240" y="222"/>
                  <a:pt x="1240" y="222"/>
                </a:cubicBezTo>
                <a:cubicBezTo>
                  <a:pt x="1239" y="221"/>
                  <a:pt x="1238" y="221"/>
                  <a:pt x="1237" y="221"/>
                </a:cubicBezTo>
                <a:cubicBezTo>
                  <a:pt x="1235" y="220"/>
                  <a:pt x="1234" y="220"/>
                  <a:pt x="1232" y="220"/>
                </a:cubicBezTo>
                <a:cubicBezTo>
                  <a:pt x="1228" y="220"/>
                  <a:pt x="1224" y="221"/>
                  <a:pt x="1221" y="224"/>
                </a:cubicBezTo>
                <a:cubicBezTo>
                  <a:pt x="1218" y="227"/>
                  <a:pt x="1216" y="230"/>
                  <a:pt x="1214" y="234"/>
                </a:cubicBezTo>
                <a:cubicBezTo>
                  <a:pt x="1213" y="237"/>
                  <a:pt x="1212" y="241"/>
                  <a:pt x="1212" y="245"/>
                </a:cubicBezTo>
                <a:cubicBezTo>
                  <a:pt x="1212" y="250"/>
                  <a:pt x="1213" y="254"/>
                  <a:pt x="1215" y="257"/>
                </a:cubicBezTo>
                <a:cubicBezTo>
                  <a:pt x="1217" y="259"/>
                  <a:pt x="1220" y="261"/>
                  <a:pt x="1224" y="261"/>
                </a:cubicBezTo>
                <a:cubicBezTo>
                  <a:pt x="1227" y="261"/>
                  <a:pt x="1230" y="260"/>
                  <a:pt x="1232" y="259"/>
                </a:cubicBezTo>
                <a:cubicBezTo>
                  <a:pt x="1235" y="257"/>
                  <a:pt x="1236" y="256"/>
                  <a:pt x="1238" y="254"/>
                </a:cubicBezTo>
                <a:cubicBezTo>
                  <a:pt x="1236" y="252"/>
                  <a:pt x="1236" y="252"/>
                  <a:pt x="1236" y="252"/>
                </a:cubicBezTo>
                <a:cubicBezTo>
                  <a:pt x="1235" y="253"/>
                  <a:pt x="1233" y="254"/>
                  <a:pt x="1232" y="255"/>
                </a:cubicBezTo>
                <a:cubicBezTo>
                  <a:pt x="1230" y="256"/>
                  <a:pt x="1229" y="256"/>
                  <a:pt x="1227" y="256"/>
                </a:cubicBezTo>
                <a:cubicBezTo>
                  <a:pt x="1224" y="256"/>
                  <a:pt x="1222" y="255"/>
                  <a:pt x="1221" y="253"/>
                </a:cubicBezTo>
                <a:cubicBezTo>
                  <a:pt x="1220" y="251"/>
                  <a:pt x="1219" y="248"/>
                  <a:pt x="1219" y="244"/>
                </a:cubicBezTo>
                <a:cubicBezTo>
                  <a:pt x="1219" y="240"/>
                  <a:pt x="1219" y="237"/>
                  <a:pt x="1221" y="234"/>
                </a:cubicBezTo>
                <a:cubicBezTo>
                  <a:pt x="1222" y="231"/>
                  <a:pt x="1223" y="229"/>
                  <a:pt x="1225" y="227"/>
                </a:cubicBezTo>
                <a:cubicBezTo>
                  <a:pt x="1227" y="225"/>
                  <a:pt x="1229" y="225"/>
                  <a:pt x="1231" y="225"/>
                </a:cubicBezTo>
                <a:cubicBezTo>
                  <a:pt x="1232" y="225"/>
                  <a:pt x="1235" y="226"/>
                  <a:pt x="1237" y="228"/>
                </a:cubicBezTo>
                <a:close/>
                <a:moveTo>
                  <a:pt x="1255" y="254"/>
                </a:moveTo>
                <a:cubicBezTo>
                  <a:pt x="1260" y="221"/>
                  <a:pt x="1260" y="221"/>
                  <a:pt x="1260" y="221"/>
                </a:cubicBezTo>
                <a:cubicBezTo>
                  <a:pt x="1259" y="220"/>
                  <a:pt x="1259" y="220"/>
                  <a:pt x="1259" y="220"/>
                </a:cubicBezTo>
                <a:cubicBezTo>
                  <a:pt x="1249" y="222"/>
                  <a:pt x="1249" y="222"/>
                  <a:pt x="1249" y="222"/>
                </a:cubicBezTo>
                <a:cubicBezTo>
                  <a:pt x="1248" y="224"/>
                  <a:pt x="1248" y="224"/>
                  <a:pt x="1248" y="224"/>
                </a:cubicBezTo>
                <a:cubicBezTo>
                  <a:pt x="1253" y="226"/>
                  <a:pt x="1253" y="226"/>
                  <a:pt x="1253" y="226"/>
                </a:cubicBezTo>
                <a:cubicBezTo>
                  <a:pt x="1252" y="233"/>
                  <a:pt x="1251" y="239"/>
                  <a:pt x="1250" y="243"/>
                </a:cubicBezTo>
                <a:cubicBezTo>
                  <a:pt x="1249" y="251"/>
                  <a:pt x="1248" y="255"/>
                  <a:pt x="1248" y="256"/>
                </a:cubicBezTo>
                <a:cubicBezTo>
                  <a:pt x="1248" y="258"/>
                  <a:pt x="1249" y="259"/>
                  <a:pt x="1249" y="260"/>
                </a:cubicBezTo>
                <a:cubicBezTo>
                  <a:pt x="1250" y="260"/>
                  <a:pt x="1251" y="261"/>
                  <a:pt x="1253" y="261"/>
                </a:cubicBezTo>
                <a:cubicBezTo>
                  <a:pt x="1255" y="261"/>
                  <a:pt x="1256" y="260"/>
                  <a:pt x="1258" y="259"/>
                </a:cubicBezTo>
                <a:cubicBezTo>
                  <a:pt x="1259" y="258"/>
                  <a:pt x="1260" y="257"/>
                  <a:pt x="1261" y="256"/>
                </a:cubicBezTo>
                <a:cubicBezTo>
                  <a:pt x="1260" y="254"/>
                  <a:pt x="1260" y="254"/>
                  <a:pt x="1260" y="254"/>
                </a:cubicBezTo>
                <a:cubicBezTo>
                  <a:pt x="1259" y="255"/>
                  <a:pt x="1259" y="256"/>
                  <a:pt x="1258" y="256"/>
                </a:cubicBezTo>
                <a:cubicBezTo>
                  <a:pt x="1258" y="256"/>
                  <a:pt x="1257" y="256"/>
                  <a:pt x="1256" y="256"/>
                </a:cubicBezTo>
                <a:cubicBezTo>
                  <a:pt x="1256" y="256"/>
                  <a:pt x="1256" y="256"/>
                  <a:pt x="1256" y="256"/>
                </a:cubicBezTo>
                <a:cubicBezTo>
                  <a:pt x="1255" y="256"/>
                  <a:pt x="1255" y="255"/>
                  <a:pt x="1255" y="255"/>
                </a:cubicBezTo>
                <a:lnTo>
                  <a:pt x="1255" y="254"/>
                </a:lnTo>
                <a:close/>
                <a:moveTo>
                  <a:pt x="1258" y="213"/>
                </a:moveTo>
                <a:cubicBezTo>
                  <a:pt x="1259" y="213"/>
                  <a:pt x="1260" y="212"/>
                  <a:pt x="1261" y="211"/>
                </a:cubicBezTo>
                <a:cubicBezTo>
                  <a:pt x="1262" y="210"/>
                  <a:pt x="1262" y="209"/>
                  <a:pt x="1262" y="207"/>
                </a:cubicBezTo>
                <a:cubicBezTo>
                  <a:pt x="1262" y="206"/>
                  <a:pt x="1262" y="206"/>
                  <a:pt x="1261" y="205"/>
                </a:cubicBezTo>
                <a:cubicBezTo>
                  <a:pt x="1261" y="204"/>
                  <a:pt x="1260" y="204"/>
                  <a:pt x="1259" y="204"/>
                </a:cubicBezTo>
                <a:cubicBezTo>
                  <a:pt x="1257" y="204"/>
                  <a:pt x="1256" y="204"/>
                  <a:pt x="1255" y="205"/>
                </a:cubicBezTo>
                <a:cubicBezTo>
                  <a:pt x="1254" y="206"/>
                  <a:pt x="1254" y="207"/>
                  <a:pt x="1254" y="209"/>
                </a:cubicBezTo>
                <a:cubicBezTo>
                  <a:pt x="1254" y="210"/>
                  <a:pt x="1254" y="211"/>
                  <a:pt x="1255" y="212"/>
                </a:cubicBezTo>
                <a:cubicBezTo>
                  <a:pt x="1256" y="212"/>
                  <a:pt x="1257" y="213"/>
                  <a:pt x="1258" y="213"/>
                </a:cubicBezTo>
                <a:close/>
                <a:moveTo>
                  <a:pt x="1282" y="229"/>
                </a:moveTo>
                <a:cubicBezTo>
                  <a:pt x="1283" y="221"/>
                  <a:pt x="1283" y="221"/>
                  <a:pt x="1283" y="221"/>
                </a:cubicBezTo>
                <a:cubicBezTo>
                  <a:pt x="1281" y="220"/>
                  <a:pt x="1281" y="220"/>
                  <a:pt x="1281" y="220"/>
                </a:cubicBezTo>
                <a:cubicBezTo>
                  <a:pt x="1273" y="222"/>
                  <a:pt x="1273" y="222"/>
                  <a:pt x="1273" y="222"/>
                </a:cubicBezTo>
                <a:cubicBezTo>
                  <a:pt x="1272" y="224"/>
                  <a:pt x="1272" y="224"/>
                  <a:pt x="1272" y="224"/>
                </a:cubicBezTo>
                <a:cubicBezTo>
                  <a:pt x="1275" y="226"/>
                  <a:pt x="1275" y="226"/>
                  <a:pt x="1275" y="226"/>
                </a:cubicBezTo>
                <a:cubicBezTo>
                  <a:pt x="1271" y="260"/>
                  <a:pt x="1271" y="260"/>
                  <a:pt x="1271" y="260"/>
                </a:cubicBezTo>
                <a:cubicBezTo>
                  <a:pt x="1278" y="260"/>
                  <a:pt x="1278" y="260"/>
                  <a:pt x="1278" y="260"/>
                </a:cubicBezTo>
                <a:cubicBezTo>
                  <a:pt x="1281" y="235"/>
                  <a:pt x="1281" y="235"/>
                  <a:pt x="1281" y="235"/>
                </a:cubicBezTo>
                <a:cubicBezTo>
                  <a:pt x="1283" y="232"/>
                  <a:pt x="1285" y="230"/>
                  <a:pt x="1287" y="228"/>
                </a:cubicBezTo>
                <a:cubicBezTo>
                  <a:pt x="1289" y="226"/>
                  <a:pt x="1291" y="225"/>
                  <a:pt x="1293" y="225"/>
                </a:cubicBezTo>
                <a:cubicBezTo>
                  <a:pt x="1295" y="225"/>
                  <a:pt x="1296" y="226"/>
                  <a:pt x="1297" y="226"/>
                </a:cubicBezTo>
                <a:cubicBezTo>
                  <a:pt x="1297" y="227"/>
                  <a:pt x="1298" y="229"/>
                  <a:pt x="1298" y="231"/>
                </a:cubicBezTo>
                <a:cubicBezTo>
                  <a:pt x="1298" y="233"/>
                  <a:pt x="1297" y="234"/>
                  <a:pt x="1297" y="236"/>
                </a:cubicBezTo>
                <a:cubicBezTo>
                  <a:pt x="1297" y="238"/>
                  <a:pt x="1297" y="240"/>
                  <a:pt x="1296" y="243"/>
                </a:cubicBezTo>
                <a:cubicBezTo>
                  <a:pt x="1296" y="245"/>
                  <a:pt x="1296" y="245"/>
                  <a:pt x="1296" y="245"/>
                </a:cubicBezTo>
                <a:cubicBezTo>
                  <a:pt x="1295" y="248"/>
                  <a:pt x="1295" y="248"/>
                  <a:pt x="1295" y="248"/>
                </a:cubicBezTo>
                <a:cubicBezTo>
                  <a:pt x="1294" y="252"/>
                  <a:pt x="1294" y="255"/>
                  <a:pt x="1294" y="256"/>
                </a:cubicBezTo>
                <a:cubicBezTo>
                  <a:pt x="1294" y="259"/>
                  <a:pt x="1295" y="261"/>
                  <a:pt x="1298" y="261"/>
                </a:cubicBezTo>
                <a:cubicBezTo>
                  <a:pt x="1300" y="261"/>
                  <a:pt x="1301" y="260"/>
                  <a:pt x="1302" y="260"/>
                </a:cubicBezTo>
                <a:cubicBezTo>
                  <a:pt x="1303" y="259"/>
                  <a:pt x="1304" y="259"/>
                  <a:pt x="1305" y="258"/>
                </a:cubicBezTo>
                <a:cubicBezTo>
                  <a:pt x="1305" y="258"/>
                  <a:pt x="1306" y="257"/>
                  <a:pt x="1306" y="257"/>
                </a:cubicBezTo>
                <a:cubicBezTo>
                  <a:pt x="1305" y="255"/>
                  <a:pt x="1305" y="255"/>
                  <a:pt x="1305" y="255"/>
                </a:cubicBezTo>
                <a:cubicBezTo>
                  <a:pt x="1304" y="256"/>
                  <a:pt x="1303" y="256"/>
                  <a:pt x="1302" y="256"/>
                </a:cubicBezTo>
                <a:cubicBezTo>
                  <a:pt x="1301" y="256"/>
                  <a:pt x="1301" y="256"/>
                  <a:pt x="1301" y="255"/>
                </a:cubicBezTo>
                <a:cubicBezTo>
                  <a:pt x="1301" y="253"/>
                  <a:pt x="1301" y="250"/>
                  <a:pt x="1302" y="246"/>
                </a:cubicBezTo>
                <a:cubicBezTo>
                  <a:pt x="1303" y="243"/>
                  <a:pt x="1303" y="243"/>
                  <a:pt x="1303" y="243"/>
                </a:cubicBezTo>
                <a:cubicBezTo>
                  <a:pt x="1303" y="241"/>
                  <a:pt x="1303" y="241"/>
                  <a:pt x="1303" y="241"/>
                </a:cubicBezTo>
                <a:cubicBezTo>
                  <a:pt x="1304" y="236"/>
                  <a:pt x="1305" y="232"/>
                  <a:pt x="1305" y="230"/>
                </a:cubicBezTo>
                <a:cubicBezTo>
                  <a:pt x="1305" y="227"/>
                  <a:pt x="1304" y="224"/>
                  <a:pt x="1302" y="223"/>
                </a:cubicBezTo>
                <a:cubicBezTo>
                  <a:pt x="1301" y="221"/>
                  <a:pt x="1299" y="220"/>
                  <a:pt x="1296" y="220"/>
                </a:cubicBezTo>
                <a:cubicBezTo>
                  <a:pt x="1294" y="220"/>
                  <a:pt x="1291" y="221"/>
                  <a:pt x="1289" y="223"/>
                </a:cubicBezTo>
                <a:cubicBezTo>
                  <a:pt x="1286" y="224"/>
                  <a:pt x="1284" y="227"/>
                  <a:pt x="1282" y="229"/>
                </a:cubicBezTo>
                <a:close/>
                <a:moveTo>
                  <a:pt x="1342" y="253"/>
                </a:moveTo>
                <a:cubicBezTo>
                  <a:pt x="1340" y="251"/>
                  <a:pt x="1340" y="251"/>
                  <a:pt x="1340" y="251"/>
                </a:cubicBezTo>
                <a:cubicBezTo>
                  <a:pt x="1339" y="253"/>
                  <a:pt x="1337" y="254"/>
                  <a:pt x="1335" y="255"/>
                </a:cubicBezTo>
                <a:cubicBezTo>
                  <a:pt x="1333" y="256"/>
                  <a:pt x="1331" y="256"/>
                  <a:pt x="1329" y="256"/>
                </a:cubicBezTo>
                <a:cubicBezTo>
                  <a:pt x="1326" y="256"/>
                  <a:pt x="1323" y="255"/>
                  <a:pt x="1322" y="253"/>
                </a:cubicBezTo>
                <a:cubicBezTo>
                  <a:pt x="1321" y="250"/>
                  <a:pt x="1320" y="247"/>
                  <a:pt x="1320" y="244"/>
                </a:cubicBezTo>
                <a:cubicBezTo>
                  <a:pt x="1323" y="244"/>
                  <a:pt x="1327" y="244"/>
                  <a:pt x="1330" y="242"/>
                </a:cubicBezTo>
                <a:cubicBezTo>
                  <a:pt x="1334" y="241"/>
                  <a:pt x="1337" y="240"/>
                  <a:pt x="1340" y="237"/>
                </a:cubicBezTo>
                <a:cubicBezTo>
                  <a:pt x="1342" y="235"/>
                  <a:pt x="1344" y="232"/>
                  <a:pt x="1344" y="229"/>
                </a:cubicBezTo>
                <a:cubicBezTo>
                  <a:pt x="1344" y="226"/>
                  <a:pt x="1343" y="224"/>
                  <a:pt x="1341" y="223"/>
                </a:cubicBezTo>
                <a:cubicBezTo>
                  <a:pt x="1340" y="221"/>
                  <a:pt x="1337" y="220"/>
                  <a:pt x="1334" y="220"/>
                </a:cubicBezTo>
                <a:cubicBezTo>
                  <a:pt x="1330" y="220"/>
                  <a:pt x="1326" y="221"/>
                  <a:pt x="1323" y="224"/>
                </a:cubicBezTo>
                <a:cubicBezTo>
                  <a:pt x="1320" y="226"/>
                  <a:pt x="1318" y="229"/>
                  <a:pt x="1316" y="233"/>
                </a:cubicBezTo>
                <a:cubicBezTo>
                  <a:pt x="1314" y="237"/>
                  <a:pt x="1313" y="241"/>
                  <a:pt x="1313" y="246"/>
                </a:cubicBezTo>
                <a:cubicBezTo>
                  <a:pt x="1313" y="248"/>
                  <a:pt x="1314" y="251"/>
                  <a:pt x="1315" y="253"/>
                </a:cubicBezTo>
                <a:cubicBezTo>
                  <a:pt x="1316" y="255"/>
                  <a:pt x="1317" y="257"/>
                  <a:pt x="1319" y="259"/>
                </a:cubicBezTo>
                <a:cubicBezTo>
                  <a:pt x="1321" y="260"/>
                  <a:pt x="1324" y="261"/>
                  <a:pt x="1327" y="261"/>
                </a:cubicBezTo>
                <a:cubicBezTo>
                  <a:pt x="1330" y="261"/>
                  <a:pt x="1333" y="260"/>
                  <a:pt x="1336" y="258"/>
                </a:cubicBezTo>
                <a:cubicBezTo>
                  <a:pt x="1339" y="257"/>
                  <a:pt x="1341" y="255"/>
                  <a:pt x="1342" y="253"/>
                </a:cubicBezTo>
                <a:close/>
                <a:moveTo>
                  <a:pt x="1332" y="224"/>
                </a:moveTo>
                <a:cubicBezTo>
                  <a:pt x="1334" y="224"/>
                  <a:pt x="1335" y="224"/>
                  <a:pt x="1336" y="225"/>
                </a:cubicBezTo>
                <a:cubicBezTo>
                  <a:pt x="1337" y="226"/>
                  <a:pt x="1337" y="228"/>
                  <a:pt x="1337" y="229"/>
                </a:cubicBezTo>
                <a:cubicBezTo>
                  <a:pt x="1337" y="232"/>
                  <a:pt x="1336" y="234"/>
                  <a:pt x="1334" y="235"/>
                </a:cubicBezTo>
                <a:cubicBezTo>
                  <a:pt x="1333" y="237"/>
                  <a:pt x="1331" y="238"/>
                  <a:pt x="1328" y="239"/>
                </a:cubicBezTo>
                <a:cubicBezTo>
                  <a:pt x="1325" y="240"/>
                  <a:pt x="1323" y="241"/>
                  <a:pt x="1321" y="241"/>
                </a:cubicBezTo>
                <a:cubicBezTo>
                  <a:pt x="1321" y="238"/>
                  <a:pt x="1321" y="236"/>
                  <a:pt x="1322" y="233"/>
                </a:cubicBezTo>
                <a:cubicBezTo>
                  <a:pt x="1323" y="230"/>
                  <a:pt x="1325" y="228"/>
                  <a:pt x="1326" y="226"/>
                </a:cubicBezTo>
                <a:cubicBezTo>
                  <a:pt x="1328" y="225"/>
                  <a:pt x="1330" y="224"/>
                  <a:pt x="1332" y="22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Text Placeholder 16">
            <a:extLst>
              <a:ext uri="{FF2B5EF4-FFF2-40B4-BE49-F238E27FC236}">
                <a16:creationId xmlns:a16="http://schemas.microsoft.com/office/drawing/2014/main" id="{FCA018DF-7EFB-4D08-89D5-E61FB47F425E}"/>
              </a:ext>
            </a:extLst>
          </p:cNvPr>
          <p:cNvSpPr>
            <a:spLocks noGrp="1"/>
          </p:cNvSpPr>
          <p:nvPr>
            <p:ph type="body" sz="quarter" idx="12" hasCustomPrompt="1"/>
          </p:nvPr>
        </p:nvSpPr>
        <p:spPr>
          <a:xfrm>
            <a:off x="5996940" y="4886689"/>
            <a:ext cx="2416810" cy="117148"/>
          </a:xfrm>
        </p:spPr>
        <p:txBody>
          <a:bodyPr wrap="square">
            <a:spAutoFit/>
          </a:bodyPr>
          <a:lstStyle>
            <a:lvl1pPr marL="0" indent="0">
              <a:buNone/>
              <a:defRPr sz="750" cap="all" spc="110" baseline="0">
                <a:solidFill>
                  <a:schemeClr val="tx2"/>
                </a:solidFill>
              </a:defRPr>
            </a:lvl1pPr>
          </a:lstStyle>
          <a:p>
            <a:pPr lvl="0"/>
            <a:r>
              <a:rPr lang="en-US" dirty="0"/>
              <a:t>CLICK TO EDIT MASTER TEXT</a:t>
            </a:r>
          </a:p>
        </p:txBody>
      </p:sp>
    </p:spTree>
    <p:extLst>
      <p:ext uri="{BB962C8B-B14F-4D97-AF65-F5344CB8AC3E}">
        <p14:creationId xmlns:p14="http://schemas.microsoft.com/office/powerpoint/2010/main" val="31371732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hree Content_Heavy text">
  <p:cSld name="Three Content_Heavy text">
    <p:spTree>
      <p:nvGrpSpPr>
        <p:cNvPr id="1" name="Shape 28"/>
        <p:cNvGrpSpPr/>
        <p:nvPr/>
      </p:nvGrpSpPr>
      <p:grpSpPr>
        <a:xfrm>
          <a:off x="0" y="0"/>
          <a:ext cx="0" cy="0"/>
          <a:chOff x="0" y="0"/>
          <a:chExt cx="0" cy="0"/>
        </a:xfrm>
      </p:grpSpPr>
      <p:sp>
        <p:nvSpPr>
          <p:cNvPr id="29" name="Google Shape;29;p66"/>
          <p:cNvSpPr txBox="1">
            <a:spLocks noGrp="1"/>
          </p:cNvSpPr>
          <p:nvPr>
            <p:ph type="title"/>
          </p:nvPr>
        </p:nvSpPr>
        <p:spPr>
          <a:xfrm>
            <a:off x="497205" y="327660"/>
            <a:ext cx="7201864" cy="644007"/>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 name="Google Shape;30;p66"/>
          <p:cNvSpPr txBox="1">
            <a:spLocks noGrp="1"/>
          </p:cNvSpPr>
          <p:nvPr>
            <p:ph type="body" idx="1"/>
          </p:nvPr>
        </p:nvSpPr>
        <p:spPr>
          <a:xfrm>
            <a:off x="495300" y="1695450"/>
            <a:ext cx="2359152" cy="2913827"/>
          </a:xfrm>
          <a:prstGeom prst="rect">
            <a:avLst/>
          </a:prstGeom>
          <a:noFill/>
          <a:ln>
            <a:noFill/>
          </a:ln>
        </p:spPr>
        <p:txBody>
          <a:bodyPr spcFirstLastPara="1" wrap="square" lIns="0" tIns="0" rIns="0" bIns="0" anchor="t" anchorCtr="0">
            <a:noAutofit/>
          </a:bodyPr>
          <a:lstStyle>
            <a:lvl1pPr marL="457200" lvl="0" indent="-304800" algn="l">
              <a:lnSpc>
                <a:spcPct val="100000"/>
              </a:lnSpc>
              <a:spcBef>
                <a:spcPts val="600"/>
              </a:spcBef>
              <a:spcAft>
                <a:spcPts val="0"/>
              </a:spcAft>
              <a:buClr>
                <a:schemeClr val="dk1"/>
              </a:buClr>
              <a:buSzPts val="1200"/>
              <a:buChar char="•"/>
              <a:defRPr sz="1200"/>
            </a:lvl1pPr>
            <a:lvl2pPr marL="914400" lvl="1" indent="-298450" algn="l">
              <a:lnSpc>
                <a:spcPct val="100000"/>
              </a:lnSpc>
              <a:spcBef>
                <a:spcPts val="300"/>
              </a:spcBef>
              <a:spcAft>
                <a:spcPts val="0"/>
              </a:spcAft>
              <a:buClr>
                <a:schemeClr val="dk1"/>
              </a:buClr>
              <a:buSzPts val="1100"/>
              <a:buChar char="–"/>
              <a:defRPr sz="1100"/>
            </a:lvl2pPr>
            <a:lvl3pPr marL="1371600" lvl="2" indent="-292100" algn="l">
              <a:lnSpc>
                <a:spcPct val="100000"/>
              </a:lnSpc>
              <a:spcBef>
                <a:spcPts val="300"/>
              </a:spcBef>
              <a:spcAft>
                <a:spcPts val="0"/>
              </a:spcAft>
              <a:buClr>
                <a:schemeClr val="dk1"/>
              </a:buClr>
              <a:buSzPts val="1000"/>
              <a:buChar char="•"/>
              <a:defRPr sz="1000"/>
            </a:lvl3pPr>
            <a:lvl4pPr marL="1828800" lvl="3" indent="-285750" algn="l">
              <a:lnSpc>
                <a:spcPct val="100000"/>
              </a:lnSpc>
              <a:spcBef>
                <a:spcPts val="300"/>
              </a:spcBef>
              <a:spcAft>
                <a:spcPts val="0"/>
              </a:spcAft>
              <a:buClr>
                <a:schemeClr val="dk1"/>
              </a:buClr>
              <a:buSzPts val="900"/>
              <a:buChar char="–"/>
              <a:defRPr sz="900"/>
            </a:lvl4pPr>
            <a:lvl5pPr marL="2286000" lvl="4" indent="-279400" algn="l">
              <a:lnSpc>
                <a:spcPct val="100000"/>
              </a:lnSpc>
              <a:spcBef>
                <a:spcPts val="300"/>
              </a:spcBef>
              <a:spcAft>
                <a:spcPts val="0"/>
              </a:spcAft>
              <a:buClr>
                <a:schemeClr val="dk1"/>
              </a:buClr>
              <a:buSzPts val="800"/>
              <a:buChar char="•"/>
              <a:defRPr sz="800"/>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31" name="Google Shape;31;p66"/>
          <p:cNvSpPr txBox="1">
            <a:spLocks noGrp="1"/>
          </p:cNvSpPr>
          <p:nvPr>
            <p:ph type="sldNum" idx="12"/>
          </p:nvPr>
        </p:nvSpPr>
        <p:spPr>
          <a:xfrm>
            <a:off x="8111490" y="4831087"/>
            <a:ext cx="300989" cy="146194"/>
          </a:xfrm>
          <a:prstGeom prst="rect">
            <a:avLst/>
          </a:prstGeom>
          <a:noFill/>
          <a:ln>
            <a:noFill/>
          </a:ln>
        </p:spPr>
        <p:txBody>
          <a:bodyPr spcFirstLastPara="1" wrap="square" lIns="0" tIns="0" rIns="0" bIns="0" anchor="ctr" anchorCtr="0">
            <a:sp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32" name="Google Shape;32;p66"/>
          <p:cNvSpPr txBox="1">
            <a:spLocks noGrp="1"/>
          </p:cNvSpPr>
          <p:nvPr>
            <p:ph type="body" idx="2"/>
          </p:nvPr>
        </p:nvSpPr>
        <p:spPr>
          <a:xfrm>
            <a:off x="3274314" y="1695450"/>
            <a:ext cx="2359152" cy="2913827"/>
          </a:xfrm>
          <a:prstGeom prst="rect">
            <a:avLst/>
          </a:prstGeom>
          <a:noFill/>
          <a:ln>
            <a:noFill/>
          </a:ln>
        </p:spPr>
        <p:txBody>
          <a:bodyPr spcFirstLastPara="1" wrap="square" lIns="0" tIns="0" rIns="0" bIns="0" anchor="t" anchorCtr="0">
            <a:noAutofit/>
          </a:bodyPr>
          <a:lstStyle>
            <a:lvl1pPr marL="457200" lvl="0" indent="-304800" algn="l">
              <a:lnSpc>
                <a:spcPct val="100000"/>
              </a:lnSpc>
              <a:spcBef>
                <a:spcPts val="600"/>
              </a:spcBef>
              <a:spcAft>
                <a:spcPts val="0"/>
              </a:spcAft>
              <a:buClr>
                <a:schemeClr val="dk1"/>
              </a:buClr>
              <a:buSzPts val="1200"/>
              <a:buChar char="•"/>
              <a:defRPr sz="1200"/>
            </a:lvl1pPr>
            <a:lvl2pPr marL="914400" lvl="1" indent="-298450" algn="l">
              <a:lnSpc>
                <a:spcPct val="100000"/>
              </a:lnSpc>
              <a:spcBef>
                <a:spcPts val="300"/>
              </a:spcBef>
              <a:spcAft>
                <a:spcPts val="0"/>
              </a:spcAft>
              <a:buClr>
                <a:schemeClr val="dk1"/>
              </a:buClr>
              <a:buSzPts val="1100"/>
              <a:buChar char="–"/>
              <a:defRPr sz="1100"/>
            </a:lvl2pPr>
            <a:lvl3pPr marL="1371600" lvl="2" indent="-292100" algn="l">
              <a:lnSpc>
                <a:spcPct val="100000"/>
              </a:lnSpc>
              <a:spcBef>
                <a:spcPts val="300"/>
              </a:spcBef>
              <a:spcAft>
                <a:spcPts val="0"/>
              </a:spcAft>
              <a:buClr>
                <a:schemeClr val="dk1"/>
              </a:buClr>
              <a:buSzPts val="1000"/>
              <a:buChar char="•"/>
              <a:defRPr sz="1000"/>
            </a:lvl3pPr>
            <a:lvl4pPr marL="1828800" lvl="3" indent="-285750" algn="l">
              <a:lnSpc>
                <a:spcPct val="100000"/>
              </a:lnSpc>
              <a:spcBef>
                <a:spcPts val="300"/>
              </a:spcBef>
              <a:spcAft>
                <a:spcPts val="0"/>
              </a:spcAft>
              <a:buClr>
                <a:schemeClr val="dk1"/>
              </a:buClr>
              <a:buSzPts val="900"/>
              <a:buChar char="–"/>
              <a:defRPr sz="900"/>
            </a:lvl4pPr>
            <a:lvl5pPr marL="2286000" lvl="4" indent="-279400" algn="l">
              <a:lnSpc>
                <a:spcPct val="100000"/>
              </a:lnSpc>
              <a:spcBef>
                <a:spcPts val="300"/>
              </a:spcBef>
              <a:spcAft>
                <a:spcPts val="0"/>
              </a:spcAft>
              <a:buClr>
                <a:schemeClr val="dk1"/>
              </a:buClr>
              <a:buSzPts val="800"/>
              <a:buChar char="•"/>
              <a:defRPr sz="800"/>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33" name="Google Shape;33;p66"/>
          <p:cNvSpPr txBox="1">
            <a:spLocks noGrp="1"/>
          </p:cNvSpPr>
          <p:nvPr>
            <p:ph type="body" idx="3"/>
          </p:nvPr>
        </p:nvSpPr>
        <p:spPr>
          <a:xfrm>
            <a:off x="6053327" y="1695450"/>
            <a:ext cx="2359152" cy="2913827"/>
          </a:xfrm>
          <a:prstGeom prst="rect">
            <a:avLst/>
          </a:prstGeom>
          <a:noFill/>
          <a:ln>
            <a:noFill/>
          </a:ln>
        </p:spPr>
        <p:txBody>
          <a:bodyPr spcFirstLastPara="1" wrap="square" lIns="0" tIns="0" rIns="0" bIns="0" anchor="t" anchorCtr="0">
            <a:noAutofit/>
          </a:bodyPr>
          <a:lstStyle>
            <a:lvl1pPr marL="457200" lvl="0" indent="-304800" algn="l">
              <a:lnSpc>
                <a:spcPct val="100000"/>
              </a:lnSpc>
              <a:spcBef>
                <a:spcPts val="600"/>
              </a:spcBef>
              <a:spcAft>
                <a:spcPts val="0"/>
              </a:spcAft>
              <a:buClr>
                <a:schemeClr val="dk1"/>
              </a:buClr>
              <a:buSzPts val="1200"/>
              <a:buChar char="•"/>
              <a:defRPr sz="1200"/>
            </a:lvl1pPr>
            <a:lvl2pPr marL="914400" lvl="1" indent="-298450" algn="l">
              <a:lnSpc>
                <a:spcPct val="100000"/>
              </a:lnSpc>
              <a:spcBef>
                <a:spcPts val="300"/>
              </a:spcBef>
              <a:spcAft>
                <a:spcPts val="0"/>
              </a:spcAft>
              <a:buClr>
                <a:schemeClr val="dk1"/>
              </a:buClr>
              <a:buSzPts val="1100"/>
              <a:buChar char="–"/>
              <a:defRPr sz="1100"/>
            </a:lvl2pPr>
            <a:lvl3pPr marL="1371600" lvl="2" indent="-292100" algn="l">
              <a:lnSpc>
                <a:spcPct val="100000"/>
              </a:lnSpc>
              <a:spcBef>
                <a:spcPts val="300"/>
              </a:spcBef>
              <a:spcAft>
                <a:spcPts val="0"/>
              </a:spcAft>
              <a:buClr>
                <a:schemeClr val="dk1"/>
              </a:buClr>
              <a:buSzPts val="1000"/>
              <a:buChar char="•"/>
              <a:defRPr sz="1000"/>
            </a:lvl3pPr>
            <a:lvl4pPr marL="1828800" lvl="3" indent="-285750" algn="l">
              <a:lnSpc>
                <a:spcPct val="100000"/>
              </a:lnSpc>
              <a:spcBef>
                <a:spcPts val="300"/>
              </a:spcBef>
              <a:spcAft>
                <a:spcPts val="0"/>
              </a:spcAft>
              <a:buClr>
                <a:schemeClr val="dk1"/>
              </a:buClr>
              <a:buSzPts val="900"/>
              <a:buChar char="–"/>
              <a:defRPr sz="900"/>
            </a:lvl4pPr>
            <a:lvl5pPr marL="2286000" lvl="4" indent="-279400" algn="l">
              <a:lnSpc>
                <a:spcPct val="100000"/>
              </a:lnSpc>
              <a:spcBef>
                <a:spcPts val="300"/>
              </a:spcBef>
              <a:spcAft>
                <a:spcPts val="0"/>
              </a:spcAft>
              <a:buClr>
                <a:schemeClr val="dk1"/>
              </a:buClr>
              <a:buSzPts val="800"/>
              <a:buChar char="•"/>
              <a:defRPr sz="800"/>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Title Slide - Dark Ruby">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42927F7C-53AC-400F-8DAD-235A2AF61FB8}"/>
              </a:ext>
            </a:extLst>
          </p:cNvPr>
          <p:cNvSpPr>
            <a:spLocks noGrp="1"/>
          </p:cNvSpPr>
          <p:nvPr>
            <p:ph type="pic" sz="quarter" idx="11"/>
          </p:nvPr>
        </p:nvSpPr>
        <p:spPr>
          <a:xfrm>
            <a:off x="0" y="0"/>
            <a:ext cx="9144000" cy="4710113"/>
          </a:xfrm>
          <a:solidFill>
            <a:schemeClr val="bg2">
              <a:lumMod val="90000"/>
            </a:schemeClr>
          </a:solidFill>
        </p:spPr>
        <p:txBody>
          <a:bodyPr/>
          <a:lstStyle/>
          <a:p>
            <a:r>
              <a:rPr lang="en-US"/>
              <a:t>Click icon to add picture</a:t>
            </a:r>
          </a:p>
        </p:txBody>
      </p:sp>
      <p:sp>
        <p:nvSpPr>
          <p:cNvPr id="13" name="Text Placeholder 12">
            <a:extLst>
              <a:ext uri="{FF2B5EF4-FFF2-40B4-BE49-F238E27FC236}">
                <a16:creationId xmlns:a16="http://schemas.microsoft.com/office/drawing/2014/main" id="{D2D74F39-96DB-4808-8693-9F55A9D7DB98}"/>
              </a:ext>
            </a:extLst>
          </p:cNvPr>
          <p:cNvSpPr>
            <a:spLocks noGrp="1"/>
          </p:cNvSpPr>
          <p:nvPr>
            <p:ph type="body" sz="quarter" idx="10"/>
          </p:nvPr>
        </p:nvSpPr>
        <p:spPr>
          <a:xfrm>
            <a:off x="1" y="1172308"/>
            <a:ext cx="5802922" cy="3971191"/>
          </a:xfrm>
          <a:solidFill>
            <a:srgbClr val="7C2629"/>
          </a:solidFill>
        </p:spPr>
        <p:txBody>
          <a:bodyPr lIns="502920" tIns="274320" rIns="457200" bIns="457200"/>
          <a:lstStyle>
            <a:lvl1pPr marL="0" indent="0">
              <a:lnSpc>
                <a:spcPct val="100000"/>
              </a:lnSpc>
              <a:buNone/>
              <a:defRPr sz="3000">
                <a:solidFill>
                  <a:schemeClr val="bg1"/>
                </a:solidFill>
                <a:latin typeface="+mj-lt"/>
              </a:defRPr>
            </a:lvl1pPr>
            <a:lvl2pPr marL="0" indent="0">
              <a:spcBef>
                <a:spcPts val="900"/>
              </a:spcBef>
              <a:buNone/>
              <a:defRPr sz="1500">
                <a:solidFill>
                  <a:schemeClr val="bg1"/>
                </a:solidFill>
                <a:latin typeface="+mj-lt"/>
              </a:defRPr>
            </a:lvl2pPr>
            <a:lvl3pPr marL="457200" indent="0">
              <a:buNone/>
              <a:defRPr>
                <a:solidFill>
                  <a:schemeClr val="bg1"/>
                </a:solidFill>
                <a:latin typeface="+mj-lt"/>
              </a:defRPr>
            </a:lvl3pPr>
            <a:lvl4pPr marL="692150" indent="0">
              <a:buNone/>
              <a:defRPr>
                <a:solidFill>
                  <a:schemeClr val="bg1"/>
                </a:solidFill>
                <a:latin typeface="+mj-lt"/>
              </a:defRPr>
            </a:lvl4pPr>
            <a:lvl5pPr marL="914400" indent="0">
              <a:buNone/>
              <a:defRPr>
                <a:solidFill>
                  <a:schemeClr val="bg1"/>
                </a:solidFill>
                <a:latin typeface="+mj-lt"/>
              </a:defRPr>
            </a:lvl5pPr>
          </a:lstStyle>
          <a:p>
            <a:pPr lvl="0"/>
            <a:r>
              <a:rPr lang="en-US"/>
              <a:t>Click to edit Master text styles</a:t>
            </a:r>
          </a:p>
          <a:p>
            <a:pPr lvl="1"/>
            <a:r>
              <a:rPr lang="en-US"/>
              <a:t>Second level</a:t>
            </a:r>
          </a:p>
        </p:txBody>
      </p:sp>
      <p:sp>
        <p:nvSpPr>
          <p:cNvPr id="3" name="Subtitle 2"/>
          <p:cNvSpPr>
            <a:spLocks noGrp="1"/>
          </p:cNvSpPr>
          <p:nvPr>
            <p:ph type="subTitle" idx="1"/>
          </p:nvPr>
        </p:nvSpPr>
        <p:spPr>
          <a:xfrm>
            <a:off x="525780" y="3566160"/>
            <a:ext cx="4846320" cy="156646"/>
          </a:xfrm>
        </p:spPr>
        <p:txBody>
          <a:bodyPr anchor="b" anchorCtr="0">
            <a:spAutoFit/>
          </a:bodyPr>
          <a:lstStyle>
            <a:lvl1pPr marL="0" indent="0" algn="l">
              <a:buNone/>
              <a:defRPr sz="1000" i="1">
                <a:solidFill>
                  <a:schemeClr val="bg1"/>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9" name="Freeform 5">
            <a:extLst>
              <a:ext uri="{FF2B5EF4-FFF2-40B4-BE49-F238E27FC236}">
                <a16:creationId xmlns:a16="http://schemas.microsoft.com/office/drawing/2014/main" id="{6EF64205-A64B-4137-BA41-5E5CFE0F359E}"/>
              </a:ext>
            </a:extLst>
          </p:cNvPr>
          <p:cNvSpPr>
            <a:spLocks noEditPoints="1"/>
          </p:cNvSpPr>
          <p:nvPr userDrawn="1"/>
        </p:nvSpPr>
        <p:spPr bwMode="auto">
          <a:xfrm>
            <a:off x="482706" y="433838"/>
            <a:ext cx="2192207" cy="410518"/>
          </a:xfrm>
          <a:custGeom>
            <a:avLst/>
            <a:gdLst>
              <a:gd name="T0" fmla="*/ 225 w 1440"/>
              <a:gd name="T1" fmla="*/ 110 h 267"/>
              <a:gd name="T2" fmla="*/ 317 w 1440"/>
              <a:gd name="T3" fmla="*/ 7 h 267"/>
              <a:gd name="T4" fmla="*/ 475 w 1440"/>
              <a:gd name="T5" fmla="*/ 19 h 267"/>
              <a:gd name="T6" fmla="*/ 830 w 1440"/>
              <a:gd name="T7" fmla="*/ 7 h 267"/>
              <a:gd name="T8" fmla="*/ 130 w 1440"/>
              <a:gd name="T9" fmla="*/ 210 h 267"/>
              <a:gd name="T10" fmla="*/ 437 w 1440"/>
              <a:gd name="T11" fmla="*/ 209 h 267"/>
              <a:gd name="T12" fmla="*/ 493 w 1440"/>
              <a:gd name="T13" fmla="*/ 198 h 267"/>
              <a:gd name="T14" fmla="*/ 866 w 1440"/>
              <a:gd name="T15" fmla="*/ 171 h 267"/>
              <a:gd name="T16" fmla="*/ 737 w 1440"/>
              <a:gd name="T17" fmla="*/ 261 h 267"/>
              <a:gd name="T18" fmla="*/ 958 w 1440"/>
              <a:gd name="T19" fmla="*/ 172 h 267"/>
              <a:gd name="T20" fmla="*/ 906 w 1440"/>
              <a:gd name="T21" fmla="*/ 254 h 267"/>
              <a:gd name="T22" fmla="*/ 309 w 1440"/>
              <a:gd name="T23" fmla="*/ 260 h 267"/>
              <a:gd name="T24" fmla="*/ 1053 w 1440"/>
              <a:gd name="T25" fmla="*/ 31 h 267"/>
              <a:gd name="T26" fmla="*/ 1075 w 1440"/>
              <a:gd name="T27" fmla="*/ 44 h 267"/>
              <a:gd name="T28" fmla="*/ 1091 w 1440"/>
              <a:gd name="T29" fmla="*/ 22 h 267"/>
              <a:gd name="T30" fmla="*/ 1107 w 1440"/>
              <a:gd name="T31" fmla="*/ 27 h 267"/>
              <a:gd name="T32" fmla="*/ 1125 w 1440"/>
              <a:gd name="T33" fmla="*/ 55 h 267"/>
              <a:gd name="T34" fmla="*/ 1159 w 1440"/>
              <a:gd name="T35" fmla="*/ 53 h 267"/>
              <a:gd name="T36" fmla="*/ 1160 w 1440"/>
              <a:gd name="T37" fmla="*/ 57 h 267"/>
              <a:gd name="T38" fmla="*/ 1177 w 1440"/>
              <a:gd name="T39" fmla="*/ 23 h 267"/>
              <a:gd name="T40" fmla="*/ 1207 w 1440"/>
              <a:gd name="T41" fmla="*/ 58 h 267"/>
              <a:gd name="T42" fmla="*/ 1245 w 1440"/>
              <a:gd name="T43" fmla="*/ 27 h 267"/>
              <a:gd name="T44" fmla="*/ 1225 w 1440"/>
              <a:gd name="T45" fmla="*/ 43 h 267"/>
              <a:gd name="T46" fmla="*/ 1271 w 1440"/>
              <a:gd name="T47" fmla="*/ 19 h 267"/>
              <a:gd name="T48" fmla="*/ 1259 w 1440"/>
              <a:gd name="T49" fmla="*/ 32 h 267"/>
              <a:gd name="T50" fmla="*/ 1290 w 1440"/>
              <a:gd name="T51" fmla="*/ 54 h 267"/>
              <a:gd name="T52" fmla="*/ 1310 w 1440"/>
              <a:gd name="T53" fmla="*/ 25 h 267"/>
              <a:gd name="T54" fmla="*/ 1059 w 1440"/>
              <a:gd name="T55" fmla="*/ 110 h 267"/>
              <a:gd name="T56" fmla="*/ 1099 w 1440"/>
              <a:gd name="T57" fmla="*/ 134 h 267"/>
              <a:gd name="T58" fmla="*/ 1120 w 1440"/>
              <a:gd name="T59" fmla="*/ 156 h 267"/>
              <a:gd name="T60" fmla="*/ 1141 w 1440"/>
              <a:gd name="T61" fmla="*/ 123 h 267"/>
              <a:gd name="T62" fmla="*/ 1148 w 1440"/>
              <a:gd name="T63" fmla="*/ 175 h 267"/>
              <a:gd name="T64" fmla="*/ 1184 w 1440"/>
              <a:gd name="T65" fmla="*/ 119 h 267"/>
              <a:gd name="T66" fmla="*/ 1181 w 1440"/>
              <a:gd name="T67" fmla="*/ 153 h 267"/>
              <a:gd name="T68" fmla="*/ 1201 w 1440"/>
              <a:gd name="T69" fmla="*/ 125 h 267"/>
              <a:gd name="T70" fmla="*/ 1230 w 1440"/>
              <a:gd name="T71" fmla="*/ 157 h 267"/>
              <a:gd name="T72" fmla="*/ 1260 w 1440"/>
              <a:gd name="T73" fmla="*/ 154 h 267"/>
              <a:gd name="T74" fmla="*/ 1261 w 1440"/>
              <a:gd name="T75" fmla="*/ 158 h 267"/>
              <a:gd name="T76" fmla="*/ 1284 w 1440"/>
              <a:gd name="T77" fmla="*/ 152 h 267"/>
              <a:gd name="T78" fmla="*/ 1294 w 1440"/>
              <a:gd name="T79" fmla="*/ 123 h 267"/>
              <a:gd name="T80" fmla="*/ 1317 w 1440"/>
              <a:gd name="T81" fmla="*/ 125 h 267"/>
              <a:gd name="T82" fmla="*/ 1342 w 1440"/>
              <a:gd name="T83" fmla="*/ 121 h 267"/>
              <a:gd name="T84" fmla="*/ 1351 w 1440"/>
              <a:gd name="T85" fmla="*/ 112 h 267"/>
              <a:gd name="T86" fmla="*/ 1364 w 1440"/>
              <a:gd name="T87" fmla="*/ 159 h 267"/>
              <a:gd name="T88" fmla="*/ 1399 w 1440"/>
              <a:gd name="T89" fmla="*/ 156 h 267"/>
              <a:gd name="T90" fmla="*/ 1432 w 1440"/>
              <a:gd name="T91" fmla="*/ 120 h 267"/>
              <a:gd name="T92" fmla="*/ 1410 w 1440"/>
              <a:gd name="T93" fmla="*/ 176 h 267"/>
              <a:gd name="T94" fmla="*/ 1076 w 1440"/>
              <a:gd name="T95" fmla="*/ 242 h 267"/>
              <a:gd name="T96" fmla="*/ 1062 w 1440"/>
              <a:gd name="T97" fmla="*/ 225 h 267"/>
              <a:gd name="T98" fmla="*/ 1091 w 1440"/>
              <a:gd name="T99" fmla="*/ 208 h 267"/>
              <a:gd name="T100" fmla="*/ 1112 w 1440"/>
              <a:gd name="T101" fmla="*/ 233 h 267"/>
              <a:gd name="T102" fmla="*/ 1128 w 1440"/>
              <a:gd name="T103" fmla="*/ 224 h 267"/>
              <a:gd name="T104" fmla="*/ 1168 w 1440"/>
              <a:gd name="T105" fmla="*/ 255 h 267"/>
              <a:gd name="T106" fmla="*/ 1154 w 1440"/>
              <a:gd name="T107" fmla="*/ 236 h 267"/>
              <a:gd name="T108" fmla="*/ 1203 w 1440"/>
              <a:gd name="T109" fmla="*/ 256 h 267"/>
              <a:gd name="T110" fmla="*/ 1200 w 1440"/>
              <a:gd name="T111" fmla="*/ 213 h 267"/>
              <a:gd name="T112" fmla="*/ 1227 w 1440"/>
              <a:gd name="T113" fmla="*/ 256 h 267"/>
              <a:gd name="T114" fmla="*/ 1249 w 1440"/>
              <a:gd name="T115" fmla="*/ 260 h 267"/>
              <a:gd name="T116" fmla="*/ 1255 w 1440"/>
              <a:gd name="T117" fmla="*/ 205 h 267"/>
              <a:gd name="T118" fmla="*/ 1297 w 1440"/>
              <a:gd name="T119" fmla="*/ 226 h 267"/>
              <a:gd name="T120" fmla="*/ 1303 w 1440"/>
              <a:gd name="T121" fmla="*/ 243 h 267"/>
              <a:gd name="T122" fmla="*/ 1344 w 1440"/>
              <a:gd name="T123" fmla="*/ 229 h 267"/>
              <a:gd name="T124" fmla="*/ 1328 w 1440"/>
              <a:gd name="T125" fmla="*/ 239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40" h="267">
                <a:moveTo>
                  <a:pt x="17" y="110"/>
                </a:moveTo>
                <a:cubicBezTo>
                  <a:pt x="3" y="110"/>
                  <a:pt x="3" y="110"/>
                  <a:pt x="3" y="110"/>
                </a:cubicBezTo>
                <a:cubicBezTo>
                  <a:pt x="3" y="1"/>
                  <a:pt x="3" y="1"/>
                  <a:pt x="3" y="1"/>
                </a:cubicBezTo>
                <a:cubicBezTo>
                  <a:pt x="81" y="83"/>
                  <a:pt x="81" y="83"/>
                  <a:pt x="81" y="83"/>
                </a:cubicBezTo>
                <a:cubicBezTo>
                  <a:pt x="81" y="7"/>
                  <a:pt x="81" y="7"/>
                  <a:pt x="81" y="7"/>
                </a:cubicBezTo>
                <a:cubicBezTo>
                  <a:pt x="95" y="7"/>
                  <a:pt x="95" y="7"/>
                  <a:pt x="95" y="7"/>
                </a:cubicBezTo>
                <a:cubicBezTo>
                  <a:pt x="95" y="117"/>
                  <a:pt x="95" y="117"/>
                  <a:pt x="95" y="117"/>
                </a:cubicBezTo>
                <a:cubicBezTo>
                  <a:pt x="17" y="35"/>
                  <a:pt x="17" y="35"/>
                  <a:pt x="17" y="35"/>
                </a:cubicBezTo>
                <a:lnTo>
                  <a:pt x="17" y="110"/>
                </a:lnTo>
                <a:close/>
                <a:moveTo>
                  <a:pt x="130" y="110"/>
                </a:moveTo>
                <a:cubicBezTo>
                  <a:pt x="145" y="110"/>
                  <a:pt x="145" y="110"/>
                  <a:pt x="145" y="110"/>
                </a:cubicBezTo>
                <a:cubicBezTo>
                  <a:pt x="178" y="33"/>
                  <a:pt x="178" y="33"/>
                  <a:pt x="178" y="33"/>
                </a:cubicBezTo>
                <a:cubicBezTo>
                  <a:pt x="210" y="109"/>
                  <a:pt x="210" y="109"/>
                  <a:pt x="210" y="109"/>
                </a:cubicBezTo>
                <a:cubicBezTo>
                  <a:pt x="210" y="110"/>
                  <a:pt x="210" y="110"/>
                  <a:pt x="210" y="110"/>
                </a:cubicBezTo>
                <a:cubicBezTo>
                  <a:pt x="225" y="110"/>
                  <a:pt x="225" y="110"/>
                  <a:pt x="225" y="110"/>
                </a:cubicBezTo>
                <a:cubicBezTo>
                  <a:pt x="178" y="0"/>
                  <a:pt x="178" y="0"/>
                  <a:pt x="178" y="0"/>
                </a:cubicBezTo>
                <a:lnTo>
                  <a:pt x="130" y="110"/>
                </a:lnTo>
                <a:close/>
                <a:moveTo>
                  <a:pt x="700" y="110"/>
                </a:moveTo>
                <a:cubicBezTo>
                  <a:pt x="715" y="110"/>
                  <a:pt x="715" y="110"/>
                  <a:pt x="715" y="110"/>
                </a:cubicBezTo>
                <a:cubicBezTo>
                  <a:pt x="748" y="33"/>
                  <a:pt x="748" y="33"/>
                  <a:pt x="748" y="33"/>
                </a:cubicBezTo>
                <a:cubicBezTo>
                  <a:pt x="780" y="109"/>
                  <a:pt x="780" y="109"/>
                  <a:pt x="780" y="109"/>
                </a:cubicBezTo>
                <a:cubicBezTo>
                  <a:pt x="780" y="110"/>
                  <a:pt x="780" y="110"/>
                  <a:pt x="780" y="110"/>
                </a:cubicBezTo>
                <a:cubicBezTo>
                  <a:pt x="795" y="110"/>
                  <a:pt x="795" y="110"/>
                  <a:pt x="795" y="110"/>
                </a:cubicBezTo>
                <a:cubicBezTo>
                  <a:pt x="748" y="0"/>
                  <a:pt x="748" y="0"/>
                  <a:pt x="748" y="0"/>
                </a:cubicBezTo>
                <a:lnTo>
                  <a:pt x="700" y="110"/>
                </a:lnTo>
                <a:close/>
                <a:moveTo>
                  <a:pt x="273" y="110"/>
                </a:moveTo>
                <a:cubicBezTo>
                  <a:pt x="286" y="110"/>
                  <a:pt x="286" y="110"/>
                  <a:pt x="286" y="110"/>
                </a:cubicBezTo>
                <a:cubicBezTo>
                  <a:pt x="286" y="20"/>
                  <a:pt x="286" y="20"/>
                  <a:pt x="286" y="20"/>
                </a:cubicBezTo>
                <a:cubicBezTo>
                  <a:pt x="317" y="20"/>
                  <a:pt x="317" y="20"/>
                  <a:pt x="317" y="20"/>
                </a:cubicBezTo>
                <a:cubicBezTo>
                  <a:pt x="317" y="7"/>
                  <a:pt x="317" y="7"/>
                  <a:pt x="317" y="7"/>
                </a:cubicBezTo>
                <a:cubicBezTo>
                  <a:pt x="242" y="7"/>
                  <a:pt x="242" y="7"/>
                  <a:pt x="242" y="7"/>
                </a:cubicBezTo>
                <a:cubicBezTo>
                  <a:pt x="242" y="20"/>
                  <a:pt x="242" y="20"/>
                  <a:pt x="242" y="20"/>
                </a:cubicBezTo>
                <a:cubicBezTo>
                  <a:pt x="273" y="20"/>
                  <a:pt x="273" y="20"/>
                  <a:pt x="273" y="20"/>
                </a:cubicBezTo>
                <a:lnTo>
                  <a:pt x="273" y="110"/>
                </a:lnTo>
                <a:close/>
                <a:moveTo>
                  <a:pt x="374" y="7"/>
                </a:moveTo>
                <a:cubicBezTo>
                  <a:pt x="360" y="7"/>
                  <a:pt x="360" y="7"/>
                  <a:pt x="360" y="7"/>
                </a:cubicBezTo>
                <a:cubicBezTo>
                  <a:pt x="360" y="110"/>
                  <a:pt x="360" y="110"/>
                  <a:pt x="360" y="110"/>
                </a:cubicBezTo>
                <a:cubicBezTo>
                  <a:pt x="374" y="110"/>
                  <a:pt x="374" y="110"/>
                  <a:pt x="374" y="110"/>
                </a:cubicBezTo>
                <a:lnTo>
                  <a:pt x="374" y="7"/>
                </a:lnTo>
                <a:close/>
                <a:moveTo>
                  <a:pt x="475" y="112"/>
                </a:moveTo>
                <a:cubicBezTo>
                  <a:pt x="445" y="112"/>
                  <a:pt x="421" y="88"/>
                  <a:pt x="421" y="59"/>
                </a:cubicBezTo>
                <a:cubicBezTo>
                  <a:pt x="421" y="29"/>
                  <a:pt x="445" y="5"/>
                  <a:pt x="475" y="5"/>
                </a:cubicBezTo>
                <a:cubicBezTo>
                  <a:pt x="505" y="5"/>
                  <a:pt x="528" y="29"/>
                  <a:pt x="528" y="59"/>
                </a:cubicBezTo>
                <a:cubicBezTo>
                  <a:pt x="528" y="88"/>
                  <a:pt x="505" y="112"/>
                  <a:pt x="475" y="112"/>
                </a:cubicBezTo>
                <a:close/>
                <a:moveTo>
                  <a:pt x="475" y="19"/>
                </a:moveTo>
                <a:cubicBezTo>
                  <a:pt x="453" y="19"/>
                  <a:pt x="435" y="37"/>
                  <a:pt x="435" y="59"/>
                </a:cubicBezTo>
                <a:cubicBezTo>
                  <a:pt x="435" y="81"/>
                  <a:pt x="453" y="99"/>
                  <a:pt x="475" y="99"/>
                </a:cubicBezTo>
                <a:cubicBezTo>
                  <a:pt x="497" y="99"/>
                  <a:pt x="514" y="81"/>
                  <a:pt x="514" y="59"/>
                </a:cubicBezTo>
                <a:cubicBezTo>
                  <a:pt x="514" y="37"/>
                  <a:pt x="497" y="19"/>
                  <a:pt x="475" y="19"/>
                </a:cubicBezTo>
                <a:close/>
                <a:moveTo>
                  <a:pt x="586" y="35"/>
                </a:moveTo>
                <a:cubicBezTo>
                  <a:pt x="664" y="117"/>
                  <a:pt x="664" y="117"/>
                  <a:pt x="664" y="117"/>
                </a:cubicBezTo>
                <a:cubicBezTo>
                  <a:pt x="664" y="7"/>
                  <a:pt x="664" y="7"/>
                  <a:pt x="664" y="7"/>
                </a:cubicBezTo>
                <a:cubicBezTo>
                  <a:pt x="650" y="7"/>
                  <a:pt x="650" y="7"/>
                  <a:pt x="650" y="7"/>
                </a:cubicBezTo>
                <a:cubicBezTo>
                  <a:pt x="650" y="83"/>
                  <a:pt x="650" y="83"/>
                  <a:pt x="650" y="83"/>
                </a:cubicBezTo>
                <a:cubicBezTo>
                  <a:pt x="572" y="1"/>
                  <a:pt x="572" y="1"/>
                  <a:pt x="572" y="1"/>
                </a:cubicBezTo>
                <a:cubicBezTo>
                  <a:pt x="572" y="110"/>
                  <a:pt x="572" y="110"/>
                  <a:pt x="572" y="110"/>
                </a:cubicBezTo>
                <a:cubicBezTo>
                  <a:pt x="586" y="110"/>
                  <a:pt x="586" y="110"/>
                  <a:pt x="586" y="110"/>
                </a:cubicBezTo>
                <a:lnTo>
                  <a:pt x="586" y="35"/>
                </a:lnTo>
                <a:close/>
                <a:moveTo>
                  <a:pt x="843" y="7"/>
                </a:moveTo>
                <a:cubicBezTo>
                  <a:pt x="830" y="7"/>
                  <a:pt x="830" y="7"/>
                  <a:pt x="830" y="7"/>
                </a:cubicBezTo>
                <a:cubicBezTo>
                  <a:pt x="830" y="110"/>
                  <a:pt x="830" y="110"/>
                  <a:pt x="830" y="110"/>
                </a:cubicBezTo>
                <a:cubicBezTo>
                  <a:pt x="885" y="110"/>
                  <a:pt x="885" y="110"/>
                  <a:pt x="885" y="110"/>
                </a:cubicBezTo>
                <a:cubicBezTo>
                  <a:pt x="885" y="97"/>
                  <a:pt x="885" y="97"/>
                  <a:pt x="885" y="97"/>
                </a:cubicBezTo>
                <a:cubicBezTo>
                  <a:pt x="843" y="97"/>
                  <a:pt x="843" y="97"/>
                  <a:pt x="843" y="97"/>
                </a:cubicBezTo>
                <a:lnTo>
                  <a:pt x="843" y="7"/>
                </a:lnTo>
                <a:close/>
                <a:moveTo>
                  <a:pt x="169" y="156"/>
                </a:moveTo>
                <a:cubicBezTo>
                  <a:pt x="139" y="156"/>
                  <a:pt x="116" y="179"/>
                  <a:pt x="116" y="209"/>
                </a:cubicBezTo>
                <a:cubicBezTo>
                  <a:pt x="116" y="240"/>
                  <a:pt x="139" y="262"/>
                  <a:pt x="169" y="262"/>
                </a:cubicBezTo>
                <a:cubicBezTo>
                  <a:pt x="175" y="262"/>
                  <a:pt x="188" y="261"/>
                  <a:pt x="200" y="252"/>
                </a:cubicBezTo>
                <a:cubicBezTo>
                  <a:pt x="200" y="252"/>
                  <a:pt x="200" y="252"/>
                  <a:pt x="200" y="252"/>
                </a:cubicBezTo>
                <a:cubicBezTo>
                  <a:pt x="200" y="234"/>
                  <a:pt x="200" y="234"/>
                  <a:pt x="200" y="234"/>
                </a:cubicBezTo>
                <a:cubicBezTo>
                  <a:pt x="198" y="236"/>
                  <a:pt x="198" y="236"/>
                  <a:pt x="198" y="236"/>
                </a:cubicBezTo>
                <a:cubicBezTo>
                  <a:pt x="196" y="239"/>
                  <a:pt x="192" y="242"/>
                  <a:pt x="187" y="245"/>
                </a:cubicBezTo>
                <a:cubicBezTo>
                  <a:pt x="181" y="247"/>
                  <a:pt x="175" y="249"/>
                  <a:pt x="169" y="249"/>
                </a:cubicBezTo>
                <a:cubicBezTo>
                  <a:pt x="142" y="249"/>
                  <a:pt x="130" y="226"/>
                  <a:pt x="130" y="210"/>
                </a:cubicBezTo>
                <a:cubicBezTo>
                  <a:pt x="130" y="187"/>
                  <a:pt x="147" y="169"/>
                  <a:pt x="169" y="169"/>
                </a:cubicBezTo>
                <a:cubicBezTo>
                  <a:pt x="174" y="169"/>
                  <a:pt x="180" y="170"/>
                  <a:pt x="185" y="173"/>
                </a:cubicBezTo>
                <a:cubicBezTo>
                  <a:pt x="190" y="175"/>
                  <a:pt x="194" y="178"/>
                  <a:pt x="198" y="182"/>
                </a:cubicBezTo>
                <a:cubicBezTo>
                  <a:pt x="200" y="184"/>
                  <a:pt x="200" y="184"/>
                  <a:pt x="200" y="184"/>
                </a:cubicBezTo>
                <a:cubicBezTo>
                  <a:pt x="200" y="166"/>
                  <a:pt x="200" y="166"/>
                  <a:pt x="200" y="166"/>
                </a:cubicBezTo>
                <a:cubicBezTo>
                  <a:pt x="200" y="166"/>
                  <a:pt x="200" y="166"/>
                  <a:pt x="200" y="166"/>
                </a:cubicBezTo>
                <a:cubicBezTo>
                  <a:pt x="191" y="159"/>
                  <a:pt x="181" y="156"/>
                  <a:pt x="169" y="156"/>
                </a:cubicBezTo>
                <a:close/>
                <a:moveTo>
                  <a:pt x="437" y="209"/>
                </a:moveTo>
                <a:cubicBezTo>
                  <a:pt x="437" y="225"/>
                  <a:pt x="431" y="238"/>
                  <a:pt x="419" y="249"/>
                </a:cubicBezTo>
                <a:cubicBezTo>
                  <a:pt x="409" y="257"/>
                  <a:pt x="399" y="261"/>
                  <a:pt x="382" y="261"/>
                </a:cubicBezTo>
                <a:cubicBezTo>
                  <a:pt x="360" y="261"/>
                  <a:pt x="360" y="261"/>
                  <a:pt x="360" y="261"/>
                </a:cubicBezTo>
                <a:cubicBezTo>
                  <a:pt x="360" y="157"/>
                  <a:pt x="360" y="157"/>
                  <a:pt x="360" y="157"/>
                </a:cubicBezTo>
                <a:cubicBezTo>
                  <a:pt x="382" y="157"/>
                  <a:pt x="382" y="157"/>
                  <a:pt x="382" y="157"/>
                </a:cubicBezTo>
                <a:cubicBezTo>
                  <a:pt x="393" y="157"/>
                  <a:pt x="407" y="159"/>
                  <a:pt x="420" y="170"/>
                </a:cubicBezTo>
                <a:cubicBezTo>
                  <a:pt x="426" y="175"/>
                  <a:pt x="437" y="187"/>
                  <a:pt x="437" y="209"/>
                </a:cubicBezTo>
                <a:close/>
                <a:moveTo>
                  <a:pt x="423" y="209"/>
                </a:moveTo>
                <a:cubicBezTo>
                  <a:pt x="423" y="186"/>
                  <a:pt x="407" y="171"/>
                  <a:pt x="382" y="171"/>
                </a:cubicBezTo>
                <a:cubicBezTo>
                  <a:pt x="374" y="171"/>
                  <a:pt x="374" y="171"/>
                  <a:pt x="374" y="171"/>
                </a:cubicBezTo>
                <a:cubicBezTo>
                  <a:pt x="374" y="247"/>
                  <a:pt x="374" y="247"/>
                  <a:pt x="374" y="247"/>
                </a:cubicBezTo>
                <a:cubicBezTo>
                  <a:pt x="382" y="247"/>
                  <a:pt x="382" y="247"/>
                  <a:pt x="382" y="247"/>
                </a:cubicBezTo>
                <a:cubicBezTo>
                  <a:pt x="390" y="247"/>
                  <a:pt x="401" y="246"/>
                  <a:pt x="410" y="239"/>
                </a:cubicBezTo>
                <a:cubicBezTo>
                  <a:pt x="416" y="234"/>
                  <a:pt x="423" y="224"/>
                  <a:pt x="423" y="209"/>
                </a:cubicBezTo>
                <a:close/>
                <a:moveTo>
                  <a:pt x="479" y="261"/>
                </a:moveTo>
                <a:cubicBezTo>
                  <a:pt x="541" y="261"/>
                  <a:pt x="541" y="261"/>
                  <a:pt x="541" y="261"/>
                </a:cubicBezTo>
                <a:cubicBezTo>
                  <a:pt x="541" y="247"/>
                  <a:pt x="541" y="247"/>
                  <a:pt x="541" y="247"/>
                </a:cubicBezTo>
                <a:cubicBezTo>
                  <a:pt x="493" y="247"/>
                  <a:pt x="493" y="247"/>
                  <a:pt x="493" y="247"/>
                </a:cubicBezTo>
                <a:cubicBezTo>
                  <a:pt x="493" y="211"/>
                  <a:pt x="493" y="211"/>
                  <a:pt x="493" y="211"/>
                </a:cubicBezTo>
                <a:cubicBezTo>
                  <a:pt x="535" y="211"/>
                  <a:pt x="535" y="211"/>
                  <a:pt x="535" y="211"/>
                </a:cubicBezTo>
                <a:cubicBezTo>
                  <a:pt x="535" y="198"/>
                  <a:pt x="535" y="198"/>
                  <a:pt x="535" y="198"/>
                </a:cubicBezTo>
                <a:cubicBezTo>
                  <a:pt x="493" y="198"/>
                  <a:pt x="493" y="198"/>
                  <a:pt x="493" y="198"/>
                </a:cubicBezTo>
                <a:cubicBezTo>
                  <a:pt x="493" y="171"/>
                  <a:pt x="493" y="171"/>
                  <a:pt x="493" y="171"/>
                </a:cubicBezTo>
                <a:cubicBezTo>
                  <a:pt x="541" y="171"/>
                  <a:pt x="541" y="171"/>
                  <a:pt x="541" y="171"/>
                </a:cubicBezTo>
                <a:cubicBezTo>
                  <a:pt x="541" y="157"/>
                  <a:pt x="541" y="157"/>
                  <a:pt x="541" y="157"/>
                </a:cubicBezTo>
                <a:cubicBezTo>
                  <a:pt x="479" y="157"/>
                  <a:pt x="479" y="157"/>
                  <a:pt x="479" y="157"/>
                </a:cubicBezTo>
                <a:lnTo>
                  <a:pt x="479" y="261"/>
                </a:lnTo>
                <a:close/>
                <a:moveTo>
                  <a:pt x="805" y="261"/>
                </a:moveTo>
                <a:cubicBezTo>
                  <a:pt x="866" y="261"/>
                  <a:pt x="866" y="261"/>
                  <a:pt x="866" y="261"/>
                </a:cubicBezTo>
                <a:cubicBezTo>
                  <a:pt x="866" y="247"/>
                  <a:pt x="866" y="247"/>
                  <a:pt x="866" y="247"/>
                </a:cubicBezTo>
                <a:cubicBezTo>
                  <a:pt x="819" y="247"/>
                  <a:pt x="819" y="247"/>
                  <a:pt x="819" y="247"/>
                </a:cubicBezTo>
                <a:cubicBezTo>
                  <a:pt x="819" y="211"/>
                  <a:pt x="819" y="211"/>
                  <a:pt x="819" y="211"/>
                </a:cubicBezTo>
                <a:cubicBezTo>
                  <a:pt x="860" y="211"/>
                  <a:pt x="860" y="211"/>
                  <a:pt x="860" y="211"/>
                </a:cubicBezTo>
                <a:cubicBezTo>
                  <a:pt x="860" y="198"/>
                  <a:pt x="860" y="198"/>
                  <a:pt x="860" y="198"/>
                </a:cubicBezTo>
                <a:cubicBezTo>
                  <a:pt x="819" y="198"/>
                  <a:pt x="819" y="198"/>
                  <a:pt x="819" y="198"/>
                </a:cubicBezTo>
                <a:cubicBezTo>
                  <a:pt x="819" y="171"/>
                  <a:pt x="819" y="171"/>
                  <a:pt x="819" y="171"/>
                </a:cubicBezTo>
                <a:cubicBezTo>
                  <a:pt x="866" y="171"/>
                  <a:pt x="866" y="171"/>
                  <a:pt x="866" y="171"/>
                </a:cubicBezTo>
                <a:cubicBezTo>
                  <a:pt x="866" y="157"/>
                  <a:pt x="866" y="157"/>
                  <a:pt x="866" y="157"/>
                </a:cubicBezTo>
                <a:cubicBezTo>
                  <a:pt x="805" y="157"/>
                  <a:pt x="805" y="157"/>
                  <a:pt x="805" y="157"/>
                </a:cubicBezTo>
                <a:lnTo>
                  <a:pt x="805" y="261"/>
                </a:lnTo>
                <a:close/>
                <a:moveTo>
                  <a:pt x="634" y="235"/>
                </a:moveTo>
                <a:cubicBezTo>
                  <a:pt x="595" y="149"/>
                  <a:pt x="595" y="149"/>
                  <a:pt x="595" y="149"/>
                </a:cubicBezTo>
                <a:cubicBezTo>
                  <a:pt x="578" y="261"/>
                  <a:pt x="578" y="261"/>
                  <a:pt x="578" y="261"/>
                </a:cubicBezTo>
                <a:cubicBezTo>
                  <a:pt x="592" y="261"/>
                  <a:pt x="592" y="261"/>
                  <a:pt x="592" y="261"/>
                </a:cubicBezTo>
                <a:cubicBezTo>
                  <a:pt x="601" y="194"/>
                  <a:pt x="601" y="194"/>
                  <a:pt x="601" y="194"/>
                </a:cubicBezTo>
                <a:cubicBezTo>
                  <a:pt x="634" y="267"/>
                  <a:pt x="634" y="267"/>
                  <a:pt x="634" y="267"/>
                </a:cubicBezTo>
                <a:cubicBezTo>
                  <a:pt x="668" y="194"/>
                  <a:pt x="668" y="194"/>
                  <a:pt x="668" y="194"/>
                </a:cubicBezTo>
                <a:cubicBezTo>
                  <a:pt x="677" y="261"/>
                  <a:pt x="677" y="261"/>
                  <a:pt x="677" y="261"/>
                </a:cubicBezTo>
                <a:cubicBezTo>
                  <a:pt x="691" y="261"/>
                  <a:pt x="691" y="261"/>
                  <a:pt x="691" y="261"/>
                </a:cubicBezTo>
                <a:cubicBezTo>
                  <a:pt x="674" y="148"/>
                  <a:pt x="674" y="148"/>
                  <a:pt x="674" y="148"/>
                </a:cubicBezTo>
                <a:lnTo>
                  <a:pt x="634" y="235"/>
                </a:lnTo>
                <a:close/>
                <a:moveTo>
                  <a:pt x="737" y="261"/>
                </a:moveTo>
                <a:cubicBezTo>
                  <a:pt x="751" y="261"/>
                  <a:pt x="751" y="261"/>
                  <a:pt x="751" y="261"/>
                </a:cubicBezTo>
                <a:cubicBezTo>
                  <a:pt x="751" y="157"/>
                  <a:pt x="751" y="157"/>
                  <a:pt x="751" y="157"/>
                </a:cubicBezTo>
                <a:cubicBezTo>
                  <a:pt x="737" y="157"/>
                  <a:pt x="737" y="157"/>
                  <a:pt x="737" y="157"/>
                </a:cubicBezTo>
                <a:lnTo>
                  <a:pt x="737" y="261"/>
                </a:lnTo>
                <a:close/>
                <a:moveTo>
                  <a:pt x="955" y="211"/>
                </a:moveTo>
                <a:cubicBezTo>
                  <a:pt x="950" y="207"/>
                  <a:pt x="945" y="204"/>
                  <a:pt x="939" y="201"/>
                </a:cubicBezTo>
                <a:cubicBezTo>
                  <a:pt x="929" y="197"/>
                  <a:pt x="929" y="197"/>
                  <a:pt x="929" y="197"/>
                </a:cubicBezTo>
                <a:cubicBezTo>
                  <a:pt x="925" y="195"/>
                  <a:pt x="922" y="194"/>
                  <a:pt x="919" y="191"/>
                </a:cubicBezTo>
                <a:cubicBezTo>
                  <a:pt x="916" y="189"/>
                  <a:pt x="916" y="187"/>
                  <a:pt x="916" y="183"/>
                </a:cubicBezTo>
                <a:cubicBezTo>
                  <a:pt x="916" y="175"/>
                  <a:pt x="922" y="169"/>
                  <a:pt x="931" y="169"/>
                </a:cubicBezTo>
                <a:cubicBezTo>
                  <a:pt x="936" y="169"/>
                  <a:pt x="940" y="171"/>
                  <a:pt x="942" y="172"/>
                </a:cubicBezTo>
                <a:cubicBezTo>
                  <a:pt x="944" y="174"/>
                  <a:pt x="946" y="177"/>
                  <a:pt x="947" y="179"/>
                </a:cubicBezTo>
                <a:cubicBezTo>
                  <a:pt x="948" y="181"/>
                  <a:pt x="948" y="181"/>
                  <a:pt x="948" y="181"/>
                </a:cubicBezTo>
                <a:cubicBezTo>
                  <a:pt x="959" y="173"/>
                  <a:pt x="959" y="173"/>
                  <a:pt x="959" y="173"/>
                </a:cubicBezTo>
                <a:cubicBezTo>
                  <a:pt x="958" y="172"/>
                  <a:pt x="958" y="172"/>
                  <a:pt x="958" y="172"/>
                </a:cubicBezTo>
                <a:cubicBezTo>
                  <a:pt x="956" y="167"/>
                  <a:pt x="952" y="163"/>
                  <a:pt x="948" y="161"/>
                </a:cubicBezTo>
                <a:cubicBezTo>
                  <a:pt x="943" y="157"/>
                  <a:pt x="938" y="156"/>
                  <a:pt x="931" y="156"/>
                </a:cubicBezTo>
                <a:cubicBezTo>
                  <a:pt x="914" y="156"/>
                  <a:pt x="902" y="167"/>
                  <a:pt x="902" y="183"/>
                </a:cubicBezTo>
                <a:cubicBezTo>
                  <a:pt x="902" y="190"/>
                  <a:pt x="904" y="195"/>
                  <a:pt x="909" y="200"/>
                </a:cubicBezTo>
                <a:cubicBezTo>
                  <a:pt x="913" y="205"/>
                  <a:pt x="918" y="207"/>
                  <a:pt x="922" y="209"/>
                </a:cubicBezTo>
                <a:cubicBezTo>
                  <a:pt x="932" y="213"/>
                  <a:pt x="932" y="213"/>
                  <a:pt x="932" y="213"/>
                </a:cubicBezTo>
                <a:cubicBezTo>
                  <a:pt x="937" y="215"/>
                  <a:pt x="941" y="217"/>
                  <a:pt x="944" y="220"/>
                </a:cubicBezTo>
                <a:cubicBezTo>
                  <a:pt x="947" y="223"/>
                  <a:pt x="948" y="226"/>
                  <a:pt x="948" y="231"/>
                </a:cubicBezTo>
                <a:cubicBezTo>
                  <a:pt x="948" y="240"/>
                  <a:pt x="942" y="249"/>
                  <a:pt x="929" y="249"/>
                </a:cubicBezTo>
                <a:cubicBezTo>
                  <a:pt x="924" y="249"/>
                  <a:pt x="919" y="247"/>
                  <a:pt x="916" y="244"/>
                </a:cubicBezTo>
                <a:cubicBezTo>
                  <a:pt x="913" y="241"/>
                  <a:pt x="911" y="236"/>
                  <a:pt x="910" y="232"/>
                </a:cubicBezTo>
                <a:cubicBezTo>
                  <a:pt x="910" y="230"/>
                  <a:pt x="910" y="230"/>
                  <a:pt x="910" y="230"/>
                </a:cubicBezTo>
                <a:cubicBezTo>
                  <a:pt x="896" y="234"/>
                  <a:pt x="896" y="234"/>
                  <a:pt x="896" y="234"/>
                </a:cubicBezTo>
                <a:cubicBezTo>
                  <a:pt x="897" y="235"/>
                  <a:pt x="897" y="235"/>
                  <a:pt x="897" y="235"/>
                </a:cubicBezTo>
                <a:cubicBezTo>
                  <a:pt x="898" y="243"/>
                  <a:pt x="902" y="249"/>
                  <a:pt x="906" y="254"/>
                </a:cubicBezTo>
                <a:cubicBezTo>
                  <a:pt x="912" y="260"/>
                  <a:pt x="920" y="262"/>
                  <a:pt x="929" y="262"/>
                </a:cubicBezTo>
                <a:cubicBezTo>
                  <a:pt x="948" y="262"/>
                  <a:pt x="962" y="249"/>
                  <a:pt x="962" y="230"/>
                </a:cubicBezTo>
                <a:cubicBezTo>
                  <a:pt x="962" y="222"/>
                  <a:pt x="960" y="216"/>
                  <a:pt x="955" y="211"/>
                </a:cubicBezTo>
                <a:close/>
                <a:moveTo>
                  <a:pt x="0" y="261"/>
                </a:moveTo>
                <a:cubicBezTo>
                  <a:pt x="15" y="261"/>
                  <a:pt x="15" y="261"/>
                  <a:pt x="15" y="261"/>
                </a:cubicBezTo>
                <a:cubicBezTo>
                  <a:pt x="48" y="184"/>
                  <a:pt x="48" y="184"/>
                  <a:pt x="48" y="184"/>
                </a:cubicBezTo>
                <a:cubicBezTo>
                  <a:pt x="79" y="260"/>
                  <a:pt x="79" y="260"/>
                  <a:pt x="79" y="260"/>
                </a:cubicBezTo>
                <a:cubicBezTo>
                  <a:pt x="80" y="261"/>
                  <a:pt x="80" y="261"/>
                  <a:pt x="80" y="261"/>
                </a:cubicBezTo>
                <a:cubicBezTo>
                  <a:pt x="95" y="261"/>
                  <a:pt x="95" y="261"/>
                  <a:pt x="95" y="261"/>
                </a:cubicBezTo>
                <a:cubicBezTo>
                  <a:pt x="48" y="151"/>
                  <a:pt x="48" y="151"/>
                  <a:pt x="48" y="151"/>
                </a:cubicBezTo>
                <a:lnTo>
                  <a:pt x="0" y="261"/>
                </a:lnTo>
                <a:close/>
                <a:moveTo>
                  <a:pt x="229" y="261"/>
                </a:moveTo>
                <a:cubicBezTo>
                  <a:pt x="244" y="261"/>
                  <a:pt x="244" y="261"/>
                  <a:pt x="244" y="261"/>
                </a:cubicBezTo>
                <a:cubicBezTo>
                  <a:pt x="277" y="184"/>
                  <a:pt x="277" y="184"/>
                  <a:pt x="277" y="184"/>
                </a:cubicBezTo>
                <a:cubicBezTo>
                  <a:pt x="309" y="260"/>
                  <a:pt x="309" y="260"/>
                  <a:pt x="309" y="260"/>
                </a:cubicBezTo>
                <a:cubicBezTo>
                  <a:pt x="309" y="261"/>
                  <a:pt x="309" y="261"/>
                  <a:pt x="309" y="261"/>
                </a:cubicBezTo>
                <a:cubicBezTo>
                  <a:pt x="324" y="261"/>
                  <a:pt x="324" y="261"/>
                  <a:pt x="324" y="261"/>
                </a:cubicBezTo>
                <a:cubicBezTo>
                  <a:pt x="277" y="151"/>
                  <a:pt x="277" y="151"/>
                  <a:pt x="277" y="151"/>
                </a:cubicBezTo>
                <a:lnTo>
                  <a:pt x="229" y="261"/>
                </a:lnTo>
                <a:close/>
                <a:moveTo>
                  <a:pt x="1071" y="11"/>
                </a:moveTo>
                <a:cubicBezTo>
                  <a:pt x="1071" y="18"/>
                  <a:pt x="1071" y="18"/>
                  <a:pt x="1071" y="18"/>
                </a:cubicBezTo>
                <a:cubicBezTo>
                  <a:pt x="1075" y="18"/>
                  <a:pt x="1075" y="18"/>
                  <a:pt x="1075" y="18"/>
                </a:cubicBezTo>
                <a:cubicBezTo>
                  <a:pt x="1077" y="9"/>
                  <a:pt x="1077" y="9"/>
                  <a:pt x="1077" y="9"/>
                </a:cubicBezTo>
                <a:cubicBezTo>
                  <a:pt x="1076" y="8"/>
                  <a:pt x="1074" y="7"/>
                  <a:pt x="1072" y="6"/>
                </a:cubicBezTo>
                <a:cubicBezTo>
                  <a:pt x="1070" y="6"/>
                  <a:pt x="1067" y="6"/>
                  <a:pt x="1064" y="6"/>
                </a:cubicBezTo>
                <a:cubicBezTo>
                  <a:pt x="1061" y="6"/>
                  <a:pt x="1058" y="6"/>
                  <a:pt x="1056" y="7"/>
                </a:cubicBezTo>
                <a:cubicBezTo>
                  <a:pt x="1053" y="9"/>
                  <a:pt x="1051" y="10"/>
                  <a:pt x="1049" y="12"/>
                </a:cubicBezTo>
                <a:cubicBezTo>
                  <a:pt x="1048" y="14"/>
                  <a:pt x="1047" y="17"/>
                  <a:pt x="1047" y="20"/>
                </a:cubicBezTo>
                <a:cubicBezTo>
                  <a:pt x="1047" y="22"/>
                  <a:pt x="1048" y="24"/>
                  <a:pt x="1049" y="26"/>
                </a:cubicBezTo>
                <a:cubicBezTo>
                  <a:pt x="1050" y="28"/>
                  <a:pt x="1051" y="30"/>
                  <a:pt x="1053" y="31"/>
                </a:cubicBezTo>
                <a:cubicBezTo>
                  <a:pt x="1055" y="32"/>
                  <a:pt x="1057" y="34"/>
                  <a:pt x="1059" y="35"/>
                </a:cubicBezTo>
                <a:cubicBezTo>
                  <a:pt x="1062" y="37"/>
                  <a:pt x="1064" y="39"/>
                  <a:pt x="1066" y="40"/>
                </a:cubicBezTo>
                <a:cubicBezTo>
                  <a:pt x="1067" y="42"/>
                  <a:pt x="1068" y="44"/>
                  <a:pt x="1068" y="47"/>
                </a:cubicBezTo>
                <a:cubicBezTo>
                  <a:pt x="1068" y="49"/>
                  <a:pt x="1067" y="52"/>
                  <a:pt x="1065" y="53"/>
                </a:cubicBezTo>
                <a:cubicBezTo>
                  <a:pt x="1062" y="55"/>
                  <a:pt x="1060" y="56"/>
                  <a:pt x="1057" y="56"/>
                </a:cubicBezTo>
                <a:cubicBezTo>
                  <a:pt x="1055" y="56"/>
                  <a:pt x="1053" y="56"/>
                  <a:pt x="1052" y="55"/>
                </a:cubicBezTo>
                <a:cubicBezTo>
                  <a:pt x="1050" y="55"/>
                  <a:pt x="1049" y="54"/>
                  <a:pt x="1048" y="54"/>
                </a:cubicBezTo>
                <a:cubicBezTo>
                  <a:pt x="1048" y="46"/>
                  <a:pt x="1048" y="46"/>
                  <a:pt x="1048" y="46"/>
                </a:cubicBezTo>
                <a:cubicBezTo>
                  <a:pt x="1044" y="46"/>
                  <a:pt x="1044" y="46"/>
                  <a:pt x="1044" y="46"/>
                </a:cubicBezTo>
                <a:cubicBezTo>
                  <a:pt x="1042" y="56"/>
                  <a:pt x="1042" y="56"/>
                  <a:pt x="1042" y="56"/>
                </a:cubicBezTo>
                <a:cubicBezTo>
                  <a:pt x="1043" y="57"/>
                  <a:pt x="1045" y="58"/>
                  <a:pt x="1048" y="58"/>
                </a:cubicBezTo>
                <a:cubicBezTo>
                  <a:pt x="1051" y="59"/>
                  <a:pt x="1054" y="59"/>
                  <a:pt x="1057" y="59"/>
                </a:cubicBezTo>
                <a:cubicBezTo>
                  <a:pt x="1060" y="59"/>
                  <a:pt x="1063" y="59"/>
                  <a:pt x="1066" y="57"/>
                </a:cubicBezTo>
                <a:cubicBezTo>
                  <a:pt x="1069" y="56"/>
                  <a:pt x="1071" y="54"/>
                  <a:pt x="1073" y="52"/>
                </a:cubicBezTo>
                <a:cubicBezTo>
                  <a:pt x="1074" y="50"/>
                  <a:pt x="1075" y="47"/>
                  <a:pt x="1075" y="44"/>
                </a:cubicBezTo>
                <a:cubicBezTo>
                  <a:pt x="1075" y="42"/>
                  <a:pt x="1074" y="40"/>
                  <a:pt x="1073" y="38"/>
                </a:cubicBezTo>
                <a:cubicBezTo>
                  <a:pt x="1072" y="36"/>
                  <a:pt x="1071" y="35"/>
                  <a:pt x="1069" y="34"/>
                </a:cubicBezTo>
                <a:cubicBezTo>
                  <a:pt x="1068" y="32"/>
                  <a:pt x="1066" y="31"/>
                  <a:pt x="1064" y="29"/>
                </a:cubicBezTo>
                <a:cubicBezTo>
                  <a:pt x="1060" y="27"/>
                  <a:pt x="1058" y="25"/>
                  <a:pt x="1056" y="24"/>
                </a:cubicBezTo>
                <a:cubicBezTo>
                  <a:pt x="1055" y="22"/>
                  <a:pt x="1054" y="20"/>
                  <a:pt x="1054" y="17"/>
                </a:cubicBezTo>
                <a:cubicBezTo>
                  <a:pt x="1054" y="15"/>
                  <a:pt x="1055" y="13"/>
                  <a:pt x="1057" y="11"/>
                </a:cubicBezTo>
                <a:cubicBezTo>
                  <a:pt x="1059" y="10"/>
                  <a:pt x="1061" y="9"/>
                  <a:pt x="1064" y="9"/>
                </a:cubicBezTo>
                <a:cubicBezTo>
                  <a:pt x="1065" y="9"/>
                  <a:pt x="1067" y="9"/>
                  <a:pt x="1068" y="10"/>
                </a:cubicBezTo>
                <a:cubicBezTo>
                  <a:pt x="1069" y="10"/>
                  <a:pt x="1070" y="10"/>
                  <a:pt x="1071" y="11"/>
                </a:cubicBezTo>
                <a:close/>
                <a:moveTo>
                  <a:pt x="1107" y="27"/>
                </a:moveTo>
                <a:cubicBezTo>
                  <a:pt x="1108" y="27"/>
                  <a:pt x="1108" y="27"/>
                  <a:pt x="1108" y="27"/>
                </a:cubicBezTo>
                <a:cubicBezTo>
                  <a:pt x="1110" y="20"/>
                  <a:pt x="1110" y="20"/>
                  <a:pt x="1110" y="20"/>
                </a:cubicBezTo>
                <a:cubicBezTo>
                  <a:pt x="1109" y="20"/>
                  <a:pt x="1108" y="19"/>
                  <a:pt x="1107" y="19"/>
                </a:cubicBezTo>
                <a:cubicBezTo>
                  <a:pt x="1105" y="19"/>
                  <a:pt x="1104" y="19"/>
                  <a:pt x="1102" y="19"/>
                </a:cubicBezTo>
                <a:cubicBezTo>
                  <a:pt x="1098" y="19"/>
                  <a:pt x="1094" y="20"/>
                  <a:pt x="1091" y="22"/>
                </a:cubicBezTo>
                <a:cubicBezTo>
                  <a:pt x="1088" y="25"/>
                  <a:pt x="1086" y="28"/>
                  <a:pt x="1084" y="32"/>
                </a:cubicBezTo>
                <a:cubicBezTo>
                  <a:pt x="1083" y="36"/>
                  <a:pt x="1082" y="40"/>
                  <a:pt x="1082" y="43"/>
                </a:cubicBezTo>
                <a:cubicBezTo>
                  <a:pt x="1082" y="48"/>
                  <a:pt x="1083" y="52"/>
                  <a:pt x="1085" y="55"/>
                </a:cubicBezTo>
                <a:cubicBezTo>
                  <a:pt x="1087" y="58"/>
                  <a:pt x="1091" y="59"/>
                  <a:pt x="1094" y="59"/>
                </a:cubicBezTo>
                <a:cubicBezTo>
                  <a:pt x="1098" y="59"/>
                  <a:pt x="1100" y="59"/>
                  <a:pt x="1102" y="57"/>
                </a:cubicBezTo>
                <a:cubicBezTo>
                  <a:pt x="1105" y="56"/>
                  <a:pt x="1106" y="54"/>
                  <a:pt x="1108" y="53"/>
                </a:cubicBezTo>
                <a:cubicBezTo>
                  <a:pt x="1106" y="50"/>
                  <a:pt x="1106" y="50"/>
                  <a:pt x="1106" y="50"/>
                </a:cubicBezTo>
                <a:cubicBezTo>
                  <a:pt x="1105" y="52"/>
                  <a:pt x="1103" y="53"/>
                  <a:pt x="1102" y="54"/>
                </a:cubicBezTo>
                <a:cubicBezTo>
                  <a:pt x="1100" y="54"/>
                  <a:pt x="1099" y="55"/>
                  <a:pt x="1097" y="55"/>
                </a:cubicBezTo>
                <a:cubicBezTo>
                  <a:pt x="1094" y="55"/>
                  <a:pt x="1092" y="54"/>
                  <a:pt x="1091" y="52"/>
                </a:cubicBezTo>
                <a:cubicBezTo>
                  <a:pt x="1090" y="50"/>
                  <a:pt x="1089" y="47"/>
                  <a:pt x="1089" y="43"/>
                </a:cubicBezTo>
                <a:cubicBezTo>
                  <a:pt x="1089" y="39"/>
                  <a:pt x="1090" y="35"/>
                  <a:pt x="1091" y="32"/>
                </a:cubicBezTo>
                <a:cubicBezTo>
                  <a:pt x="1092" y="30"/>
                  <a:pt x="1093" y="27"/>
                  <a:pt x="1095" y="26"/>
                </a:cubicBezTo>
                <a:cubicBezTo>
                  <a:pt x="1097" y="24"/>
                  <a:pt x="1099" y="23"/>
                  <a:pt x="1101" y="23"/>
                </a:cubicBezTo>
                <a:cubicBezTo>
                  <a:pt x="1102" y="23"/>
                  <a:pt x="1105" y="24"/>
                  <a:pt x="1107" y="27"/>
                </a:cubicBezTo>
                <a:close/>
                <a:moveTo>
                  <a:pt x="1124" y="52"/>
                </a:moveTo>
                <a:cubicBezTo>
                  <a:pt x="1129" y="19"/>
                  <a:pt x="1129" y="19"/>
                  <a:pt x="1129" y="19"/>
                </a:cubicBezTo>
                <a:cubicBezTo>
                  <a:pt x="1128" y="19"/>
                  <a:pt x="1128" y="19"/>
                  <a:pt x="1128" y="19"/>
                </a:cubicBezTo>
                <a:cubicBezTo>
                  <a:pt x="1118" y="20"/>
                  <a:pt x="1118" y="20"/>
                  <a:pt x="1118" y="20"/>
                </a:cubicBezTo>
                <a:cubicBezTo>
                  <a:pt x="1117" y="23"/>
                  <a:pt x="1117" y="23"/>
                  <a:pt x="1117" y="23"/>
                </a:cubicBezTo>
                <a:cubicBezTo>
                  <a:pt x="1122" y="24"/>
                  <a:pt x="1122" y="24"/>
                  <a:pt x="1122" y="24"/>
                </a:cubicBezTo>
                <a:cubicBezTo>
                  <a:pt x="1121" y="31"/>
                  <a:pt x="1120" y="37"/>
                  <a:pt x="1119" y="41"/>
                </a:cubicBezTo>
                <a:cubicBezTo>
                  <a:pt x="1118" y="49"/>
                  <a:pt x="1117" y="54"/>
                  <a:pt x="1117" y="55"/>
                </a:cubicBezTo>
                <a:cubicBezTo>
                  <a:pt x="1117" y="56"/>
                  <a:pt x="1118" y="57"/>
                  <a:pt x="1118" y="58"/>
                </a:cubicBezTo>
                <a:cubicBezTo>
                  <a:pt x="1119" y="59"/>
                  <a:pt x="1120" y="59"/>
                  <a:pt x="1122" y="59"/>
                </a:cubicBezTo>
                <a:cubicBezTo>
                  <a:pt x="1124" y="59"/>
                  <a:pt x="1125" y="59"/>
                  <a:pt x="1127" y="58"/>
                </a:cubicBezTo>
                <a:cubicBezTo>
                  <a:pt x="1128" y="57"/>
                  <a:pt x="1129" y="55"/>
                  <a:pt x="1130" y="54"/>
                </a:cubicBezTo>
                <a:cubicBezTo>
                  <a:pt x="1129" y="53"/>
                  <a:pt x="1129" y="53"/>
                  <a:pt x="1129" y="53"/>
                </a:cubicBezTo>
                <a:cubicBezTo>
                  <a:pt x="1128" y="54"/>
                  <a:pt x="1128" y="54"/>
                  <a:pt x="1127" y="54"/>
                </a:cubicBezTo>
                <a:cubicBezTo>
                  <a:pt x="1126" y="55"/>
                  <a:pt x="1126" y="55"/>
                  <a:pt x="1125" y="55"/>
                </a:cubicBezTo>
                <a:cubicBezTo>
                  <a:pt x="1125" y="55"/>
                  <a:pt x="1125" y="55"/>
                  <a:pt x="1125" y="54"/>
                </a:cubicBezTo>
                <a:cubicBezTo>
                  <a:pt x="1124" y="54"/>
                  <a:pt x="1124" y="54"/>
                  <a:pt x="1124" y="53"/>
                </a:cubicBezTo>
                <a:lnTo>
                  <a:pt x="1124" y="52"/>
                </a:lnTo>
                <a:close/>
                <a:moveTo>
                  <a:pt x="1127" y="11"/>
                </a:moveTo>
                <a:cubicBezTo>
                  <a:pt x="1128" y="11"/>
                  <a:pt x="1129" y="11"/>
                  <a:pt x="1130" y="10"/>
                </a:cubicBezTo>
                <a:cubicBezTo>
                  <a:pt x="1131" y="9"/>
                  <a:pt x="1131" y="7"/>
                  <a:pt x="1131" y="6"/>
                </a:cubicBezTo>
                <a:cubicBezTo>
                  <a:pt x="1131" y="5"/>
                  <a:pt x="1131" y="4"/>
                  <a:pt x="1130" y="3"/>
                </a:cubicBezTo>
                <a:cubicBezTo>
                  <a:pt x="1130" y="3"/>
                  <a:pt x="1129" y="2"/>
                  <a:pt x="1128" y="2"/>
                </a:cubicBezTo>
                <a:cubicBezTo>
                  <a:pt x="1126" y="2"/>
                  <a:pt x="1125" y="3"/>
                  <a:pt x="1124" y="4"/>
                </a:cubicBezTo>
                <a:cubicBezTo>
                  <a:pt x="1123" y="5"/>
                  <a:pt x="1123" y="6"/>
                  <a:pt x="1123" y="7"/>
                </a:cubicBezTo>
                <a:cubicBezTo>
                  <a:pt x="1123" y="8"/>
                  <a:pt x="1123" y="9"/>
                  <a:pt x="1124" y="10"/>
                </a:cubicBezTo>
                <a:cubicBezTo>
                  <a:pt x="1125" y="11"/>
                  <a:pt x="1126" y="11"/>
                  <a:pt x="1127" y="11"/>
                </a:cubicBezTo>
                <a:close/>
                <a:moveTo>
                  <a:pt x="1166" y="52"/>
                </a:moveTo>
                <a:cubicBezTo>
                  <a:pt x="1165" y="49"/>
                  <a:pt x="1165" y="49"/>
                  <a:pt x="1165" y="49"/>
                </a:cubicBezTo>
                <a:cubicBezTo>
                  <a:pt x="1163" y="51"/>
                  <a:pt x="1161" y="52"/>
                  <a:pt x="1159" y="53"/>
                </a:cubicBezTo>
                <a:cubicBezTo>
                  <a:pt x="1157" y="54"/>
                  <a:pt x="1155" y="55"/>
                  <a:pt x="1153" y="55"/>
                </a:cubicBezTo>
                <a:cubicBezTo>
                  <a:pt x="1150" y="55"/>
                  <a:pt x="1148" y="54"/>
                  <a:pt x="1147" y="51"/>
                </a:cubicBezTo>
                <a:cubicBezTo>
                  <a:pt x="1145" y="49"/>
                  <a:pt x="1145" y="46"/>
                  <a:pt x="1145" y="43"/>
                </a:cubicBezTo>
                <a:cubicBezTo>
                  <a:pt x="1148" y="43"/>
                  <a:pt x="1151" y="42"/>
                  <a:pt x="1155" y="41"/>
                </a:cubicBezTo>
                <a:cubicBezTo>
                  <a:pt x="1158" y="40"/>
                  <a:pt x="1162" y="38"/>
                  <a:pt x="1164" y="36"/>
                </a:cubicBezTo>
                <a:cubicBezTo>
                  <a:pt x="1167" y="33"/>
                  <a:pt x="1168" y="31"/>
                  <a:pt x="1168" y="27"/>
                </a:cubicBezTo>
                <a:cubicBezTo>
                  <a:pt x="1168" y="25"/>
                  <a:pt x="1167" y="23"/>
                  <a:pt x="1166" y="21"/>
                </a:cubicBezTo>
                <a:cubicBezTo>
                  <a:pt x="1164" y="19"/>
                  <a:pt x="1162" y="19"/>
                  <a:pt x="1158" y="19"/>
                </a:cubicBezTo>
                <a:cubicBezTo>
                  <a:pt x="1154" y="19"/>
                  <a:pt x="1151" y="20"/>
                  <a:pt x="1148" y="22"/>
                </a:cubicBezTo>
                <a:cubicBezTo>
                  <a:pt x="1145" y="24"/>
                  <a:pt x="1142" y="28"/>
                  <a:pt x="1140" y="31"/>
                </a:cubicBezTo>
                <a:cubicBezTo>
                  <a:pt x="1138" y="35"/>
                  <a:pt x="1138" y="40"/>
                  <a:pt x="1138" y="44"/>
                </a:cubicBezTo>
                <a:cubicBezTo>
                  <a:pt x="1138" y="47"/>
                  <a:pt x="1138" y="49"/>
                  <a:pt x="1139" y="52"/>
                </a:cubicBezTo>
                <a:cubicBezTo>
                  <a:pt x="1140" y="54"/>
                  <a:pt x="1142" y="56"/>
                  <a:pt x="1144" y="57"/>
                </a:cubicBezTo>
                <a:cubicBezTo>
                  <a:pt x="1146" y="59"/>
                  <a:pt x="1148" y="59"/>
                  <a:pt x="1151" y="59"/>
                </a:cubicBezTo>
                <a:cubicBezTo>
                  <a:pt x="1155" y="59"/>
                  <a:pt x="1158" y="58"/>
                  <a:pt x="1160" y="57"/>
                </a:cubicBezTo>
                <a:cubicBezTo>
                  <a:pt x="1163" y="55"/>
                  <a:pt x="1165" y="54"/>
                  <a:pt x="1166" y="52"/>
                </a:cubicBezTo>
                <a:close/>
                <a:moveTo>
                  <a:pt x="1157" y="22"/>
                </a:moveTo>
                <a:cubicBezTo>
                  <a:pt x="1158" y="22"/>
                  <a:pt x="1159" y="23"/>
                  <a:pt x="1160" y="24"/>
                </a:cubicBezTo>
                <a:cubicBezTo>
                  <a:pt x="1161" y="25"/>
                  <a:pt x="1161" y="26"/>
                  <a:pt x="1161" y="28"/>
                </a:cubicBezTo>
                <a:cubicBezTo>
                  <a:pt x="1161" y="30"/>
                  <a:pt x="1161" y="32"/>
                  <a:pt x="1159" y="34"/>
                </a:cubicBezTo>
                <a:cubicBezTo>
                  <a:pt x="1157" y="35"/>
                  <a:pt x="1155" y="37"/>
                  <a:pt x="1152" y="38"/>
                </a:cubicBezTo>
                <a:cubicBezTo>
                  <a:pt x="1150" y="39"/>
                  <a:pt x="1147" y="39"/>
                  <a:pt x="1145" y="39"/>
                </a:cubicBezTo>
                <a:cubicBezTo>
                  <a:pt x="1145" y="37"/>
                  <a:pt x="1146" y="34"/>
                  <a:pt x="1147" y="32"/>
                </a:cubicBezTo>
                <a:cubicBezTo>
                  <a:pt x="1148" y="29"/>
                  <a:pt x="1149" y="27"/>
                  <a:pt x="1151" y="25"/>
                </a:cubicBezTo>
                <a:cubicBezTo>
                  <a:pt x="1152" y="23"/>
                  <a:pt x="1154" y="22"/>
                  <a:pt x="1157" y="22"/>
                </a:cubicBezTo>
                <a:close/>
                <a:moveTo>
                  <a:pt x="1187" y="28"/>
                </a:moveTo>
                <a:cubicBezTo>
                  <a:pt x="1188" y="19"/>
                  <a:pt x="1188" y="19"/>
                  <a:pt x="1188" y="19"/>
                </a:cubicBezTo>
                <a:cubicBezTo>
                  <a:pt x="1186" y="19"/>
                  <a:pt x="1186" y="19"/>
                  <a:pt x="1186" y="19"/>
                </a:cubicBezTo>
                <a:cubicBezTo>
                  <a:pt x="1178" y="20"/>
                  <a:pt x="1178" y="20"/>
                  <a:pt x="1178" y="20"/>
                </a:cubicBezTo>
                <a:cubicBezTo>
                  <a:pt x="1177" y="23"/>
                  <a:pt x="1177" y="23"/>
                  <a:pt x="1177" y="23"/>
                </a:cubicBezTo>
                <a:cubicBezTo>
                  <a:pt x="1180" y="25"/>
                  <a:pt x="1180" y="25"/>
                  <a:pt x="1180" y="25"/>
                </a:cubicBezTo>
                <a:cubicBezTo>
                  <a:pt x="1176" y="58"/>
                  <a:pt x="1176" y="58"/>
                  <a:pt x="1176" y="58"/>
                </a:cubicBezTo>
                <a:cubicBezTo>
                  <a:pt x="1183" y="58"/>
                  <a:pt x="1183" y="58"/>
                  <a:pt x="1183" y="58"/>
                </a:cubicBezTo>
                <a:cubicBezTo>
                  <a:pt x="1186" y="33"/>
                  <a:pt x="1186" y="33"/>
                  <a:pt x="1186" y="33"/>
                </a:cubicBezTo>
                <a:cubicBezTo>
                  <a:pt x="1188" y="31"/>
                  <a:pt x="1190" y="28"/>
                  <a:pt x="1192" y="26"/>
                </a:cubicBezTo>
                <a:cubicBezTo>
                  <a:pt x="1194" y="25"/>
                  <a:pt x="1196" y="24"/>
                  <a:pt x="1198" y="24"/>
                </a:cubicBezTo>
                <a:cubicBezTo>
                  <a:pt x="1200" y="24"/>
                  <a:pt x="1201" y="24"/>
                  <a:pt x="1202" y="25"/>
                </a:cubicBezTo>
                <a:cubicBezTo>
                  <a:pt x="1202" y="26"/>
                  <a:pt x="1203" y="27"/>
                  <a:pt x="1203" y="29"/>
                </a:cubicBezTo>
                <a:cubicBezTo>
                  <a:pt x="1203" y="31"/>
                  <a:pt x="1202" y="33"/>
                  <a:pt x="1202" y="35"/>
                </a:cubicBezTo>
                <a:cubicBezTo>
                  <a:pt x="1202" y="37"/>
                  <a:pt x="1201" y="39"/>
                  <a:pt x="1201" y="41"/>
                </a:cubicBezTo>
                <a:cubicBezTo>
                  <a:pt x="1201" y="43"/>
                  <a:pt x="1201" y="43"/>
                  <a:pt x="1201" y="43"/>
                </a:cubicBezTo>
                <a:cubicBezTo>
                  <a:pt x="1200" y="46"/>
                  <a:pt x="1200" y="46"/>
                  <a:pt x="1200" y="46"/>
                </a:cubicBezTo>
                <a:cubicBezTo>
                  <a:pt x="1199" y="51"/>
                  <a:pt x="1199" y="54"/>
                  <a:pt x="1199" y="55"/>
                </a:cubicBezTo>
                <a:cubicBezTo>
                  <a:pt x="1199" y="58"/>
                  <a:pt x="1200" y="59"/>
                  <a:pt x="1203" y="59"/>
                </a:cubicBezTo>
                <a:cubicBezTo>
                  <a:pt x="1205" y="59"/>
                  <a:pt x="1206" y="59"/>
                  <a:pt x="1207" y="58"/>
                </a:cubicBezTo>
                <a:cubicBezTo>
                  <a:pt x="1208" y="58"/>
                  <a:pt x="1209" y="57"/>
                  <a:pt x="1210" y="57"/>
                </a:cubicBezTo>
                <a:cubicBezTo>
                  <a:pt x="1210" y="56"/>
                  <a:pt x="1211" y="55"/>
                  <a:pt x="1211" y="55"/>
                </a:cubicBezTo>
                <a:cubicBezTo>
                  <a:pt x="1210" y="53"/>
                  <a:pt x="1210" y="53"/>
                  <a:pt x="1210" y="53"/>
                </a:cubicBezTo>
                <a:cubicBezTo>
                  <a:pt x="1209" y="54"/>
                  <a:pt x="1208" y="55"/>
                  <a:pt x="1207" y="55"/>
                </a:cubicBezTo>
                <a:cubicBezTo>
                  <a:pt x="1206" y="55"/>
                  <a:pt x="1206" y="54"/>
                  <a:pt x="1206" y="53"/>
                </a:cubicBezTo>
                <a:cubicBezTo>
                  <a:pt x="1206" y="51"/>
                  <a:pt x="1206" y="48"/>
                  <a:pt x="1207" y="45"/>
                </a:cubicBezTo>
                <a:cubicBezTo>
                  <a:pt x="1208" y="41"/>
                  <a:pt x="1208" y="41"/>
                  <a:pt x="1208" y="41"/>
                </a:cubicBezTo>
                <a:cubicBezTo>
                  <a:pt x="1208" y="40"/>
                  <a:pt x="1208" y="40"/>
                  <a:pt x="1208" y="40"/>
                </a:cubicBezTo>
                <a:cubicBezTo>
                  <a:pt x="1209" y="34"/>
                  <a:pt x="1210" y="31"/>
                  <a:pt x="1210" y="29"/>
                </a:cubicBezTo>
                <a:cubicBezTo>
                  <a:pt x="1210" y="25"/>
                  <a:pt x="1209" y="23"/>
                  <a:pt x="1207" y="21"/>
                </a:cubicBezTo>
                <a:cubicBezTo>
                  <a:pt x="1206" y="19"/>
                  <a:pt x="1204" y="19"/>
                  <a:pt x="1201" y="19"/>
                </a:cubicBezTo>
                <a:cubicBezTo>
                  <a:pt x="1199" y="19"/>
                  <a:pt x="1196" y="19"/>
                  <a:pt x="1193" y="21"/>
                </a:cubicBezTo>
                <a:cubicBezTo>
                  <a:pt x="1191" y="23"/>
                  <a:pt x="1189" y="25"/>
                  <a:pt x="1187" y="28"/>
                </a:cubicBezTo>
                <a:close/>
                <a:moveTo>
                  <a:pt x="1243" y="27"/>
                </a:moveTo>
                <a:cubicBezTo>
                  <a:pt x="1245" y="27"/>
                  <a:pt x="1245" y="27"/>
                  <a:pt x="1245" y="27"/>
                </a:cubicBezTo>
                <a:cubicBezTo>
                  <a:pt x="1247" y="20"/>
                  <a:pt x="1247" y="20"/>
                  <a:pt x="1247" y="20"/>
                </a:cubicBezTo>
                <a:cubicBezTo>
                  <a:pt x="1246" y="20"/>
                  <a:pt x="1244" y="19"/>
                  <a:pt x="1243" y="19"/>
                </a:cubicBezTo>
                <a:cubicBezTo>
                  <a:pt x="1241" y="19"/>
                  <a:pt x="1240" y="19"/>
                  <a:pt x="1239" y="19"/>
                </a:cubicBezTo>
                <a:cubicBezTo>
                  <a:pt x="1234" y="19"/>
                  <a:pt x="1231" y="20"/>
                  <a:pt x="1228" y="22"/>
                </a:cubicBezTo>
                <a:cubicBezTo>
                  <a:pt x="1224" y="25"/>
                  <a:pt x="1222" y="28"/>
                  <a:pt x="1220" y="32"/>
                </a:cubicBezTo>
                <a:cubicBezTo>
                  <a:pt x="1219" y="36"/>
                  <a:pt x="1218" y="40"/>
                  <a:pt x="1218" y="43"/>
                </a:cubicBezTo>
                <a:cubicBezTo>
                  <a:pt x="1218" y="48"/>
                  <a:pt x="1219" y="52"/>
                  <a:pt x="1221" y="55"/>
                </a:cubicBezTo>
                <a:cubicBezTo>
                  <a:pt x="1224" y="58"/>
                  <a:pt x="1227" y="59"/>
                  <a:pt x="1231" y="59"/>
                </a:cubicBezTo>
                <a:cubicBezTo>
                  <a:pt x="1234" y="59"/>
                  <a:pt x="1236" y="59"/>
                  <a:pt x="1239" y="57"/>
                </a:cubicBezTo>
                <a:cubicBezTo>
                  <a:pt x="1241" y="56"/>
                  <a:pt x="1243" y="54"/>
                  <a:pt x="1244" y="53"/>
                </a:cubicBezTo>
                <a:cubicBezTo>
                  <a:pt x="1242" y="50"/>
                  <a:pt x="1242" y="50"/>
                  <a:pt x="1242" y="50"/>
                </a:cubicBezTo>
                <a:cubicBezTo>
                  <a:pt x="1241" y="52"/>
                  <a:pt x="1239" y="53"/>
                  <a:pt x="1238" y="54"/>
                </a:cubicBezTo>
                <a:cubicBezTo>
                  <a:pt x="1236" y="54"/>
                  <a:pt x="1235" y="55"/>
                  <a:pt x="1233" y="55"/>
                </a:cubicBezTo>
                <a:cubicBezTo>
                  <a:pt x="1230" y="55"/>
                  <a:pt x="1228" y="54"/>
                  <a:pt x="1227" y="52"/>
                </a:cubicBezTo>
                <a:cubicBezTo>
                  <a:pt x="1226" y="50"/>
                  <a:pt x="1225" y="47"/>
                  <a:pt x="1225" y="43"/>
                </a:cubicBezTo>
                <a:cubicBezTo>
                  <a:pt x="1225" y="39"/>
                  <a:pt x="1226" y="35"/>
                  <a:pt x="1227" y="32"/>
                </a:cubicBezTo>
                <a:cubicBezTo>
                  <a:pt x="1228" y="30"/>
                  <a:pt x="1229" y="27"/>
                  <a:pt x="1231" y="26"/>
                </a:cubicBezTo>
                <a:cubicBezTo>
                  <a:pt x="1233" y="24"/>
                  <a:pt x="1235" y="23"/>
                  <a:pt x="1237" y="23"/>
                </a:cubicBezTo>
                <a:cubicBezTo>
                  <a:pt x="1239" y="23"/>
                  <a:pt x="1241" y="24"/>
                  <a:pt x="1243" y="27"/>
                </a:cubicBezTo>
                <a:close/>
                <a:moveTo>
                  <a:pt x="1279" y="52"/>
                </a:moveTo>
                <a:cubicBezTo>
                  <a:pt x="1277" y="49"/>
                  <a:pt x="1277" y="49"/>
                  <a:pt x="1277" y="49"/>
                </a:cubicBezTo>
                <a:cubicBezTo>
                  <a:pt x="1276" y="51"/>
                  <a:pt x="1274" y="52"/>
                  <a:pt x="1272" y="53"/>
                </a:cubicBezTo>
                <a:cubicBezTo>
                  <a:pt x="1270" y="54"/>
                  <a:pt x="1268" y="55"/>
                  <a:pt x="1266" y="55"/>
                </a:cubicBezTo>
                <a:cubicBezTo>
                  <a:pt x="1263" y="55"/>
                  <a:pt x="1261" y="54"/>
                  <a:pt x="1259" y="51"/>
                </a:cubicBezTo>
                <a:cubicBezTo>
                  <a:pt x="1258" y="49"/>
                  <a:pt x="1257" y="46"/>
                  <a:pt x="1258" y="43"/>
                </a:cubicBezTo>
                <a:cubicBezTo>
                  <a:pt x="1260" y="43"/>
                  <a:pt x="1264" y="42"/>
                  <a:pt x="1267" y="41"/>
                </a:cubicBezTo>
                <a:cubicBezTo>
                  <a:pt x="1271" y="40"/>
                  <a:pt x="1274" y="38"/>
                  <a:pt x="1277" y="36"/>
                </a:cubicBezTo>
                <a:cubicBezTo>
                  <a:pt x="1280" y="33"/>
                  <a:pt x="1281" y="31"/>
                  <a:pt x="1281" y="27"/>
                </a:cubicBezTo>
                <a:cubicBezTo>
                  <a:pt x="1281" y="25"/>
                  <a:pt x="1280" y="23"/>
                  <a:pt x="1278" y="21"/>
                </a:cubicBezTo>
                <a:cubicBezTo>
                  <a:pt x="1277" y="19"/>
                  <a:pt x="1274" y="19"/>
                  <a:pt x="1271" y="19"/>
                </a:cubicBezTo>
                <a:cubicBezTo>
                  <a:pt x="1267" y="19"/>
                  <a:pt x="1264" y="20"/>
                  <a:pt x="1260" y="22"/>
                </a:cubicBezTo>
                <a:cubicBezTo>
                  <a:pt x="1257" y="24"/>
                  <a:pt x="1255" y="28"/>
                  <a:pt x="1253" y="31"/>
                </a:cubicBezTo>
                <a:cubicBezTo>
                  <a:pt x="1251" y="35"/>
                  <a:pt x="1250" y="40"/>
                  <a:pt x="1250" y="44"/>
                </a:cubicBezTo>
                <a:cubicBezTo>
                  <a:pt x="1250" y="47"/>
                  <a:pt x="1251" y="49"/>
                  <a:pt x="1252" y="52"/>
                </a:cubicBezTo>
                <a:cubicBezTo>
                  <a:pt x="1253" y="54"/>
                  <a:pt x="1254" y="56"/>
                  <a:pt x="1256" y="57"/>
                </a:cubicBezTo>
                <a:cubicBezTo>
                  <a:pt x="1258" y="59"/>
                  <a:pt x="1261" y="59"/>
                  <a:pt x="1264" y="59"/>
                </a:cubicBezTo>
                <a:cubicBezTo>
                  <a:pt x="1267" y="59"/>
                  <a:pt x="1270" y="58"/>
                  <a:pt x="1273" y="57"/>
                </a:cubicBezTo>
                <a:cubicBezTo>
                  <a:pt x="1276" y="55"/>
                  <a:pt x="1278" y="54"/>
                  <a:pt x="1279" y="52"/>
                </a:cubicBezTo>
                <a:close/>
                <a:moveTo>
                  <a:pt x="1269" y="22"/>
                </a:moveTo>
                <a:cubicBezTo>
                  <a:pt x="1271" y="22"/>
                  <a:pt x="1272" y="23"/>
                  <a:pt x="1273" y="24"/>
                </a:cubicBezTo>
                <a:cubicBezTo>
                  <a:pt x="1274" y="25"/>
                  <a:pt x="1274" y="26"/>
                  <a:pt x="1274" y="28"/>
                </a:cubicBezTo>
                <a:cubicBezTo>
                  <a:pt x="1274" y="30"/>
                  <a:pt x="1273" y="32"/>
                  <a:pt x="1272" y="34"/>
                </a:cubicBezTo>
                <a:cubicBezTo>
                  <a:pt x="1270" y="35"/>
                  <a:pt x="1268" y="37"/>
                  <a:pt x="1265" y="38"/>
                </a:cubicBezTo>
                <a:cubicBezTo>
                  <a:pt x="1263" y="39"/>
                  <a:pt x="1260" y="39"/>
                  <a:pt x="1258" y="39"/>
                </a:cubicBezTo>
                <a:cubicBezTo>
                  <a:pt x="1258" y="37"/>
                  <a:pt x="1259" y="34"/>
                  <a:pt x="1259" y="32"/>
                </a:cubicBezTo>
                <a:cubicBezTo>
                  <a:pt x="1260" y="29"/>
                  <a:pt x="1262" y="27"/>
                  <a:pt x="1263" y="25"/>
                </a:cubicBezTo>
                <a:cubicBezTo>
                  <a:pt x="1265" y="23"/>
                  <a:pt x="1267" y="22"/>
                  <a:pt x="1269" y="22"/>
                </a:cubicBezTo>
                <a:close/>
                <a:moveTo>
                  <a:pt x="1310" y="25"/>
                </a:moveTo>
                <a:cubicBezTo>
                  <a:pt x="1311" y="20"/>
                  <a:pt x="1311" y="20"/>
                  <a:pt x="1311" y="20"/>
                </a:cubicBezTo>
                <a:cubicBezTo>
                  <a:pt x="1311" y="20"/>
                  <a:pt x="1309" y="19"/>
                  <a:pt x="1308" y="19"/>
                </a:cubicBezTo>
                <a:cubicBezTo>
                  <a:pt x="1306" y="19"/>
                  <a:pt x="1304" y="19"/>
                  <a:pt x="1303" y="19"/>
                </a:cubicBezTo>
                <a:cubicBezTo>
                  <a:pt x="1300" y="19"/>
                  <a:pt x="1298" y="19"/>
                  <a:pt x="1296" y="20"/>
                </a:cubicBezTo>
                <a:cubicBezTo>
                  <a:pt x="1293" y="21"/>
                  <a:pt x="1292" y="22"/>
                  <a:pt x="1291" y="24"/>
                </a:cubicBezTo>
                <a:cubicBezTo>
                  <a:pt x="1289" y="26"/>
                  <a:pt x="1289" y="27"/>
                  <a:pt x="1289" y="30"/>
                </a:cubicBezTo>
                <a:cubicBezTo>
                  <a:pt x="1289" y="34"/>
                  <a:pt x="1291" y="38"/>
                  <a:pt x="1296" y="41"/>
                </a:cubicBezTo>
                <a:cubicBezTo>
                  <a:pt x="1298" y="43"/>
                  <a:pt x="1300" y="44"/>
                  <a:pt x="1301" y="45"/>
                </a:cubicBezTo>
                <a:cubicBezTo>
                  <a:pt x="1302" y="46"/>
                  <a:pt x="1303" y="48"/>
                  <a:pt x="1303" y="50"/>
                </a:cubicBezTo>
                <a:cubicBezTo>
                  <a:pt x="1303" y="51"/>
                  <a:pt x="1302" y="53"/>
                  <a:pt x="1301" y="54"/>
                </a:cubicBezTo>
                <a:cubicBezTo>
                  <a:pt x="1299" y="55"/>
                  <a:pt x="1297" y="55"/>
                  <a:pt x="1295" y="55"/>
                </a:cubicBezTo>
                <a:cubicBezTo>
                  <a:pt x="1293" y="55"/>
                  <a:pt x="1292" y="55"/>
                  <a:pt x="1290" y="54"/>
                </a:cubicBezTo>
                <a:cubicBezTo>
                  <a:pt x="1288" y="53"/>
                  <a:pt x="1287" y="53"/>
                  <a:pt x="1286" y="52"/>
                </a:cubicBezTo>
                <a:cubicBezTo>
                  <a:pt x="1285" y="57"/>
                  <a:pt x="1285" y="57"/>
                  <a:pt x="1285" y="57"/>
                </a:cubicBezTo>
                <a:cubicBezTo>
                  <a:pt x="1285" y="58"/>
                  <a:pt x="1287" y="58"/>
                  <a:pt x="1289" y="58"/>
                </a:cubicBezTo>
                <a:cubicBezTo>
                  <a:pt x="1291" y="59"/>
                  <a:pt x="1293" y="59"/>
                  <a:pt x="1295" y="59"/>
                </a:cubicBezTo>
                <a:cubicBezTo>
                  <a:pt x="1299" y="59"/>
                  <a:pt x="1303" y="58"/>
                  <a:pt x="1305" y="56"/>
                </a:cubicBezTo>
                <a:cubicBezTo>
                  <a:pt x="1308" y="54"/>
                  <a:pt x="1309" y="52"/>
                  <a:pt x="1309" y="48"/>
                </a:cubicBezTo>
                <a:cubicBezTo>
                  <a:pt x="1309" y="46"/>
                  <a:pt x="1309" y="45"/>
                  <a:pt x="1308" y="43"/>
                </a:cubicBezTo>
                <a:cubicBezTo>
                  <a:pt x="1307" y="42"/>
                  <a:pt x="1306" y="41"/>
                  <a:pt x="1305" y="40"/>
                </a:cubicBezTo>
                <a:cubicBezTo>
                  <a:pt x="1304" y="39"/>
                  <a:pt x="1303" y="38"/>
                  <a:pt x="1301" y="36"/>
                </a:cubicBezTo>
                <a:cubicBezTo>
                  <a:pt x="1299" y="35"/>
                  <a:pt x="1298" y="34"/>
                  <a:pt x="1297" y="32"/>
                </a:cubicBezTo>
                <a:cubicBezTo>
                  <a:pt x="1296" y="31"/>
                  <a:pt x="1295" y="30"/>
                  <a:pt x="1295" y="28"/>
                </a:cubicBezTo>
                <a:cubicBezTo>
                  <a:pt x="1295" y="26"/>
                  <a:pt x="1296" y="25"/>
                  <a:pt x="1297" y="24"/>
                </a:cubicBezTo>
                <a:cubicBezTo>
                  <a:pt x="1299" y="23"/>
                  <a:pt x="1300" y="23"/>
                  <a:pt x="1303" y="23"/>
                </a:cubicBezTo>
                <a:cubicBezTo>
                  <a:pt x="1304" y="23"/>
                  <a:pt x="1306" y="23"/>
                  <a:pt x="1307" y="24"/>
                </a:cubicBezTo>
                <a:cubicBezTo>
                  <a:pt x="1309" y="24"/>
                  <a:pt x="1310" y="25"/>
                  <a:pt x="1310" y="25"/>
                </a:cubicBezTo>
                <a:close/>
                <a:moveTo>
                  <a:pt x="1047" y="110"/>
                </a:moveTo>
                <a:cubicBezTo>
                  <a:pt x="1052" y="111"/>
                  <a:pt x="1052" y="111"/>
                  <a:pt x="1052" y="111"/>
                </a:cubicBezTo>
                <a:cubicBezTo>
                  <a:pt x="1046" y="156"/>
                  <a:pt x="1046" y="156"/>
                  <a:pt x="1046" y="156"/>
                </a:cubicBezTo>
                <a:cubicBezTo>
                  <a:pt x="1041" y="157"/>
                  <a:pt x="1041" y="157"/>
                  <a:pt x="1041" y="157"/>
                </a:cubicBezTo>
                <a:cubicBezTo>
                  <a:pt x="1041" y="159"/>
                  <a:pt x="1041" y="159"/>
                  <a:pt x="1041" y="159"/>
                </a:cubicBezTo>
                <a:cubicBezTo>
                  <a:pt x="1078" y="159"/>
                  <a:pt x="1078" y="159"/>
                  <a:pt x="1078" y="159"/>
                </a:cubicBezTo>
                <a:cubicBezTo>
                  <a:pt x="1081" y="147"/>
                  <a:pt x="1081" y="147"/>
                  <a:pt x="1081" y="147"/>
                </a:cubicBezTo>
                <a:cubicBezTo>
                  <a:pt x="1077" y="146"/>
                  <a:pt x="1077" y="146"/>
                  <a:pt x="1077" y="146"/>
                </a:cubicBezTo>
                <a:cubicBezTo>
                  <a:pt x="1073" y="155"/>
                  <a:pt x="1073" y="155"/>
                  <a:pt x="1073" y="155"/>
                </a:cubicBezTo>
                <a:cubicBezTo>
                  <a:pt x="1053" y="156"/>
                  <a:pt x="1053" y="156"/>
                  <a:pt x="1053" y="156"/>
                </a:cubicBezTo>
                <a:cubicBezTo>
                  <a:pt x="1056" y="134"/>
                  <a:pt x="1056" y="134"/>
                  <a:pt x="1056" y="134"/>
                </a:cubicBezTo>
                <a:cubicBezTo>
                  <a:pt x="1072" y="135"/>
                  <a:pt x="1072" y="135"/>
                  <a:pt x="1072" y="135"/>
                </a:cubicBezTo>
                <a:cubicBezTo>
                  <a:pt x="1073" y="130"/>
                  <a:pt x="1073" y="130"/>
                  <a:pt x="1073" y="130"/>
                </a:cubicBezTo>
                <a:cubicBezTo>
                  <a:pt x="1057" y="130"/>
                  <a:pt x="1057" y="130"/>
                  <a:pt x="1057" y="130"/>
                </a:cubicBezTo>
                <a:cubicBezTo>
                  <a:pt x="1059" y="110"/>
                  <a:pt x="1059" y="110"/>
                  <a:pt x="1059" y="110"/>
                </a:cubicBezTo>
                <a:cubicBezTo>
                  <a:pt x="1075" y="111"/>
                  <a:pt x="1075" y="111"/>
                  <a:pt x="1075" y="111"/>
                </a:cubicBezTo>
                <a:cubicBezTo>
                  <a:pt x="1076" y="118"/>
                  <a:pt x="1076" y="118"/>
                  <a:pt x="1076" y="118"/>
                </a:cubicBezTo>
                <a:cubicBezTo>
                  <a:pt x="1080" y="118"/>
                  <a:pt x="1080" y="118"/>
                  <a:pt x="1080" y="118"/>
                </a:cubicBezTo>
                <a:cubicBezTo>
                  <a:pt x="1081" y="107"/>
                  <a:pt x="1081" y="107"/>
                  <a:pt x="1081" y="107"/>
                </a:cubicBezTo>
                <a:cubicBezTo>
                  <a:pt x="1048" y="107"/>
                  <a:pt x="1048" y="107"/>
                  <a:pt x="1048" y="107"/>
                </a:cubicBezTo>
                <a:lnTo>
                  <a:pt x="1047" y="110"/>
                </a:lnTo>
                <a:close/>
                <a:moveTo>
                  <a:pt x="1100" y="129"/>
                </a:moveTo>
                <a:cubicBezTo>
                  <a:pt x="1100" y="120"/>
                  <a:pt x="1100" y="120"/>
                  <a:pt x="1100" y="120"/>
                </a:cubicBezTo>
                <a:cubicBezTo>
                  <a:pt x="1099" y="119"/>
                  <a:pt x="1099" y="119"/>
                  <a:pt x="1099" y="119"/>
                </a:cubicBezTo>
                <a:cubicBezTo>
                  <a:pt x="1090" y="121"/>
                  <a:pt x="1090" y="121"/>
                  <a:pt x="1090" y="121"/>
                </a:cubicBezTo>
                <a:cubicBezTo>
                  <a:pt x="1090" y="124"/>
                  <a:pt x="1090" y="124"/>
                  <a:pt x="1090" y="124"/>
                </a:cubicBezTo>
                <a:cubicBezTo>
                  <a:pt x="1093" y="125"/>
                  <a:pt x="1093" y="125"/>
                  <a:pt x="1093" y="125"/>
                </a:cubicBezTo>
                <a:cubicBezTo>
                  <a:pt x="1089" y="159"/>
                  <a:pt x="1089" y="159"/>
                  <a:pt x="1089" y="159"/>
                </a:cubicBezTo>
                <a:cubicBezTo>
                  <a:pt x="1095" y="159"/>
                  <a:pt x="1095" y="159"/>
                  <a:pt x="1095" y="159"/>
                </a:cubicBezTo>
                <a:cubicBezTo>
                  <a:pt x="1099" y="134"/>
                  <a:pt x="1099" y="134"/>
                  <a:pt x="1099" y="134"/>
                </a:cubicBezTo>
                <a:cubicBezTo>
                  <a:pt x="1101" y="131"/>
                  <a:pt x="1103" y="129"/>
                  <a:pt x="1105" y="127"/>
                </a:cubicBezTo>
                <a:cubicBezTo>
                  <a:pt x="1107" y="125"/>
                  <a:pt x="1109" y="124"/>
                  <a:pt x="1111" y="124"/>
                </a:cubicBezTo>
                <a:cubicBezTo>
                  <a:pt x="1113" y="124"/>
                  <a:pt x="1114" y="125"/>
                  <a:pt x="1114" y="126"/>
                </a:cubicBezTo>
                <a:cubicBezTo>
                  <a:pt x="1115" y="127"/>
                  <a:pt x="1115" y="128"/>
                  <a:pt x="1115" y="130"/>
                </a:cubicBezTo>
                <a:cubicBezTo>
                  <a:pt x="1115" y="132"/>
                  <a:pt x="1115" y="134"/>
                  <a:pt x="1115" y="135"/>
                </a:cubicBezTo>
                <a:cubicBezTo>
                  <a:pt x="1115" y="137"/>
                  <a:pt x="1114" y="140"/>
                  <a:pt x="1114" y="142"/>
                </a:cubicBezTo>
                <a:cubicBezTo>
                  <a:pt x="1114" y="144"/>
                  <a:pt x="1114" y="144"/>
                  <a:pt x="1114" y="144"/>
                </a:cubicBezTo>
                <a:cubicBezTo>
                  <a:pt x="1113" y="147"/>
                  <a:pt x="1113" y="147"/>
                  <a:pt x="1113" y="147"/>
                </a:cubicBezTo>
                <a:cubicBezTo>
                  <a:pt x="1112" y="151"/>
                  <a:pt x="1112" y="154"/>
                  <a:pt x="1112" y="156"/>
                </a:cubicBezTo>
                <a:cubicBezTo>
                  <a:pt x="1112" y="159"/>
                  <a:pt x="1113" y="160"/>
                  <a:pt x="1116" y="160"/>
                </a:cubicBezTo>
                <a:cubicBezTo>
                  <a:pt x="1117" y="160"/>
                  <a:pt x="1119" y="160"/>
                  <a:pt x="1120" y="159"/>
                </a:cubicBezTo>
                <a:cubicBezTo>
                  <a:pt x="1121" y="159"/>
                  <a:pt x="1122" y="158"/>
                  <a:pt x="1123" y="157"/>
                </a:cubicBezTo>
                <a:cubicBezTo>
                  <a:pt x="1123" y="157"/>
                  <a:pt x="1124" y="156"/>
                  <a:pt x="1124" y="156"/>
                </a:cubicBezTo>
                <a:cubicBezTo>
                  <a:pt x="1123" y="154"/>
                  <a:pt x="1123" y="154"/>
                  <a:pt x="1123" y="154"/>
                </a:cubicBezTo>
                <a:cubicBezTo>
                  <a:pt x="1122" y="155"/>
                  <a:pt x="1121" y="156"/>
                  <a:pt x="1120" y="156"/>
                </a:cubicBezTo>
                <a:cubicBezTo>
                  <a:pt x="1119" y="156"/>
                  <a:pt x="1119" y="155"/>
                  <a:pt x="1119" y="154"/>
                </a:cubicBezTo>
                <a:cubicBezTo>
                  <a:pt x="1119" y="152"/>
                  <a:pt x="1119" y="149"/>
                  <a:pt x="1120" y="145"/>
                </a:cubicBezTo>
                <a:cubicBezTo>
                  <a:pt x="1121" y="142"/>
                  <a:pt x="1121" y="142"/>
                  <a:pt x="1121" y="142"/>
                </a:cubicBezTo>
                <a:cubicBezTo>
                  <a:pt x="1121" y="140"/>
                  <a:pt x="1121" y="140"/>
                  <a:pt x="1121" y="140"/>
                </a:cubicBezTo>
                <a:cubicBezTo>
                  <a:pt x="1122" y="135"/>
                  <a:pt x="1122" y="132"/>
                  <a:pt x="1122" y="130"/>
                </a:cubicBezTo>
                <a:cubicBezTo>
                  <a:pt x="1122" y="126"/>
                  <a:pt x="1122" y="123"/>
                  <a:pt x="1120" y="122"/>
                </a:cubicBezTo>
                <a:cubicBezTo>
                  <a:pt x="1119" y="120"/>
                  <a:pt x="1117" y="119"/>
                  <a:pt x="1114" y="119"/>
                </a:cubicBezTo>
                <a:cubicBezTo>
                  <a:pt x="1112" y="119"/>
                  <a:pt x="1109" y="120"/>
                  <a:pt x="1106" y="122"/>
                </a:cubicBezTo>
                <a:cubicBezTo>
                  <a:pt x="1104" y="124"/>
                  <a:pt x="1102" y="126"/>
                  <a:pt x="1100" y="129"/>
                </a:cubicBezTo>
                <a:close/>
                <a:moveTo>
                  <a:pt x="1159" y="162"/>
                </a:moveTo>
                <a:cubicBezTo>
                  <a:pt x="1165" y="119"/>
                  <a:pt x="1165" y="119"/>
                  <a:pt x="1165" y="119"/>
                </a:cubicBezTo>
                <a:cubicBezTo>
                  <a:pt x="1160" y="121"/>
                  <a:pt x="1160" y="121"/>
                  <a:pt x="1160" y="121"/>
                </a:cubicBezTo>
                <a:cubicBezTo>
                  <a:pt x="1159" y="121"/>
                  <a:pt x="1158" y="120"/>
                  <a:pt x="1157" y="120"/>
                </a:cubicBezTo>
                <a:cubicBezTo>
                  <a:pt x="1155" y="120"/>
                  <a:pt x="1154" y="119"/>
                  <a:pt x="1153" y="119"/>
                </a:cubicBezTo>
                <a:cubicBezTo>
                  <a:pt x="1148" y="119"/>
                  <a:pt x="1144" y="121"/>
                  <a:pt x="1141" y="123"/>
                </a:cubicBezTo>
                <a:cubicBezTo>
                  <a:pt x="1137" y="126"/>
                  <a:pt x="1135" y="129"/>
                  <a:pt x="1133" y="133"/>
                </a:cubicBezTo>
                <a:cubicBezTo>
                  <a:pt x="1131" y="137"/>
                  <a:pt x="1130" y="141"/>
                  <a:pt x="1130" y="145"/>
                </a:cubicBezTo>
                <a:cubicBezTo>
                  <a:pt x="1130" y="150"/>
                  <a:pt x="1131" y="153"/>
                  <a:pt x="1133" y="156"/>
                </a:cubicBezTo>
                <a:cubicBezTo>
                  <a:pt x="1135" y="159"/>
                  <a:pt x="1138" y="160"/>
                  <a:pt x="1142" y="160"/>
                </a:cubicBezTo>
                <a:cubicBezTo>
                  <a:pt x="1144" y="160"/>
                  <a:pt x="1146" y="159"/>
                  <a:pt x="1148" y="158"/>
                </a:cubicBezTo>
                <a:cubicBezTo>
                  <a:pt x="1150" y="157"/>
                  <a:pt x="1152" y="156"/>
                  <a:pt x="1153" y="155"/>
                </a:cubicBezTo>
                <a:cubicBezTo>
                  <a:pt x="1151" y="164"/>
                  <a:pt x="1151" y="164"/>
                  <a:pt x="1151" y="164"/>
                </a:cubicBezTo>
                <a:cubicBezTo>
                  <a:pt x="1151" y="167"/>
                  <a:pt x="1150" y="169"/>
                  <a:pt x="1149" y="170"/>
                </a:cubicBezTo>
                <a:cubicBezTo>
                  <a:pt x="1147" y="172"/>
                  <a:pt x="1145" y="172"/>
                  <a:pt x="1142" y="172"/>
                </a:cubicBezTo>
                <a:cubicBezTo>
                  <a:pt x="1140" y="172"/>
                  <a:pt x="1139" y="172"/>
                  <a:pt x="1137" y="171"/>
                </a:cubicBezTo>
                <a:cubicBezTo>
                  <a:pt x="1136" y="171"/>
                  <a:pt x="1134" y="170"/>
                  <a:pt x="1133" y="170"/>
                </a:cubicBezTo>
                <a:cubicBezTo>
                  <a:pt x="1132" y="175"/>
                  <a:pt x="1132" y="175"/>
                  <a:pt x="1132" y="175"/>
                </a:cubicBezTo>
                <a:cubicBezTo>
                  <a:pt x="1132" y="176"/>
                  <a:pt x="1134" y="176"/>
                  <a:pt x="1135" y="176"/>
                </a:cubicBezTo>
                <a:cubicBezTo>
                  <a:pt x="1137" y="177"/>
                  <a:pt x="1138" y="177"/>
                  <a:pt x="1140" y="177"/>
                </a:cubicBezTo>
                <a:cubicBezTo>
                  <a:pt x="1142" y="177"/>
                  <a:pt x="1145" y="176"/>
                  <a:pt x="1148" y="175"/>
                </a:cubicBezTo>
                <a:cubicBezTo>
                  <a:pt x="1150" y="174"/>
                  <a:pt x="1153" y="173"/>
                  <a:pt x="1155" y="170"/>
                </a:cubicBezTo>
                <a:cubicBezTo>
                  <a:pt x="1157" y="168"/>
                  <a:pt x="1158" y="165"/>
                  <a:pt x="1159" y="162"/>
                </a:cubicBezTo>
                <a:close/>
                <a:moveTo>
                  <a:pt x="1157" y="125"/>
                </a:moveTo>
                <a:cubicBezTo>
                  <a:pt x="1154" y="150"/>
                  <a:pt x="1154" y="150"/>
                  <a:pt x="1154" y="150"/>
                </a:cubicBezTo>
                <a:cubicBezTo>
                  <a:pt x="1152" y="151"/>
                  <a:pt x="1151" y="153"/>
                  <a:pt x="1149" y="154"/>
                </a:cubicBezTo>
                <a:cubicBezTo>
                  <a:pt x="1148" y="155"/>
                  <a:pt x="1146" y="155"/>
                  <a:pt x="1144" y="155"/>
                </a:cubicBezTo>
                <a:cubicBezTo>
                  <a:pt x="1142" y="155"/>
                  <a:pt x="1140" y="155"/>
                  <a:pt x="1139" y="153"/>
                </a:cubicBezTo>
                <a:cubicBezTo>
                  <a:pt x="1138" y="151"/>
                  <a:pt x="1138" y="148"/>
                  <a:pt x="1138" y="145"/>
                </a:cubicBezTo>
                <a:cubicBezTo>
                  <a:pt x="1138" y="142"/>
                  <a:pt x="1138" y="138"/>
                  <a:pt x="1139" y="135"/>
                </a:cubicBezTo>
                <a:cubicBezTo>
                  <a:pt x="1140" y="132"/>
                  <a:pt x="1142" y="129"/>
                  <a:pt x="1144" y="127"/>
                </a:cubicBezTo>
                <a:cubicBezTo>
                  <a:pt x="1146" y="124"/>
                  <a:pt x="1149" y="123"/>
                  <a:pt x="1152" y="123"/>
                </a:cubicBezTo>
                <a:cubicBezTo>
                  <a:pt x="1154" y="123"/>
                  <a:pt x="1156" y="124"/>
                  <a:pt x="1157" y="125"/>
                </a:cubicBezTo>
                <a:close/>
                <a:moveTo>
                  <a:pt x="1181" y="153"/>
                </a:moveTo>
                <a:cubicBezTo>
                  <a:pt x="1185" y="120"/>
                  <a:pt x="1185" y="120"/>
                  <a:pt x="1185" y="120"/>
                </a:cubicBezTo>
                <a:cubicBezTo>
                  <a:pt x="1184" y="119"/>
                  <a:pt x="1184" y="119"/>
                  <a:pt x="1184" y="119"/>
                </a:cubicBezTo>
                <a:cubicBezTo>
                  <a:pt x="1174" y="121"/>
                  <a:pt x="1174" y="121"/>
                  <a:pt x="1174" y="121"/>
                </a:cubicBezTo>
                <a:cubicBezTo>
                  <a:pt x="1173" y="123"/>
                  <a:pt x="1173" y="123"/>
                  <a:pt x="1173" y="123"/>
                </a:cubicBezTo>
                <a:cubicBezTo>
                  <a:pt x="1178" y="125"/>
                  <a:pt x="1178" y="125"/>
                  <a:pt x="1178" y="125"/>
                </a:cubicBezTo>
                <a:cubicBezTo>
                  <a:pt x="1177" y="132"/>
                  <a:pt x="1176" y="138"/>
                  <a:pt x="1175" y="142"/>
                </a:cubicBezTo>
                <a:cubicBezTo>
                  <a:pt x="1174" y="150"/>
                  <a:pt x="1174" y="154"/>
                  <a:pt x="1173" y="156"/>
                </a:cubicBezTo>
                <a:cubicBezTo>
                  <a:pt x="1173" y="157"/>
                  <a:pt x="1174" y="158"/>
                  <a:pt x="1174" y="159"/>
                </a:cubicBezTo>
                <a:cubicBezTo>
                  <a:pt x="1175" y="160"/>
                  <a:pt x="1176" y="160"/>
                  <a:pt x="1178" y="160"/>
                </a:cubicBezTo>
                <a:cubicBezTo>
                  <a:pt x="1180" y="160"/>
                  <a:pt x="1182" y="159"/>
                  <a:pt x="1183" y="158"/>
                </a:cubicBezTo>
                <a:cubicBezTo>
                  <a:pt x="1184" y="157"/>
                  <a:pt x="1185" y="156"/>
                  <a:pt x="1186" y="155"/>
                </a:cubicBezTo>
                <a:cubicBezTo>
                  <a:pt x="1185" y="154"/>
                  <a:pt x="1185" y="154"/>
                  <a:pt x="1185" y="154"/>
                </a:cubicBezTo>
                <a:cubicBezTo>
                  <a:pt x="1184" y="154"/>
                  <a:pt x="1184" y="155"/>
                  <a:pt x="1183" y="155"/>
                </a:cubicBezTo>
                <a:cubicBezTo>
                  <a:pt x="1183" y="156"/>
                  <a:pt x="1182" y="156"/>
                  <a:pt x="1182" y="156"/>
                </a:cubicBezTo>
                <a:cubicBezTo>
                  <a:pt x="1181" y="156"/>
                  <a:pt x="1181" y="156"/>
                  <a:pt x="1181" y="155"/>
                </a:cubicBezTo>
                <a:cubicBezTo>
                  <a:pt x="1181" y="155"/>
                  <a:pt x="1180" y="155"/>
                  <a:pt x="1180" y="154"/>
                </a:cubicBezTo>
                <a:lnTo>
                  <a:pt x="1181" y="153"/>
                </a:lnTo>
                <a:close/>
                <a:moveTo>
                  <a:pt x="1183" y="112"/>
                </a:moveTo>
                <a:cubicBezTo>
                  <a:pt x="1184" y="112"/>
                  <a:pt x="1185" y="111"/>
                  <a:pt x="1186" y="110"/>
                </a:cubicBezTo>
                <a:cubicBezTo>
                  <a:pt x="1187" y="109"/>
                  <a:pt x="1188" y="108"/>
                  <a:pt x="1188" y="107"/>
                </a:cubicBezTo>
                <a:cubicBezTo>
                  <a:pt x="1188" y="106"/>
                  <a:pt x="1187" y="105"/>
                  <a:pt x="1187" y="104"/>
                </a:cubicBezTo>
                <a:cubicBezTo>
                  <a:pt x="1186" y="103"/>
                  <a:pt x="1185" y="103"/>
                  <a:pt x="1184" y="103"/>
                </a:cubicBezTo>
                <a:cubicBezTo>
                  <a:pt x="1182" y="103"/>
                  <a:pt x="1181" y="103"/>
                  <a:pt x="1180" y="104"/>
                </a:cubicBezTo>
                <a:cubicBezTo>
                  <a:pt x="1180" y="105"/>
                  <a:pt x="1179" y="107"/>
                  <a:pt x="1179" y="108"/>
                </a:cubicBezTo>
                <a:cubicBezTo>
                  <a:pt x="1179" y="109"/>
                  <a:pt x="1179" y="110"/>
                  <a:pt x="1180" y="111"/>
                </a:cubicBezTo>
                <a:cubicBezTo>
                  <a:pt x="1181" y="111"/>
                  <a:pt x="1182" y="112"/>
                  <a:pt x="1183" y="112"/>
                </a:cubicBezTo>
                <a:close/>
                <a:moveTo>
                  <a:pt x="1207" y="129"/>
                </a:moveTo>
                <a:cubicBezTo>
                  <a:pt x="1208" y="120"/>
                  <a:pt x="1208" y="120"/>
                  <a:pt x="1208" y="120"/>
                </a:cubicBezTo>
                <a:cubicBezTo>
                  <a:pt x="1207" y="119"/>
                  <a:pt x="1207" y="119"/>
                  <a:pt x="1207" y="119"/>
                </a:cubicBezTo>
                <a:cubicBezTo>
                  <a:pt x="1198" y="121"/>
                  <a:pt x="1198" y="121"/>
                  <a:pt x="1198" y="121"/>
                </a:cubicBezTo>
                <a:cubicBezTo>
                  <a:pt x="1198" y="124"/>
                  <a:pt x="1198" y="124"/>
                  <a:pt x="1198" y="124"/>
                </a:cubicBezTo>
                <a:cubicBezTo>
                  <a:pt x="1201" y="125"/>
                  <a:pt x="1201" y="125"/>
                  <a:pt x="1201" y="125"/>
                </a:cubicBezTo>
                <a:cubicBezTo>
                  <a:pt x="1196" y="159"/>
                  <a:pt x="1196" y="159"/>
                  <a:pt x="1196" y="159"/>
                </a:cubicBezTo>
                <a:cubicBezTo>
                  <a:pt x="1203" y="159"/>
                  <a:pt x="1203" y="159"/>
                  <a:pt x="1203" y="159"/>
                </a:cubicBezTo>
                <a:cubicBezTo>
                  <a:pt x="1207" y="134"/>
                  <a:pt x="1207" y="134"/>
                  <a:pt x="1207" y="134"/>
                </a:cubicBezTo>
                <a:cubicBezTo>
                  <a:pt x="1208" y="131"/>
                  <a:pt x="1210" y="129"/>
                  <a:pt x="1213" y="127"/>
                </a:cubicBezTo>
                <a:cubicBezTo>
                  <a:pt x="1215" y="125"/>
                  <a:pt x="1217" y="124"/>
                  <a:pt x="1219" y="124"/>
                </a:cubicBezTo>
                <a:cubicBezTo>
                  <a:pt x="1220" y="124"/>
                  <a:pt x="1221" y="125"/>
                  <a:pt x="1222" y="126"/>
                </a:cubicBezTo>
                <a:cubicBezTo>
                  <a:pt x="1223" y="127"/>
                  <a:pt x="1223" y="128"/>
                  <a:pt x="1223" y="130"/>
                </a:cubicBezTo>
                <a:cubicBezTo>
                  <a:pt x="1223" y="132"/>
                  <a:pt x="1223" y="134"/>
                  <a:pt x="1223" y="135"/>
                </a:cubicBezTo>
                <a:cubicBezTo>
                  <a:pt x="1222" y="137"/>
                  <a:pt x="1222" y="140"/>
                  <a:pt x="1222" y="142"/>
                </a:cubicBezTo>
                <a:cubicBezTo>
                  <a:pt x="1221" y="144"/>
                  <a:pt x="1221" y="144"/>
                  <a:pt x="1221" y="144"/>
                </a:cubicBezTo>
                <a:cubicBezTo>
                  <a:pt x="1221" y="147"/>
                  <a:pt x="1221" y="147"/>
                  <a:pt x="1221" y="147"/>
                </a:cubicBezTo>
                <a:cubicBezTo>
                  <a:pt x="1220" y="151"/>
                  <a:pt x="1219" y="154"/>
                  <a:pt x="1219" y="156"/>
                </a:cubicBezTo>
                <a:cubicBezTo>
                  <a:pt x="1219" y="159"/>
                  <a:pt x="1221" y="160"/>
                  <a:pt x="1224" y="160"/>
                </a:cubicBezTo>
                <a:cubicBezTo>
                  <a:pt x="1225" y="160"/>
                  <a:pt x="1226" y="160"/>
                  <a:pt x="1227" y="159"/>
                </a:cubicBezTo>
                <a:cubicBezTo>
                  <a:pt x="1228" y="159"/>
                  <a:pt x="1229" y="158"/>
                  <a:pt x="1230" y="157"/>
                </a:cubicBezTo>
                <a:cubicBezTo>
                  <a:pt x="1231" y="157"/>
                  <a:pt x="1231" y="156"/>
                  <a:pt x="1232" y="156"/>
                </a:cubicBezTo>
                <a:cubicBezTo>
                  <a:pt x="1231" y="154"/>
                  <a:pt x="1231" y="154"/>
                  <a:pt x="1231" y="154"/>
                </a:cubicBezTo>
                <a:cubicBezTo>
                  <a:pt x="1229" y="155"/>
                  <a:pt x="1228" y="156"/>
                  <a:pt x="1227" y="156"/>
                </a:cubicBezTo>
                <a:cubicBezTo>
                  <a:pt x="1227" y="156"/>
                  <a:pt x="1227" y="155"/>
                  <a:pt x="1227" y="154"/>
                </a:cubicBezTo>
                <a:cubicBezTo>
                  <a:pt x="1227" y="152"/>
                  <a:pt x="1227" y="149"/>
                  <a:pt x="1228" y="145"/>
                </a:cubicBezTo>
                <a:cubicBezTo>
                  <a:pt x="1228" y="142"/>
                  <a:pt x="1228" y="142"/>
                  <a:pt x="1228" y="142"/>
                </a:cubicBezTo>
                <a:cubicBezTo>
                  <a:pt x="1229" y="140"/>
                  <a:pt x="1229" y="140"/>
                  <a:pt x="1229" y="140"/>
                </a:cubicBezTo>
                <a:cubicBezTo>
                  <a:pt x="1230" y="135"/>
                  <a:pt x="1230" y="132"/>
                  <a:pt x="1230" y="130"/>
                </a:cubicBezTo>
                <a:cubicBezTo>
                  <a:pt x="1230" y="126"/>
                  <a:pt x="1229" y="123"/>
                  <a:pt x="1228" y="122"/>
                </a:cubicBezTo>
                <a:cubicBezTo>
                  <a:pt x="1227" y="120"/>
                  <a:pt x="1225" y="119"/>
                  <a:pt x="1222" y="119"/>
                </a:cubicBezTo>
                <a:cubicBezTo>
                  <a:pt x="1219" y="119"/>
                  <a:pt x="1217" y="120"/>
                  <a:pt x="1214" y="122"/>
                </a:cubicBezTo>
                <a:cubicBezTo>
                  <a:pt x="1211" y="124"/>
                  <a:pt x="1209" y="126"/>
                  <a:pt x="1207" y="129"/>
                </a:cubicBezTo>
                <a:close/>
                <a:moveTo>
                  <a:pt x="1267" y="153"/>
                </a:moveTo>
                <a:cubicBezTo>
                  <a:pt x="1266" y="150"/>
                  <a:pt x="1266" y="150"/>
                  <a:pt x="1266" y="150"/>
                </a:cubicBezTo>
                <a:cubicBezTo>
                  <a:pt x="1264" y="152"/>
                  <a:pt x="1262" y="153"/>
                  <a:pt x="1260" y="154"/>
                </a:cubicBezTo>
                <a:cubicBezTo>
                  <a:pt x="1258" y="155"/>
                  <a:pt x="1256" y="156"/>
                  <a:pt x="1254" y="156"/>
                </a:cubicBezTo>
                <a:cubicBezTo>
                  <a:pt x="1251" y="156"/>
                  <a:pt x="1249" y="154"/>
                  <a:pt x="1248" y="152"/>
                </a:cubicBezTo>
                <a:cubicBezTo>
                  <a:pt x="1246" y="150"/>
                  <a:pt x="1246" y="147"/>
                  <a:pt x="1246" y="143"/>
                </a:cubicBezTo>
                <a:cubicBezTo>
                  <a:pt x="1249" y="143"/>
                  <a:pt x="1252" y="143"/>
                  <a:pt x="1256" y="142"/>
                </a:cubicBezTo>
                <a:cubicBezTo>
                  <a:pt x="1259" y="140"/>
                  <a:pt x="1263" y="139"/>
                  <a:pt x="1265" y="136"/>
                </a:cubicBezTo>
                <a:cubicBezTo>
                  <a:pt x="1268" y="134"/>
                  <a:pt x="1269" y="131"/>
                  <a:pt x="1269" y="128"/>
                </a:cubicBezTo>
                <a:cubicBezTo>
                  <a:pt x="1269" y="125"/>
                  <a:pt x="1268" y="123"/>
                  <a:pt x="1267" y="122"/>
                </a:cubicBezTo>
                <a:cubicBezTo>
                  <a:pt x="1265" y="120"/>
                  <a:pt x="1263" y="119"/>
                  <a:pt x="1259" y="119"/>
                </a:cubicBezTo>
                <a:cubicBezTo>
                  <a:pt x="1255" y="119"/>
                  <a:pt x="1252" y="121"/>
                  <a:pt x="1249" y="123"/>
                </a:cubicBezTo>
                <a:cubicBezTo>
                  <a:pt x="1246" y="125"/>
                  <a:pt x="1243" y="128"/>
                  <a:pt x="1241" y="132"/>
                </a:cubicBezTo>
                <a:cubicBezTo>
                  <a:pt x="1240" y="136"/>
                  <a:pt x="1239" y="140"/>
                  <a:pt x="1239" y="145"/>
                </a:cubicBezTo>
                <a:cubicBezTo>
                  <a:pt x="1239" y="147"/>
                  <a:pt x="1239" y="150"/>
                  <a:pt x="1240" y="152"/>
                </a:cubicBezTo>
                <a:cubicBezTo>
                  <a:pt x="1241" y="155"/>
                  <a:pt x="1243" y="156"/>
                  <a:pt x="1245" y="158"/>
                </a:cubicBezTo>
                <a:cubicBezTo>
                  <a:pt x="1247" y="159"/>
                  <a:pt x="1249" y="160"/>
                  <a:pt x="1253" y="160"/>
                </a:cubicBezTo>
                <a:cubicBezTo>
                  <a:pt x="1256" y="160"/>
                  <a:pt x="1259" y="159"/>
                  <a:pt x="1261" y="158"/>
                </a:cubicBezTo>
                <a:cubicBezTo>
                  <a:pt x="1264" y="156"/>
                  <a:pt x="1266" y="154"/>
                  <a:pt x="1267" y="153"/>
                </a:cubicBezTo>
                <a:close/>
                <a:moveTo>
                  <a:pt x="1258" y="123"/>
                </a:moveTo>
                <a:cubicBezTo>
                  <a:pt x="1259" y="123"/>
                  <a:pt x="1260" y="124"/>
                  <a:pt x="1261" y="125"/>
                </a:cubicBezTo>
                <a:cubicBezTo>
                  <a:pt x="1262" y="125"/>
                  <a:pt x="1263" y="127"/>
                  <a:pt x="1263" y="129"/>
                </a:cubicBezTo>
                <a:cubicBezTo>
                  <a:pt x="1263" y="131"/>
                  <a:pt x="1262" y="133"/>
                  <a:pt x="1260" y="135"/>
                </a:cubicBezTo>
                <a:cubicBezTo>
                  <a:pt x="1258" y="136"/>
                  <a:pt x="1256" y="138"/>
                  <a:pt x="1253" y="139"/>
                </a:cubicBezTo>
                <a:cubicBezTo>
                  <a:pt x="1251" y="139"/>
                  <a:pt x="1248" y="140"/>
                  <a:pt x="1246" y="140"/>
                </a:cubicBezTo>
                <a:cubicBezTo>
                  <a:pt x="1246" y="138"/>
                  <a:pt x="1247" y="135"/>
                  <a:pt x="1248" y="132"/>
                </a:cubicBezTo>
                <a:cubicBezTo>
                  <a:pt x="1249" y="130"/>
                  <a:pt x="1250" y="127"/>
                  <a:pt x="1252" y="126"/>
                </a:cubicBezTo>
                <a:cubicBezTo>
                  <a:pt x="1254" y="124"/>
                  <a:pt x="1255" y="123"/>
                  <a:pt x="1258" y="123"/>
                </a:cubicBezTo>
                <a:close/>
                <a:moveTo>
                  <a:pt x="1303" y="153"/>
                </a:moveTo>
                <a:cubicBezTo>
                  <a:pt x="1302" y="150"/>
                  <a:pt x="1302" y="150"/>
                  <a:pt x="1302" y="150"/>
                </a:cubicBezTo>
                <a:cubicBezTo>
                  <a:pt x="1300" y="152"/>
                  <a:pt x="1298" y="153"/>
                  <a:pt x="1296" y="154"/>
                </a:cubicBezTo>
                <a:cubicBezTo>
                  <a:pt x="1294" y="155"/>
                  <a:pt x="1292" y="156"/>
                  <a:pt x="1290" y="156"/>
                </a:cubicBezTo>
                <a:cubicBezTo>
                  <a:pt x="1287" y="156"/>
                  <a:pt x="1285" y="154"/>
                  <a:pt x="1284" y="152"/>
                </a:cubicBezTo>
                <a:cubicBezTo>
                  <a:pt x="1282" y="150"/>
                  <a:pt x="1282" y="147"/>
                  <a:pt x="1282" y="143"/>
                </a:cubicBezTo>
                <a:cubicBezTo>
                  <a:pt x="1285" y="143"/>
                  <a:pt x="1288" y="143"/>
                  <a:pt x="1292" y="142"/>
                </a:cubicBezTo>
                <a:cubicBezTo>
                  <a:pt x="1295" y="140"/>
                  <a:pt x="1299" y="139"/>
                  <a:pt x="1301" y="136"/>
                </a:cubicBezTo>
                <a:cubicBezTo>
                  <a:pt x="1304" y="134"/>
                  <a:pt x="1305" y="131"/>
                  <a:pt x="1305" y="128"/>
                </a:cubicBezTo>
                <a:cubicBezTo>
                  <a:pt x="1305" y="125"/>
                  <a:pt x="1304" y="123"/>
                  <a:pt x="1303" y="122"/>
                </a:cubicBezTo>
                <a:cubicBezTo>
                  <a:pt x="1301" y="120"/>
                  <a:pt x="1299" y="119"/>
                  <a:pt x="1295" y="119"/>
                </a:cubicBezTo>
                <a:cubicBezTo>
                  <a:pt x="1291" y="119"/>
                  <a:pt x="1288" y="121"/>
                  <a:pt x="1285" y="123"/>
                </a:cubicBezTo>
                <a:cubicBezTo>
                  <a:pt x="1282" y="125"/>
                  <a:pt x="1279" y="128"/>
                  <a:pt x="1277" y="132"/>
                </a:cubicBezTo>
                <a:cubicBezTo>
                  <a:pt x="1275" y="136"/>
                  <a:pt x="1275" y="140"/>
                  <a:pt x="1275" y="145"/>
                </a:cubicBezTo>
                <a:cubicBezTo>
                  <a:pt x="1275" y="147"/>
                  <a:pt x="1275" y="150"/>
                  <a:pt x="1276" y="152"/>
                </a:cubicBezTo>
                <a:cubicBezTo>
                  <a:pt x="1277" y="155"/>
                  <a:pt x="1279" y="156"/>
                  <a:pt x="1281" y="158"/>
                </a:cubicBezTo>
                <a:cubicBezTo>
                  <a:pt x="1283" y="159"/>
                  <a:pt x="1285" y="160"/>
                  <a:pt x="1288" y="160"/>
                </a:cubicBezTo>
                <a:cubicBezTo>
                  <a:pt x="1292" y="160"/>
                  <a:pt x="1295" y="159"/>
                  <a:pt x="1297" y="158"/>
                </a:cubicBezTo>
                <a:cubicBezTo>
                  <a:pt x="1300" y="156"/>
                  <a:pt x="1302" y="154"/>
                  <a:pt x="1303" y="153"/>
                </a:cubicBezTo>
                <a:close/>
                <a:moveTo>
                  <a:pt x="1294" y="123"/>
                </a:moveTo>
                <a:cubicBezTo>
                  <a:pt x="1295" y="123"/>
                  <a:pt x="1296" y="124"/>
                  <a:pt x="1297" y="125"/>
                </a:cubicBezTo>
                <a:cubicBezTo>
                  <a:pt x="1298" y="125"/>
                  <a:pt x="1298" y="127"/>
                  <a:pt x="1298" y="129"/>
                </a:cubicBezTo>
                <a:cubicBezTo>
                  <a:pt x="1298" y="131"/>
                  <a:pt x="1298" y="133"/>
                  <a:pt x="1296" y="135"/>
                </a:cubicBezTo>
                <a:cubicBezTo>
                  <a:pt x="1294" y="136"/>
                  <a:pt x="1292" y="138"/>
                  <a:pt x="1289" y="139"/>
                </a:cubicBezTo>
                <a:cubicBezTo>
                  <a:pt x="1287" y="139"/>
                  <a:pt x="1284" y="140"/>
                  <a:pt x="1282" y="140"/>
                </a:cubicBezTo>
                <a:cubicBezTo>
                  <a:pt x="1282" y="138"/>
                  <a:pt x="1283" y="135"/>
                  <a:pt x="1284" y="132"/>
                </a:cubicBezTo>
                <a:cubicBezTo>
                  <a:pt x="1285" y="130"/>
                  <a:pt x="1286" y="127"/>
                  <a:pt x="1288" y="126"/>
                </a:cubicBezTo>
                <a:cubicBezTo>
                  <a:pt x="1289" y="124"/>
                  <a:pt x="1291" y="123"/>
                  <a:pt x="1294" y="123"/>
                </a:cubicBezTo>
                <a:close/>
                <a:moveTo>
                  <a:pt x="1322" y="129"/>
                </a:moveTo>
                <a:cubicBezTo>
                  <a:pt x="1323" y="127"/>
                  <a:pt x="1323" y="127"/>
                  <a:pt x="1323" y="127"/>
                </a:cubicBezTo>
                <a:cubicBezTo>
                  <a:pt x="1323" y="120"/>
                  <a:pt x="1323" y="120"/>
                  <a:pt x="1323" y="120"/>
                </a:cubicBezTo>
                <a:cubicBezTo>
                  <a:pt x="1322" y="119"/>
                  <a:pt x="1322" y="119"/>
                  <a:pt x="1322" y="119"/>
                </a:cubicBezTo>
                <a:cubicBezTo>
                  <a:pt x="1314" y="121"/>
                  <a:pt x="1314" y="121"/>
                  <a:pt x="1314" y="121"/>
                </a:cubicBezTo>
                <a:cubicBezTo>
                  <a:pt x="1313" y="124"/>
                  <a:pt x="1313" y="124"/>
                  <a:pt x="1313" y="124"/>
                </a:cubicBezTo>
                <a:cubicBezTo>
                  <a:pt x="1317" y="125"/>
                  <a:pt x="1317" y="125"/>
                  <a:pt x="1317" y="125"/>
                </a:cubicBezTo>
                <a:cubicBezTo>
                  <a:pt x="1312" y="159"/>
                  <a:pt x="1312" y="159"/>
                  <a:pt x="1312" y="159"/>
                </a:cubicBezTo>
                <a:cubicBezTo>
                  <a:pt x="1319" y="159"/>
                  <a:pt x="1319" y="159"/>
                  <a:pt x="1319" y="159"/>
                </a:cubicBezTo>
                <a:cubicBezTo>
                  <a:pt x="1322" y="134"/>
                  <a:pt x="1322" y="134"/>
                  <a:pt x="1322" y="134"/>
                </a:cubicBezTo>
                <a:cubicBezTo>
                  <a:pt x="1323" y="132"/>
                  <a:pt x="1325" y="130"/>
                  <a:pt x="1327" y="129"/>
                </a:cubicBezTo>
                <a:cubicBezTo>
                  <a:pt x="1329" y="127"/>
                  <a:pt x="1331" y="127"/>
                  <a:pt x="1333" y="127"/>
                </a:cubicBezTo>
                <a:cubicBezTo>
                  <a:pt x="1334" y="127"/>
                  <a:pt x="1335" y="127"/>
                  <a:pt x="1336" y="127"/>
                </a:cubicBezTo>
                <a:cubicBezTo>
                  <a:pt x="1338" y="120"/>
                  <a:pt x="1338" y="120"/>
                  <a:pt x="1338" y="120"/>
                </a:cubicBezTo>
                <a:cubicBezTo>
                  <a:pt x="1337" y="120"/>
                  <a:pt x="1336" y="119"/>
                  <a:pt x="1335" y="119"/>
                </a:cubicBezTo>
                <a:cubicBezTo>
                  <a:pt x="1333" y="119"/>
                  <a:pt x="1331" y="120"/>
                  <a:pt x="1330" y="121"/>
                </a:cubicBezTo>
                <a:cubicBezTo>
                  <a:pt x="1328" y="122"/>
                  <a:pt x="1326" y="123"/>
                  <a:pt x="1325" y="125"/>
                </a:cubicBezTo>
                <a:cubicBezTo>
                  <a:pt x="1324" y="126"/>
                  <a:pt x="1323" y="128"/>
                  <a:pt x="1322" y="129"/>
                </a:cubicBezTo>
                <a:close/>
                <a:moveTo>
                  <a:pt x="1349" y="153"/>
                </a:moveTo>
                <a:cubicBezTo>
                  <a:pt x="1354" y="120"/>
                  <a:pt x="1354" y="120"/>
                  <a:pt x="1354" y="120"/>
                </a:cubicBezTo>
                <a:cubicBezTo>
                  <a:pt x="1352" y="119"/>
                  <a:pt x="1352" y="119"/>
                  <a:pt x="1352" y="119"/>
                </a:cubicBezTo>
                <a:cubicBezTo>
                  <a:pt x="1342" y="121"/>
                  <a:pt x="1342" y="121"/>
                  <a:pt x="1342" y="121"/>
                </a:cubicBezTo>
                <a:cubicBezTo>
                  <a:pt x="1342" y="123"/>
                  <a:pt x="1342" y="123"/>
                  <a:pt x="1342" y="123"/>
                </a:cubicBezTo>
                <a:cubicBezTo>
                  <a:pt x="1346" y="125"/>
                  <a:pt x="1346" y="125"/>
                  <a:pt x="1346" y="125"/>
                </a:cubicBezTo>
                <a:cubicBezTo>
                  <a:pt x="1345" y="132"/>
                  <a:pt x="1345" y="138"/>
                  <a:pt x="1344" y="142"/>
                </a:cubicBezTo>
                <a:cubicBezTo>
                  <a:pt x="1343" y="150"/>
                  <a:pt x="1342" y="154"/>
                  <a:pt x="1342" y="156"/>
                </a:cubicBezTo>
                <a:cubicBezTo>
                  <a:pt x="1342" y="157"/>
                  <a:pt x="1342" y="158"/>
                  <a:pt x="1343" y="159"/>
                </a:cubicBezTo>
                <a:cubicBezTo>
                  <a:pt x="1344" y="160"/>
                  <a:pt x="1345" y="160"/>
                  <a:pt x="1347" y="160"/>
                </a:cubicBezTo>
                <a:cubicBezTo>
                  <a:pt x="1349" y="160"/>
                  <a:pt x="1350" y="159"/>
                  <a:pt x="1352" y="158"/>
                </a:cubicBezTo>
                <a:cubicBezTo>
                  <a:pt x="1353" y="157"/>
                  <a:pt x="1354" y="156"/>
                  <a:pt x="1355" y="155"/>
                </a:cubicBezTo>
                <a:cubicBezTo>
                  <a:pt x="1354" y="154"/>
                  <a:pt x="1354" y="154"/>
                  <a:pt x="1354" y="154"/>
                </a:cubicBezTo>
                <a:cubicBezTo>
                  <a:pt x="1353" y="154"/>
                  <a:pt x="1352" y="155"/>
                  <a:pt x="1352" y="155"/>
                </a:cubicBezTo>
                <a:cubicBezTo>
                  <a:pt x="1351" y="156"/>
                  <a:pt x="1351" y="156"/>
                  <a:pt x="1350" y="156"/>
                </a:cubicBezTo>
                <a:cubicBezTo>
                  <a:pt x="1350" y="156"/>
                  <a:pt x="1350" y="156"/>
                  <a:pt x="1349" y="155"/>
                </a:cubicBezTo>
                <a:cubicBezTo>
                  <a:pt x="1349" y="155"/>
                  <a:pt x="1349" y="155"/>
                  <a:pt x="1349" y="154"/>
                </a:cubicBezTo>
                <a:lnTo>
                  <a:pt x="1349" y="153"/>
                </a:lnTo>
                <a:close/>
                <a:moveTo>
                  <a:pt x="1351" y="112"/>
                </a:moveTo>
                <a:cubicBezTo>
                  <a:pt x="1353" y="112"/>
                  <a:pt x="1354" y="111"/>
                  <a:pt x="1355" y="110"/>
                </a:cubicBezTo>
                <a:cubicBezTo>
                  <a:pt x="1356" y="109"/>
                  <a:pt x="1356" y="108"/>
                  <a:pt x="1356" y="107"/>
                </a:cubicBezTo>
                <a:cubicBezTo>
                  <a:pt x="1356" y="106"/>
                  <a:pt x="1356" y="105"/>
                  <a:pt x="1355" y="104"/>
                </a:cubicBezTo>
                <a:cubicBezTo>
                  <a:pt x="1354" y="103"/>
                  <a:pt x="1353" y="103"/>
                  <a:pt x="1352" y="103"/>
                </a:cubicBezTo>
                <a:cubicBezTo>
                  <a:pt x="1351" y="103"/>
                  <a:pt x="1350" y="103"/>
                  <a:pt x="1349" y="104"/>
                </a:cubicBezTo>
                <a:cubicBezTo>
                  <a:pt x="1348" y="105"/>
                  <a:pt x="1348" y="107"/>
                  <a:pt x="1348" y="108"/>
                </a:cubicBezTo>
                <a:cubicBezTo>
                  <a:pt x="1348" y="109"/>
                  <a:pt x="1348" y="110"/>
                  <a:pt x="1349" y="111"/>
                </a:cubicBezTo>
                <a:cubicBezTo>
                  <a:pt x="1350" y="111"/>
                  <a:pt x="1350" y="112"/>
                  <a:pt x="1351" y="112"/>
                </a:cubicBezTo>
                <a:close/>
                <a:moveTo>
                  <a:pt x="1374" y="129"/>
                </a:moveTo>
                <a:cubicBezTo>
                  <a:pt x="1375" y="120"/>
                  <a:pt x="1375" y="120"/>
                  <a:pt x="1375" y="120"/>
                </a:cubicBezTo>
                <a:cubicBezTo>
                  <a:pt x="1374" y="119"/>
                  <a:pt x="1374" y="119"/>
                  <a:pt x="1374" y="119"/>
                </a:cubicBezTo>
                <a:cubicBezTo>
                  <a:pt x="1365" y="121"/>
                  <a:pt x="1365" y="121"/>
                  <a:pt x="1365" y="121"/>
                </a:cubicBezTo>
                <a:cubicBezTo>
                  <a:pt x="1365" y="124"/>
                  <a:pt x="1365" y="124"/>
                  <a:pt x="1365" y="124"/>
                </a:cubicBezTo>
                <a:cubicBezTo>
                  <a:pt x="1368" y="125"/>
                  <a:pt x="1368" y="125"/>
                  <a:pt x="1368" y="125"/>
                </a:cubicBezTo>
                <a:cubicBezTo>
                  <a:pt x="1364" y="159"/>
                  <a:pt x="1364" y="159"/>
                  <a:pt x="1364" y="159"/>
                </a:cubicBezTo>
                <a:cubicBezTo>
                  <a:pt x="1370" y="159"/>
                  <a:pt x="1370" y="159"/>
                  <a:pt x="1370" y="159"/>
                </a:cubicBezTo>
                <a:cubicBezTo>
                  <a:pt x="1374" y="134"/>
                  <a:pt x="1374" y="134"/>
                  <a:pt x="1374" y="134"/>
                </a:cubicBezTo>
                <a:cubicBezTo>
                  <a:pt x="1375" y="131"/>
                  <a:pt x="1377" y="129"/>
                  <a:pt x="1380" y="127"/>
                </a:cubicBezTo>
                <a:cubicBezTo>
                  <a:pt x="1382" y="125"/>
                  <a:pt x="1384" y="124"/>
                  <a:pt x="1386" y="124"/>
                </a:cubicBezTo>
                <a:cubicBezTo>
                  <a:pt x="1388" y="124"/>
                  <a:pt x="1389" y="125"/>
                  <a:pt x="1389" y="126"/>
                </a:cubicBezTo>
                <a:cubicBezTo>
                  <a:pt x="1390" y="127"/>
                  <a:pt x="1390" y="128"/>
                  <a:pt x="1390" y="130"/>
                </a:cubicBezTo>
                <a:cubicBezTo>
                  <a:pt x="1390" y="132"/>
                  <a:pt x="1390" y="134"/>
                  <a:pt x="1390" y="135"/>
                </a:cubicBezTo>
                <a:cubicBezTo>
                  <a:pt x="1390" y="137"/>
                  <a:pt x="1389" y="140"/>
                  <a:pt x="1389" y="142"/>
                </a:cubicBezTo>
                <a:cubicBezTo>
                  <a:pt x="1388" y="144"/>
                  <a:pt x="1388" y="144"/>
                  <a:pt x="1388" y="144"/>
                </a:cubicBezTo>
                <a:cubicBezTo>
                  <a:pt x="1388" y="147"/>
                  <a:pt x="1388" y="147"/>
                  <a:pt x="1388" y="147"/>
                </a:cubicBezTo>
                <a:cubicBezTo>
                  <a:pt x="1387" y="151"/>
                  <a:pt x="1387" y="154"/>
                  <a:pt x="1387" y="156"/>
                </a:cubicBezTo>
                <a:cubicBezTo>
                  <a:pt x="1387" y="159"/>
                  <a:pt x="1388" y="160"/>
                  <a:pt x="1391" y="160"/>
                </a:cubicBezTo>
                <a:cubicBezTo>
                  <a:pt x="1392" y="160"/>
                  <a:pt x="1394" y="160"/>
                  <a:pt x="1395" y="159"/>
                </a:cubicBezTo>
                <a:cubicBezTo>
                  <a:pt x="1396" y="159"/>
                  <a:pt x="1397" y="158"/>
                  <a:pt x="1397" y="157"/>
                </a:cubicBezTo>
                <a:cubicBezTo>
                  <a:pt x="1398" y="157"/>
                  <a:pt x="1399" y="156"/>
                  <a:pt x="1399" y="156"/>
                </a:cubicBezTo>
                <a:cubicBezTo>
                  <a:pt x="1398" y="154"/>
                  <a:pt x="1398" y="154"/>
                  <a:pt x="1398" y="154"/>
                </a:cubicBezTo>
                <a:cubicBezTo>
                  <a:pt x="1397" y="155"/>
                  <a:pt x="1396" y="156"/>
                  <a:pt x="1395" y="156"/>
                </a:cubicBezTo>
                <a:cubicBezTo>
                  <a:pt x="1394" y="156"/>
                  <a:pt x="1394" y="155"/>
                  <a:pt x="1394" y="154"/>
                </a:cubicBezTo>
                <a:cubicBezTo>
                  <a:pt x="1394" y="152"/>
                  <a:pt x="1394" y="149"/>
                  <a:pt x="1395" y="145"/>
                </a:cubicBezTo>
                <a:cubicBezTo>
                  <a:pt x="1395" y="142"/>
                  <a:pt x="1395" y="142"/>
                  <a:pt x="1395" y="142"/>
                </a:cubicBezTo>
                <a:cubicBezTo>
                  <a:pt x="1396" y="140"/>
                  <a:pt x="1396" y="140"/>
                  <a:pt x="1396" y="140"/>
                </a:cubicBezTo>
                <a:cubicBezTo>
                  <a:pt x="1397" y="135"/>
                  <a:pt x="1397" y="132"/>
                  <a:pt x="1397" y="130"/>
                </a:cubicBezTo>
                <a:cubicBezTo>
                  <a:pt x="1397" y="126"/>
                  <a:pt x="1397" y="123"/>
                  <a:pt x="1395" y="122"/>
                </a:cubicBezTo>
                <a:cubicBezTo>
                  <a:pt x="1394" y="120"/>
                  <a:pt x="1392" y="119"/>
                  <a:pt x="1389" y="119"/>
                </a:cubicBezTo>
                <a:cubicBezTo>
                  <a:pt x="1386" y="119"/>
                  <a:pt x="1384" y="120"/>
                  <a:pt x="1381" y="122"/>
                </a:cubicBezTo>
                <a:cubicBezTo>
                  <a:pt x="1379" y="124"/>
                  <a:pt x="1376" y="126"/>
                  <a:pt x="1374" y="129"/>
                </a:cubicBezTo>
                <a:close/>
                <a:moveTo>
                  <a:pt x="1433" y="162"/>
                </a:moveTo>
                <a:cubicBezTo>
                  <a:pt x="1440" y="119"/>
                  <a:pt x="1440" y="119"/>
                  <a:pt x="1440" y="119"/>
                </a:cubicBezTo>
                <a:cubicBezTo>
                  <a:pt x="1435" y="121"/>
                  <a:pt x="1435" y="121"/>
                  <a:pt x="1435" y="121"/>
                </a:cubicBezTo>
                <a:cubicBezTo>
                  <a:pt x="1434" y="121"/>
                  <a:pt x="1433" y="120"/>
                  <a:pt x="1432" y="120"/>
                </a:cubicBezTo>
                <a:cubicBezTo>
                  <a:pt x="1430" y="120"/>
                  <a:pt x="1429" y="119"/>
                  <a:pt x="1428" y="119"/>
                </a:cubicBezTo>
                <a:cubicBezTo>
                  <a:pt x="1423" y="119"/>
                  <a:pt x="1419" y="121"/>
                  <a:pt x="1416" y="123"/>
                </a:cubicBezTo>
                <a:cubicBezTo>
                  <a:pt x="1412" y="126"/>
                  <a:pt x="1410" y="129"/>
                  <a:pt x="1408" y="133"/>
                </a:cubicBezTo>
                <a:cubicBezTo>
                  <a:pt x="1406" y="137"/>
                  <a:pt x="1405" y="141"/>
                  <a:pt x="1405" y="145"/>
                </a:cubicBezTo>
                <a:cubicBezTo>
                  <a:pt x="1405" y="150"/>
                  <a:pt x="1406" y="153"/>
                  <a:pt x="1408" y="156"/>
                </a:cubicBezTo>
                <a:cubicBezTo>
                  <a:pt x="1410" y="159"/>
                  <a:pt x="1413" y="160"/>
                  <a:pt x="1417" y="160"/>
                </a:cubicBezTo>
                <a:cubicBezTo>
                  <a:pt x="1419" y="160"/>
                  <a:pt x="1421" y="159"/>
                  <a:pt x="1423" y="158"/>
                </a:cubicBezTo>
                <a:cubicBezTo>
                  <a:pt x="1425" y="157"/>
                  <a:pt x="1426" y="156"/>
                  <a:pt x="1428" y="155"/>
                </a:cubicBezTo>
                <a:cubicBezTo>
                  <a:pt x="1426" y="164"/>
                  <a:pt x="1426" y="164"/>
                  <a:pt x="1426" y="164"/>
                </a:cubicBezTo>
                <a:cubicBezTo>
                  <a:pt x="1426" y="167"/>
                  <a:pt x="1425" y="169"/>
                  <a:pt x="1424" y="170"/>
                </a:cubicBezTo>
                <a:cubicBezTo>
                  <a:pt x="1422" y="172"/>
                  <a:pt x="1420" y="172"/>
                  <a:pt x="1417" y="172"/>
                </a:cubicBezTo>
                <a:cubicBezTo>
                  <a:pt x="1415" y="172"/>
                  <a:pt x="1414" y="172"/>
                  <a:pt x="1412" y="171"/>
                </a:cubicBezTo>
                <a:cubicBezTo>
                  <a:pt x="1410" y="171"/>
                  <a:pt x="1409" y="170"/>
                  <a:pt x="1408" y="170"/>
                </a:cubicBezTo>
                <a:cubicBezTo>
                  <a:pt x="1406" y="175"/>
                  <a:pt x="1406" y="175"/>
                  <a:pt x="1406" y="175"/>
                </a:cubicBezTo>
                <a:cubicBezTo>
                  <a:pt x="1407" y="176"/>
                  <a:pt x="1408" y="176"/>
                  <a:pt x="1410" y="176"/>
                </a:cubicBezTo>
                <a:cubicBezTo>
                  <a:pt x="1411" y="177"/>
                  <a:pt x="1413" y="177"/>
                  <a:pt x="1414" y="177"/>
                </a:cubicBezTo>
                <a:cubicBezTo>
                  <a:pt x="1417" y="177"/>
                  <a:pt x="1420" y="176"/>
                  <a:pt x="1423" y="175"/>
                </a:cubicBezTo>
                <a:cubicBezTo>
                  <a:pt x="1425" y="174"/>
                  <a:pt x="1428" y="173"/>
                  <a:pt x="1430" y="170"/>
                </a:cubicBezTo>
                <a:cubicBezTo>
                  <a:pt x="1432" y="168"/>
                  <a:pt x="1433" y="165"/>
                  <a:pt x="1433" y="162"/>
                </a:cubicBezTo>
                <a:close/>
                <a:moveTo>
                  <a:pt x="1432" y="125"/>
                </a:moveTo>
                <a:cubicBezTo>
                  <a:pt x="1428" y="150"/>
                  <a:pt x="1428" y="150"/>
                  <a:pt x="1428" y="150"/>
                </a:cubicBezTo>
                <a:cubicBezTo>
                  <a:pt x="1427" y="151"/>
                  <a:pt x="1426" y="153"/>
                  <a:pt x="1424" y="154"/>
                </a:cubicBezTo>
                <a:cubicBezTo>
                  <a:pt x="1423" y="155"/>
                  <a:pt x="1421" y="155"/>
                  <a:pt x="1419" y="155"/>
                </a:cubicBezTo>
                <a:cubicBezTo>
                  <a:pt x="1417" y="155"/>
                  <a:pt x="1415" y="155"/>
                  <a:pt x="1414" y="153"/>
                </a:cubicBezTo>
                <a:cubicBezTo>
                  <a:pt x="1413" y="151"/>
                  <a:pt x="1412" y="148"/>
                  <a:pt x="1412" y="145"/>
                </a:cubicBezTo>
                <a:cubicBezTo>
                  <a:pt x="1412" y="142"/>
                  <a:pt x="1413" y="138"/>
                  <a:pt x="1414" y="135"/>
                </a:cubicBezTo>
                <a:cubicBezTo>
                  <a:pt x="1415" y="132"/>
                  <a:pt x="1417" y="129"/>
                  <a:pt x="1419" y="127"/>
                </a:cubicBezTo>
                <a:cubicBezTo>
                  <a:pt x="1421" y="124"/>
                  <a:pt x="1424" y="123"/>
                  <a:pt x="1427" y="123"/>
                </a:cubicBezTo>
                <a:cubicBezTo>
                  <a:pt x="1429" y="123"/>
                  <a:pt x="1431" y="124"/>
                  <a:pt x="1432" y="125"/>
                </a:cubicBezTo>
                <a:close/>
                <a:moveTo>
                  <a:pt x="1076" y="242"/>
                </a:moveTo>
                <a:cubicBezTo>
                  <a:pt x="1072" y="249"/>
                  <a:pt x="1072" y="249"/>
                  <a:pt x="1072" y="249"/>
                </a:cubicBezTo>
                <a:cubicBezTo>
                  <a:pt x="1072" y="242"/>
                  <a:pt x="1072" y="242"/>
                  <a:pt x="1072" y="242"/>
                </a:cubicBezTo>
                <a:cubicBezTo>
                  <a:pt x="1066" y="208"/>
                  <a:pt x="1066" y="208"/>
                  <a:pt x="1066" y="208"/>
                </a:cubicBezTo>
                <a:cubicBezTo>
                  <a:pt x="1050" y="208"/>
                  <a:pt x="1050" y="208"/>
                  <a:pt x="1050" y="208"/>
                </a:cubicBezTo>
                <a:cubicBezTo>
                  <a:pt x="1049" y="211"/>
                  <a:pt x="1049" y="211"/>
                  <a:pt x="1049" y="211"/>
                </a:cubicBezTo>
                <a:cubicBezTo>
                  <a:pt x="1056" y="212"/>
                  <a:pt x="1056" y="212"/>
                  <a:pt x="1056" y="212"/>
                </a:cubicBezTo>
                <a:cubicBezTo>
                  <a:pt x="1045" y="256"/>
                  <a:pt x="1045" y="256"/>
                  <a:pt x="1045" y="256"/>
                </a:cubicBezTo>
                <a:cubicBezTo>
                  <a:pt x="1039" y="257"/>
                  <a:pt x="1039" y="257"/>
                  <a:pt x="1039" y="257"/>
                </a:cubicBezTo>
                <a:cubicBezTo>
                  <a:pt x="1039" y="260"/>
                  <a:pt x="1039" y="260"/>
                  <a:pt x="1039" y="260"/>
                </a:cubicBezTo>
                <a:cubicBezTo>
                  <a:pt x="1057" y="260"/>
                  <a:pt x="1057" y="260"/>
                  <a:pt x="1057" y="260"/>
                </a:cubicBezTo>
                <a:cubicBezTo>
                  <a:pt x="1057" y="257"/>
                  <a:pt x="1057" y="257"/>
                  <a:pt x="1057" y="257"/>
                </a:cubicBezTo>
                <a:cubicBezTo>
                  <a:pt x="1050" y="256"/>
                  <a:pt x="1050" y="256"/>
                  <a:pt x="1050" y="256"/>
                </a:cubicBezTo>
                <a:cubicBezTo>
                  <a:pt x="1057" y="225"/>
                  <a:pt x="1057" y="225"/>
                  <a:pt x="1057" y="225"/>
                </a:cubicBezTo>
                <a:cubicBezTo>
                  <a:pt x="1060" y="211"/>
                  <a:pt x="1060" y="211"/>
                  <a:pt x="1060" y="211"/>
                </a:cubicBezTo>
                <a:cubicBezTo>
                  <a:pt x="1062" y="225"/>
                  <a:pt x="1062" y="225"/>
                  <a:pt x="1062" y="225"/>
                </a:cubicBezTo>
                <a:cubicBezTo>
                  <a:pt x="1068" y="261"/>
                  <a:pt x="1068" y="261"/>
                  <a:pt x="1068" y="261"/>
                </a:cubicBezTo>
                <a:cubicBezTo>
                  <a:pt x="1072" y="260"/>
                  <a:pt x="1072" y="260"/>
                  <a:pt x="1072" y="260"/>
                </a:cubicBezTo>
                <a:cubicBezTo>
                  <a:pt x="1088" y="224"/>
                  <a:pt x="1088" y="224"/>
                  <a:pt x="1088" y="224"/>
                </a:cubicBezTo>
                <a:cubicBezTo>
                  <a:pt x="1094" y="211"/>
                  <a:pt x="1094" y="211"/>
                  <a:pt x="1094" y="211"/>
                </a:cubicBezTo>
                <a:cubicBezTo>
                  <a:pt x="1093" y="225"/>
                  <a:pt x="1093" y="225"/>
                  <a:pt x="1093" y="225"/>
                </a:cubicBezTo>
                <a:cubicBezTo>
                  <a:pt x="1091" y="256"/>
                  <a:pt x="1091" y="256"/>
                  <a:pt x="1091" y="256"/>
                </a:cubicBezTo>
                <a:cubicBezTo>
                  <a:pt x="1085" y="257"/>
                  <a:pt x="1085" y="257"/>
                  <a:pt x="1085" y="257"/>
                </a:cubicBezTo>
                <a:cubicBezTo>
                  <a:pt x="1084" y="260"/>
                  <a:pt x="1084" y="260"/>
                  <a:pt x="1084" y="260"/>
                </a:cubicBezTo>
                <a:cubicBezTo>
                  <a:pt x="1104" y="260"/>
                  <a:pt x="1104" y="260"/>
                  <a:pt x="1104" y="260"/>
                </a:cubicBezTo>
                <a:cubicBezTo>
                  <a:pt x="1104" y="257"/>
                  <a:pt x="1104" y="257"/>
                  <a:pt x="1104" y="257"/>
                </a:cubicBezTo>
                <a:cubicBezTo>
                  <a:pt x="1098" y="256"/>
                  <a:pt x="1098" y="256"/>
                  <a:pt x="1098" y="256"/>
                </a:cubicBezTo>
                <a:cubicBezTo>
                  <a:pt x="1099" y="212"/>
                  <a:pt x="1099" y="212"/>
                  <a:pt x="1099" y="212"/>
                </a:cubicBezTo>
                <a:cubicBezTo>
                  <a:pt x="1106" y="211"/>
                  <a:pt x="1106" y="211"/>
                  <a:pt x="1106" y="211"/>
                </a:cubicBezTo>
                <a:cubicBezTo>
                  <a:pt x="1106" y="208"/>
                  <a:pt x="1106" y="208"/>
                  <a:pt x="1106" y="208"/>
                </a:cubicBezTo>
                <a:cubicBezTo>
                  <a:pt x="1091" y="208"/>
                  <a:pt x="1091" y="208"/>
                  <a:pt x="1091" y="208"/>
                </a:cubicBezTo>
                <a:cubicBezTo>
                  <a:pt x="1090" y="211"/>
                  <a:pt x="1087" y="217"/>
                  <a:pt x="1083" y="225"/>
                </a:cubicBezTo>
                <a:cubicBezTo>
                  <a:pt x="1079" y="233"/>
                  <a:pt x="1077" y="239"/>
                  <a:pt x="1076" y="242"/>
                </a:cubicBezTo>
                <a:close/>
                <a:moveTo>
                  <a:pt x="1138" y="253"/>
                </a:moveTo>
                <a:cubicBezTo>
                  <a:pt x="1136" y="251"/>
                  <a:pt x="1136" y="251"/>
                  <a:pt x="1136" y="251"/>
                </a:cubicBezTo>
                <a:cubicBezTo>
                  <a:pt x="1134" y="253"/>
                  <a:pt x="1133" y="254"/>
                  <a:pt x="1131" y="255"/>
                </a:cubicBezTo>
                <a:cubicBezTo>
                  <a:pt x="1129" y="256"/>
                  <a:pt x="1126" y="256"/>
                  <a:pt x="1124" y="256"/>
                </a:cubicBezTo>
                <a:cubicBezTo>
                  <a:pt x="1121" y="256"/>
                  <a:pt x="1119" y="255"/>
                  <a:pt x="1118" y="253"/>
                </a:cubicBezTo>
                <a:cubicBezTo>
                  <a:pt x="1117" y="250"/>
                  <a:pt x="1116" y="247"/>
                  <a:pt x="1116" y="244"/>
                </a:cubicBezTo>
                <a:cubicBezTo>
                  <a:pt x="1119" y="244"/>
                  <a:pt x="1123" y="244"/>
                  <a:pt x="1126" y="242"/>
                </a:cubicBezTo>
                <a:cubicBezTo>
                  <a:pt x="1130" y="241"/>
                  <a:pt x="1133" y="240"/>
                  <a:pt x="1136" y="237"/>
                </a:cubicBezTo>
                <a:cubicBezTo>
                  <a:pt x="1138" y="235"/>
                  <a:pt x="1140" y="232"/>
                  <a:pt x="1140" y="229"/>
                </a:cubicBezTo>
                <a:cubicBezTo>
                  <a:pt x="1140" y="226"/>
                  <a:pt x="1139" y="224"/>
                  <a:pt x="1137" y="223"/>
                </a:cubicBezTo>
                <a:cubicBezTo>
                  <a:pt x="1135" y="221"/>
                  <a:pt x="1133" y="220"/>
                  <a:pt x="1130" y="220"/>
                </a:cubicBezTo>
                <a:cubicBezTo>
                  <a:pt x="1126" y="220"/>
                  <a:pt x="1122" y="221"/>
                  <a:pt x="1119" y="224"/>
                </a:cubicBezTo>
                <a:cubicBezTo>
                  <a:pt x="1116" y="226"/>
                  <a:pt x="1114" y="229"/>
                  <a:pt x="1112" y="233"/>
                </a:cubicBezTo>
                <a:cubicBezTo>
                  <a:pt x="1110" y="237"/>
                  <a:pt x="1109" y="241"/>
                  <a:pt x="1109" y="246"/>
                </a:cubicBezTo>
                <a:cubicBezTo>
                  <a:pt x="1109" y="248"/>
                  <a:pt x="1110" y="251"/>
                  <a:pt x="1111" y="253"/>
                </a:cubicBezTo>
                <a:cubicBezTo>
                  <a:pt x="1111" y="255"/>
                  <a:pt x="1113" y="257"/>
                  <a:pt x="1115" y="259"/>
                </a:cubicBezTo>
                <a:cubicBezTo>
                  <a:pt x="1117" y="260"/>
                  <a:pt x="1120" y="261"/>
                  <a:pt x="1123" y="261"/>
                </a:cubicBezTo>
                <a:cubicBezTo>
                  <a:pt x="1126" y="261"/>
                  <a:pt x="1129" y="260"/>
                  <a:pt x="1132" y="258"/>
                </a:cubicBezTo>
                <a:cubicBezTo>
                  <a:pt x="1135" y="257"/>
                  <a:pt x="1136" y="255"/>
                  <a:pt x="1138" y="253"/>
                </a:cubicBezTo>
                <a:close/>
                <a:moveTo>
                  <a:pt x="1128" y="224"/>
                </a:moveTo>
                <a:cubicBezTo>
                  <a:pt x="1130" y="224"/>
                  <a:pt x="1131" y="224"/>
                  <a:pt x="1132" y="225"/>
                </a:cubicBezTo>
                <a:cubicBezTo>
                  <a:pt x="1132" y="226"/>
                  <a:pt x="1133" y="228"/>
                  <a:pt x="1133" y="229"/>
                </a:cubicBezTo>
                <a:cubicBezTo>
                  <a:pt x="1133" y="232"/>
                  <a:pt x="1132" y="234"/>
                  <a:pt x="1130" y="235"/>
                </a:cubicBezTo>
                <a:cubicBezTo>
                  <a:pt x="1129" y="237"/>
                  <a:pt x="1126" y="238"/>
                  <a:pt x="1124" y="239"/>
                </a:cubicBezTo>
                <a:cubicBezTo>
                  <a:pt x="1121" y="240"/>
                  <a:pt x="1119" y="241"/>
                  <a:pt x="1116" y="241"/>
                </a:cubicBezTo>
                <a:cubicBezTo>
                  <a:pt x="1117" y="238"/>
                  <a:pt x="1117" y="236"/>
                  <a:pt x="1118" y="233"/>
                </a:cubicBezTo>
                <a:cubicBezTo>
                  <a:pt x="1119" y="230"/>
                  <a:pt x="1121" y="228"/>
                  <a:pt x="1122" y="226"/>
                </a:cubicBezTo>
                <a:cubicBezTo>
                  <a:pt x="1124" y="225"/>
                  <a:pt x="1126" y="224"/>
                  <a:pt x="1128" y="224"/>
                </a:cubicBezTo>
                <a:close/>
                <a:moveTo>
                  <a:pt x="1175" y="254"/>
                </a:moveTo>
                <a:cubicBezTo>
                  <a:pt x="1182" y="204"/>
                  <a:pt x="1182" y="204"/>
                  <a:pt x="1182" y="204"/>
                </a:cubicBezTo>
                <a:cubicBezTo>
                  <a:pt x="1181" y="204"/>
                  <a:pt x="1181" y="204"/>
                  <a:pt x="1181" y="204"/>
                </a:cubicBezTo>
                <a:cubicBezTo>
                  <a:pt x="1171" y="205"/>
                  <a:pt x="1171" y="205"/>
                  <a:pt x="1171" y="205"/>
                </a:cubicBezTo>
                <a:cubicBezTo>
                  <a:pt x="1170" y="207"/>
                  <a:pt x="1170" y="207"/>
                  <a:pt x="1170" y="207"/>
                </a:cubicBezTo>
                <a:cubicBezTo>
                  <a:pt x="1175" y="208"/>
                  <a:pt x="1175" y="208"/>
                  <a:pt x="1175" y="208"/>
                </a:cubicBezTo>
                <a:cubicBezTo>
                  <a:pt x="1173" y="221"/>
                  <a:pt x="1173" y="221"/>
                  <a:pt x="1173" y="221"/>
                </a:cubicBezTo>
                <a:cubicBezTo>
                  <a:pt x="1171" y="220"/>
                  <a:pt x="1169" y="220"/>
                  <a:pt x="1168" y="220"/>
                </a:cubicBezTo>
                <a:cubicBezTo>
                  <a:pt x="1163" y="220"/>
                  <a:pt x="1159" y="222"/>
                  <a:pt x="1156" y="224"/>
                </a:cubicBezTo>
                <a:cubicBezTo>
                  <a:pt x="1152" y="227"/>
                  <a:pt x="1150" y="230"/>
                  <a:pt x="1148" y="234"/>
                </a:cubicBezTo>
                <a:cubicBezTo>
                  <a:pt x="1146" y="238"/>
                  <a:pt x="1145" y="242"/>
                  <a:pt x="1145" y="246"/>
                </a:cubicBezTo>
                <a:cubicBezTo>
                  <a:pt x="1145" y="250"/>
                  <a:pt x="1146" y="254"/>
                  <a:pt x="1148" y="257"/>
                </a:cubicBezTo>
                <a:cubicBezTo>
                  <a:pt x="1150" y="259"/>
                  <a:pt x="1153" y="261"/>
                  <a:pt x="1157" y="261"/>
                </a:cubicBezTo>
                <a:cubicBezTo>
                  <a:pt x="1159" y="261"/>
                  <a:pt x="1162" y="260"/>
                  <a:pt x="1163" y="259"/>
                </a:cubicBezTo>
                <a:cubicBezTo>
                  <a:pt x="1165" y="258"/>
                  <a:pt x="1167" y="256"/>
                  <a:pt x="1168" y="255"/>
                </a:cubicBezTo>
                <a:cubicBezTo>
                  <a:pt x="1168" y="256"/>
                  <a:pt x="1168" y="256"/>
                  <a:pt x="1168" y="256"/>
                </a:cubicBezTo>
                <a:cubicBezTo>
                  <a:pt x="1168" y="259"/>
                  <a:pt x="1170" y="261"/>
                  <a:pt x="1173" y="261"/>
                </a:cubicBezTo>
                <a:cubicBezTo>
                  <a:pt x="1174" y="261"/>
                  <a:pt x="1176" y="260"/>
                  <a:pt x="1177" y="259"/>
                </a:cubicBezTo>
                <a:cubicBezTo>
                  <a:pt x="1178" y="258"/>
                  <a:pt x="1179" y="257"/>
                  <a:pt x="1180" y="256"/>
                </a:cubicBezTo>
                <a:cubicBezTo>
                  <a:pt x="1179" y="255"/>
                  <a:pt x="1179" y="255"/>
                  <a:pt x="1179" y="255"/>
                </a:cubicBezTo>
                <a:cubicBezTo>
                  <a:pt x="1178" y="256"/>
                  <a:pt x="1177" y="256"/>
                  <a:pt x="1176" y="256"/>
                </a:cubicBezTo>
                <a:cubicBezTo>
                  <a:pt x="1175" y="256"/>
                  <a:pt x="1175" y="256"/>
                  <a:pt x="1175" y="255"/>
                </a:cubicBezTo>
                <a:cubicBezTo>
                  <a:pt x="1175" y="254"/>
                  <a:pt x="1175" y="254"/>
                  <a:pt x="1175" y="254"/>
                </a:cubicBezTo>
                <a:close/>
                <a:moveTo>
                  <a:pt x="1172" y="225"/>
                </a:moveTo>
                <a:cubicBezTo>
                  <a:pt x="1169" y="250"/>
                  <a:pt x="1169" y="250"/>
                  <a:pt x="1169" y="250"/>
                </a:cubicBezTo>
                <a:cubicBezTo>
                  <a:pt x="1168" y="252"/>
                  <a:pt x="1166" y="253"/>
                  <a:pt x="1164" y="254"/>
                </a:cubicBezTo>
                <a:cubicBezTo>
                  <a:pt x="1163" y="256"/>
                  <a:pt x="1161" y="256"/>
                  <a:pt x="1159" y="256"/>
                </a:cubicBezTo>
                <a:cubicBezTo>
                  <a:pt x="1157" y="256"/>
                  <a:pt x="1155" y="255"/>
                  <a:pt x="1154" y="253"/>
                </a:cubicBezTo>
                <a:cubicBezTo>
                  <a:pt x="1153" y="252"/>
                  <a:pt x="1153" y="249"/>
                  <a:pt x="1153" y="246"/>
                </a:cubicBezTo>
                <a:cubicBezTo>
                  <a:pt x="1153" y="242"/>
                  <a:pt x="1153" y="239"/>
                  <a:pt x="1154" y="236"/>
                </a:cubicBezTo>
                <a:cubicBezTo>
                  <a:pt x="1155" y="232"/>
                  <a:pt x="1157" y="230"/>
                  <a:pt x="1159" y="227"/>
                </a:cubicBezTo>
                <a:cubicBezTo>
                  <a:pt x="1161" y="225"/>
                  <a:pt x="1164" y="224"/>
                  <a:pt x="1167" y="224"/>
                </a:cubicBezTo>
                <a:cubicBezTo>
                  <a:pt x="1169" y="224"/>
                  <a:pt x="1171" y="224"/>
                  <a:pt x="1172" y="225"/>
                </a:cubicBezTo>
                <a:close/>
                <a:moveTo>
                  <a:pt x="1198" y="254"/>
                </a:moveTo>
                <a:cubicBezTo>
                  <a:pt x="1202" y="221"/>
                  <a:pt x="1202" y="221"/>
                  <a:pt x="1202" y="221"/>
                </a:cubicBezTo>
                <a:cubicBezTo>
                  <a:pt x="1201" y="220"/>
                  <a:pt x="1201" y="220"/>
                  <a:pt x="1201" y="220"/>
                </a:cubicBezTo>
                <a:cubicBezTo>
                  <a:pt x="1191" y="222"/>
                  <a:pt x="1191" y="222"/>
                  <a:pt x="1191" y="222"/>
                </a:cubicBezTo>
                <a:cubicBezTo>
                  <a:pt x="1190" y="224"/>
                  <a:pt x="1190" y="224"/>
                  <a:pt x="1190" y="224"/>
                </a:cubicBezTo>
                <a:cubicBezTo>
                  <a:pt x="1195" y="226"/>
                  <a:pt x="1195" y="226"/>
                  <a:pt x="1195" y="226"/>
                </a:cubicBezTo>
                <a:cubicBezTo>
                  <a:pt x="1194" y="233"/>
                  <a:pt x="1193" y="239"/>
                  <a:pt x="1192" y="243"/>
                </a:cubicBezTo>
                <a:cubicBezTo>
                  <a:pt x="1191" y="251"/>
                  <a:pt x="1191" y="255"/>
                  <a:pt x="1191" y="256"/>
                </a:cubicBezTo>
                <a:cubicBezTo>
                  <a:pt x="1190" y="258"/>
                  <a:pt x="1191" y="259"/>
                  <a:pt x="1192" y="260"/>
                </a:cubicBezTo>
                <a:cubicBezTo>
                  <a:pt x="1192" y="260"/>
                  <a:pt x="1194" y="261"/>
                  <a:pt x="1195" y="261"/>
                </a:cubicBezTo>
                <a:cubicBezTo>
                  <a:pt x="1197" y="261"/>
                  <a:pt x="1199" y="260"/>
                  <a:pt x="1200" y="259"/>
                </a:cubicBezTo>
                <a:cubicBezTo>
                  <a:pt x="1202" y="258"/>
                  <a:pt x="1203" y="257"/>
                  <a:pt x="1203" y="256"/>
                </a:cubicBezTo>
                <a:cubicBezTo>
                  <a:pt x="1202" y="254"/>
                  <a:pt x="1202" y="254"/>
                  <a:pt x="1202" y="254"/>
                </a:cubicBezTo>
                <a:cubicBezTo>
                  <a:pt x="1202" y="255"/>
                  <a:pt x="1201" y="256"/>
                  <a:pt x="1200" y="256"/>
                </a:cubicBezTo>
                <a:cubicBezTo>
                  <a:pt x="1200" y="256"/>
                  <a:pt x="1199" y="256"/>
                  <a:pt x="1199" y="256"/>
                </a:cubicBezTo>
                <a:cubicBezTo>
                  <a:pt x="1198" y="256"/>
                  <a:pt x="1198" y="256"/>
                  <a:pt x="1198" y="256"/>
                </a:cubicBezTo>
                <a:cubicBezTo>
                  <a:pt x="1198" y="256"/>
                  <a:pt x="1198" y="255"/>
                  <a:pt x="1198" y="255"/>
                </a:cubicBezTo>
                <a:lnTo>
                  <a:pt x="1198" y="254"/>
                </a:lnTo>
                <a:close/>
                <a:moveTo>
                  <a:pt x="1200" y="213"/>
                </a:moveTo>
                <a:cubicBezTo>
                  <a:pt x="1201" y="213"/>
                  <a:pt x="1202" y="212"/>
                  <a:pt x="1203" y="211"/>
                </a:cubicBezTo>
                <a:cubicBezTo>
                  <a:pt x="1204" y="210"/>
                  <a:pt x="1205" y="209"/>
                  <a:pt x="1205" y="207"/>
                </a:cubicBezTo>
                <a:cubicBezTo>
                  <a:pt x="1205" y="206"/>
                  <a:pt x="1204" y="206"/>
                  <a:pt x="1204" y="205"/>
                </a:cubicBezTo>
                <a:cubicBezTo>
                  <a:pt x="1203" y="204"/>
                  <a:pt x="1202" y="204"/>
                  <a:pt x="1201" y="204"/>
                </a:cubicBezTo>
                <a:cubicBezTo>
                  <a:pt x="1200" y="204"/>
                  <a:pt x="1198" y="204"/>
                  <a:pt x="1198" y="205"/>
                </a:cubicBezTo>
                <a:cubicBezTo>
                  <a:pt x="1197" y="206"/>
                  <a:pt x="1196" y="207"/>
                  <a:pt x="1196" y="209"/>
                </a:cubicBezTo>
                <a:cubicBezTo>
                  <a:pt x="1196" y="210"/>
                  <a:pt x="1197" y="211"/>
                  <a:pt x="1197" y="212"/>
                </a:cubicBezTo>
                <a:cubicBezTo>
                  <a:pt x="1198" y="212"/>
                  <a:pt x="1199" y="213"/>
                  <a:pt x="1200" y="213"/>
                </a:cubicBezTo>
                <a:close/>
                <a:moveTo>
                  <a:pt x="1237" y="228"/>
                </a:moveTo>
                <a:cubicBezTo>
                  <a:pt x="1238" y="229"/>
                  <a:pt x="1238" y="229"/>
                  <a:pt x="1238" y="229"/>
                </a:cubicBezTo>
                <a:cubicBezTo>
                  <a:pt x="1240" y="222"/>
                  <a:pt x="1240" y="222"/>
                  <a:pt x="1240" y="222"/>
                </a:cubicBezTo>
                <a:cubicBezTo>
                  <a:pt x="1239" y="221"/>
                  <a:pt x="1238" y="221"/>
                  <a:pt x="1237" y="221"/>
                </a:cubicBezTo>
                <a:cubicBezTo>
                  <a:pt x="1235" y="220"/>
                  <a:pt x="1234" y="220"/>
                  <a:pt x="1232" y="220"/>
                </a:cubicBezTo>
                <a:cubicBezTo>
                  <a:pt x="1228" y="220"/>
                  <a:pt x="1224" y="221"/>
                  <a:pt x="1221" y="224"/>
                </a:cubicBezTo>
                <a:cubicBezTo>
                  <a:pt x="1218" y="227"/>
                  <a:pt x="1216" y="230"/>
                  <a:pt x="1214" y="234"/>
                </a:cubicBezTo>
                <a:cubicBezTo>
                  <a:pt x="1213" y="237"/>
                  <a:pt x="1212" y="241"/>
                  <a:pt x="1212" y="245"/>
                </a:cubicBezTo>
                <a:cubicBezTo>
                  <a:pt x="1212" y="250"/>
                  <a:pt x="1213" y="254"/>
                  <a:pt x="1215" y="257"/>
                </a:cubicBezTo>
                <a:cubicBezTo>
                  <a:pt x="1217" y="259"/>
                  <a:pt x="1220" y="261"/>
                  <a:pt x="1224" y="261"/>
                </a:cubicBezTo>
                <a:cubicBezTo>
                  <a:pt x="1227" y="261"/>
                  <a:pt x="1230" y="260"/>
                  <a:pt x="1232" y="259"/>
                </a:cubicBezTo>
                <a:cubicBezTo>
                  <a:pt x="1235" y="257"/>
                  <a:pt x="1236" y="256"/>
                  <a:pt x="1238" y="254"/>
                </a:cubicBezTo>
                <a:cubicBezTo>
                  <a:pt x="1236" y="252"/>
                  <a:pt x="1236" y="252"/>
                  <a:pt x="1236" y="252"/>
                </a:cubicBezTo>
                <a:cubicBezTo>
                  <a:pt x="1235" y="253"/>
                  <a:pt x="1233" y="254"/>
                  <a:pt x="1232" y="255"/>
                </a:cubicBezTo>
                <a:cubicBezTo>
                  <a:pt x="1230" y="256"/>
                  <a:pt x="1229" y="256"/>
                  <a:pt x="1227" y="256"/>
                </a:cubicBezTo>
                <a:cubicBezTo>
                  <a:pt x="1224" y="256"/>
                  <a:pt x="1222" y="255"/>
                  <a:pt x="1221" y="253"/>
                </a:cubicBezTo>
                <a:cubicBezTo>
                  <a:pt x="1220" y="251"/>
                  <a:pt x="1219" y="248"/>
                  <a:pt x="1219" y="244"/>
                </a:cubicBezTo>
                <a:cubicBezTo>
                  <a:pt x="1219" y="240"/>
                  <a:pt x="1219" y="237"/>
                  <a:pt x="1221" y="234"/>
                </a:cubicBezTo>
                <a:cubicBezTo>
                  <a:pt x="1222" y="231"/>
                  <a:pt x="1223" y="229"/>
                  <a:pt x="1225" y="227"/>
                </a:cubicBezTo>
                <a:cubicBezTo>
                  <a:pt x="1227" y="225"/>
                  <a:pt x="1229" y="225"/>
                  <a:pt x="1231" y="225"/>
                </a:cubicBezTo>
                <a:cubicBezTo>
                  <a:pt x="1232" y="225"/>
                  <a:pt x="1235" y="226"/>
                  <a:pt x="1237" y="228"/>
                </a:cubicBezTo>
                <a:close/>
                <a:moveTo>
                  <a:pt x="1255" y="254"/>
                </a:moveTo>
                <a:cubicBezTo>
                  <a:pt x="1260" y="221"/>
                  <a:pt x="1260" y="221"/>
                  <a:pt x="1260" y="221"/>
                </a:cubicBezTo>
                <a:cubicBezTo>
                  <a:pt x="1259" y="220"/>
                  <a:pt x="1259" y="220"/>
                  <a:pt x="1259" y="220"/>
                </a:cubicBezTo>
                <a:cubicBezTo>
                  <a:pt x="1249" y="222"/>
                  <a:pt x="1249" y="222"/>
                  <a:pt x="1249" y="222"/>
                </a:cubicBezTo>
                <a:cubicBezTo>
                  <a:pt x="1248" y="224"/>
                  <a:pt x="1248" y="224"/>
                  <a:pt x="1248" y="224"/>
                </a:cubicBezTo>
                <a:cubicBezTo>
                  <a:pt x="1253" y="226"/>
                  <a:pt x="1253" y="226"/>
                  <a:pt x="1253" y="226"/>
                </a:cubicBezTo>
                <a:cubicBezTo>
                  <a:pt x="1252" y="233"/>
                  <a:pt x="1251" y="239"/>
                  <a:pt x="1250" y="243"/>
                </a:cubicBezTo>
                <a:cubicBezTo>
                  <a:pt x="1249" y="251"/>
                  <a:pt x="1248" y="255"/>
                  <a:pt x="1248" y="256"/>
                </a:cubicBezTo>
                <a:cubicBezTo>
                  <a:pt x="1248" y="258"/>
                  <a:pt x="1249" y="259"/>
                  <a:pt x="1249" y="260"/>
                </a:cubicBezTo>
                <a:cubicBezTo>
                  <a:pt x="1250" y="260"/>
                  <a:pt x="1251" y="261"/>
                  <a:pt x="1253" y="261"/>
                </a:cubicBezTo>
                <a:cubicBezTo>
                  <a:pt x="1255" y="261"/>
                  <a:pt x="1256" y="260"/>
                  <a:pt x="1258" y="259"/>
                </a:cubicBezTo>
                <a:cubicBezTo>
                  <a:pt x="1259" y="258"/>
                  <a:pt x="1260" y="257"/>
                  <a:pt x="1261" y="256"/>
                </a:cubicBezTo>
                <a:cubicBezTo>
                  <a:pt x="1260" y="254"/>
                  <a:pt x="1260" y="254"/>
                  <a:pt x="1260" y="254"/>
                </a:cubicBezTo>
                <a:cubicBezTo>
                  <a:pt x="1259" y="255"/>
                  <a:pt x="1259" y="256"/>
                  <a:pt x="1258" y="256"/>
                </a:cubicBezTo>
                <a:cubicBezTo>
                  <a:pt x="1258" y="256"/>
                  <a:pt x="1257" y="256"/>
                  <a:pt x="1256" y="256"/>
                </a:cubicBezTo>
                <a:cubicBezTo>
                  <a:pt x="1256" y="256"/>
                  <a:pt x="1256" y="256"/>
                  <a:pt x="1256" y="256"/>
                </a:cubicBezTo>
                <a:cubicBezTo>
                  <a:pt x="1255" y="256"/>
                  <a:pt x="1255" y="255"/>
                  <a:pt x="1255" y="255"/>
                </a:cubicBezTo>
                <a:lnTo>
                  <a:pt x="1255" y="254"/>
                </a:lnTo>
                <a:close/>
                <a:moveTo>
                  <a:pt x="1258" y="213"/>
                </a:moveTo>
                <a:cubicBezTo>
                  <a:pt x="1259" y="213"/>
                  <a:pt x="1260" y="212"/>
                  <a:pt x="1261" y="211"/>
                </a:cubicBezTo>
                <a:cubicBezTo>
                  <a:pt x="1262" y="210"/>
                  <a:pt x="1262" y="209"/>
                  <a:pt x="1262" y="207"/>
                </a:cubicBezTo>
                <a:cubicBezTo>
                  <a:pt x="1262" y="206"/>
                  <a:pt x="1262" y="206"/>
                  <a:pt x="1261" y="205"/>
                </a:cubicBezTo>
                <a:cubicBezTo>
                  <a:pt x="1261" y="204"/>
                  <a:pt x="1260" y="204"/>
                  <a:pt x="1259" y="204"/>
                </a:cubicBezTo>
                <a:cubicBezTo>
                  <a:pt x="1257" y="204"/>
                  <a:pt x="1256" y="204"/>
                  <a:pt x="1255" y="205"/>
                </a:cubicBezTo>
                <a:cubicBezTo>
                  <a:pt x="1254" y="206"/>
                  <a:pt x="1254" y="207"/>
                  <a:pt x="1254" y="209"/>
                </a:cubicBezTo>
                <a:cubicBezTo>
                  <a:pt x="1254" y="210"/>
                  <a:pt x="1254" y="211"/>
                  <a:pt x="1255" y="212"/>
                </a:cubicBezTo>
                <a:cubicBezTo>
                  <a:pt x="1256" y="212"/>
                  <a:pt x="1257" y="213"/>
                  <a:pt x="1258" y="213"/>
                </a:cubicBezTo>
                <a:close/>
                <a:moveTo>
                  <a:pt x="1282" y="229"/>
                </a:moveTo>
                <a:cubicBezTo>
                  <a:pt x="1283" y="221"/>
                  <a:pt x="1283" y="221"/>
                  <a:pt x="1283" y="221"/>
                </a:cubicBezTo>
                <a:cubicBezTo>
                  <a:pt x="1281" y="220"/>
                  <a:pt x="1281" y="220"/>
                  <a:pt x="1281" y="220"/>
                </a:cubicBezTo>
                <a:cubicBezTo>
                  <a:pt x="1273" y="222"/>
                  <a:pt x="1273" y="222"/>
                  <a:pt x="1273" y="222"/>
                </a:cubicBezTo>
                <a:cubicBezTo>
                  <a:pt x="1272" y="224"/>
                  <a:pt x="1272" y="224"/>
                  <a:pt x="1272" y="224"/>
                </a:cubicBezTo>
                <a:cubicBezTo>
                  <a:pt x="1275" y="226"/>
                  <a:pt x="1275" y="226"/>
                  <a:pt x="1275" y="226"/>
                </a:cubicBezTo>
                <a:cubicBezTo>
                  <a:pt x="1271" y="260"/>
                  <a:pt x="1271" y="260"/>
                  <a:pt x="1271" y="260"/>
                </a:cubicBezTo>
                <a:cubicBezTo>
                  <a:pt x="1278" y="260"/>
                  <a:pt x="1278" y="260"/>
                  <a:pt x="1278" y="260"/>
                </a:cubicBezTo>
                <a:cubicBezTo>
                  <a:pt x="1281" y="235"/>
                  <a:pt x="1281" y="235"/>
                  <a:pt x="1281" y="235"/>
                </a:cubicBezTo>
                <a:cubicBezTo>
                  <a:pt x="1283" y="232"/>
                  <a:pt x="1285" y="230"/>
                  <a:pt x="1287" y="228"/>
                </a:cubicBezTo>
                <a:cubicBezTo>
                  <a:pt x="1289" y="226"/>
                  <a:pt x="1291" y="225"/>
                  <a:pt x="1293" y="225"/>
                </a:cubicBezTo>
                <a:cubicBezTo>
                  <a:pt x="1295" y="225"/>
                  <a:pt x="1296" y="226"/>
                  <a:pt x="1297" y="226"/>
                </a:cubicBezTo>
                <a:cubicBezTo>
                  <a:pt x="1297" y="227"/>
                  <a:pt x="1298" y="229"/>
                  <a:pt x="1298" y="231"/>
                </a:cubicBezTo>
                <a:cubicBezTo>
                  <a:pt x="1298" y="233"/>
                  <a:pt x="1297" y="234"/>
                  <a:pt x="1297" y="236"/>
                </a:cubicBezTo>
                <a:cubicBezTo>
                  <a:pt x="1297" y="238"/>
                  <a:pt x="1297" y="240"/>
                  <a:pt x="1296" y="243"/>
                </a:cubicBezTo>
                <a:cubicBezTo>
                  <a:pt x="1296" y="245"/>
                  <a:pt x="1296" y="245"/>
                  <a:pt x="1296" y="245"/>
                </a:cubicBezTo>
                <a:cubicBezTo>
                  <a:pt x="1295" y="248"/>
                  <a:pt x="1295" y="248"/>
                  <a:pt x="1295" y="248"/>
                </a:cubicBezTo>
                <a:cubicBezTo>
                  <a:pt x="1294" y="252"/>
                  <a:pt x="1294" y="255"/>
                  <a:pt x="1294" y="256"/>
                </a:cubicBezTo>
                <a:cubicBezTo>
                  <a:pt x="1294" y="259"/>
                  <a:pt x="1295" y="261"/>
                  <a:pt x="1298" y="261"/>
                </a:cubicBezTo>
                <a:cubicBezTo>
                  <a:pt x="1300" y="261"/>
                  <a:pt x="1301" y="260"/>
                  <a:pt x="1302" y="260"/>
                </a:cubicBezTo>
                <a:cubicBezTo>
                  <a:pt x="1303" y="259"/>
                  <a:pt x="1304" y="259"/>
                  <a:pt x="1305" y="258"/>
                </a:cubicBezTo>
                <a:cubicBezTo>
                  <a:pt x="1305" y="258"/>
                  <a:pt x="1306" y="257"/>
                  <a:pt x="1306" y="257"/>
                </a:cubicBezTo>
                <a:cubicBezTo>
                  <a:pt x="1305" y="255"/>
                  <a:pt x="1305" y="255"/>
                  <a:pt x="1305" y="255"/>
                </a:cubicBezTo>
                <a:cubicBezTo>
                  <a:pt x="1304" y="256"/>
                  <a:pt x="1303" y="256"/>
                  <a:pt x="1302" y="256"/>
                </a:cubicBezTo>
                <a:cubicBezTo>
                  <a:pt x="1301" y="256"/>
                  <a:pt x="1301" y="256"/>
                  <a:pt x="1301" y="255"/>
                </a:cubicBezTo>
                <a:cubicBezTo>
                  <a:pt x="1301" y="253"/>
                  <a:pt x="1301" y="250"/>
                  <a:pt x="1302" y="246"/>
                </a:cubicBezTo>
                <a:cubicBezTo>
                  <a:pt x="1303" y="243"/>
                  <a:pt x="1303" y="243"/>
                  <a:pt x="1303" y="243"/>
                </a:cubicBezTo>
                <a:cubicBezTo>
                  <a:pt x="1303" y="241"/>
                  <a:pt x="1303" y="241"/>
                  <a:pt x="1303" y="241"/>
                </a:cubicBezTo>
                <a:cubicBezTo>
                  <a:pt x="1304" y="236"/>
                  <a:pt x="1305" y="232"/>
                  <a:pt x="1305" y="230"/>
                </a:cubicBezTo>
                <a:cubicBezTo>
                  <a:pt x="1305" y="227"/>
                  <a:pt x="1304" y="224"/>
                  <a:pt x="1302" y="223"/>
                </a:cubicBezTo>
                <a:cubicBezTo>
                  <a:pt x="1301" y="221"/>
                  <a:pt x="1299" y="220"/>
                  <a:pt x="1296" y="220"/>
                </a:cubicBezTo>
                <a:cubicBezTo>
                  <a:pt x="1294" y="220"/>
                  <a:pt x="1291" y="221"/>
                  <a:pt x="1289" y="223"/>
                </a:cubicBezTo>
                <a:cubicBezTo>
                  <a:pt x="1286" y="224"/>
                  <a:pt x="1284" y="227"/>
                  <a:pt x="1282" y="229"/>
                </a:cubicBezTo>
                <a:close/>
                <a:moveTo>
                  <a:pt x="1342" y="253"/>
                </a:moveTo>
                <a:cubicBezTo>
                  <a:pt x="1340" y="251"/>
                  <a:pt x="1340" y="251"/>
                  <a:pt x="1340" y="251"/>
                </a:cubicBezTo>
                <a:cubicBezTo>
                  <a:pt x="1339" y="253"/>
                  <a:pt x="1337" y="254"/>
                  <a:pt x="1335" y="255"/>
                </a:cubicBezTo>
                <a:cubicBezTo>
                  <a:pt x="1333" y="256"/>
                  <a:pt x="1331" y="256"/>
                  <a:pt x="1329" y="256"/>
                </a:cubicBezTo>
                <a:cubicBezTo>
                  <a:pt x="1326" y="256"/>
                  <a:pt x="1323" y="255"/>
                  <a:pt x="1322" y="253"/>
                </a:cubicBezTo>
                <a:cubicBezTo>
                  <a:pt x="1321" y="250"/>
                  <a:pt x="1320" y="247"/>
                  <a:pt x="1320" y="244"/>
                </a:cubicBezTo>
                <a:cubicBezTo>
                  <a:pt x="1323" y="244"/>
                  <a:pt x="1327" y="244"/>
                  <a:pt x="1330" y="242"/>
                </a:cubicBezTo>
                <a:cubicBezTo>
                  <a:pt x="1334" y="241"/>
                  <a:pt x="1337" y="240"/>
                  <a:pt x="1340" y="237"/>
                </a:cubicBezTo>
                <a:cubicBezTo>
                  <a:pt x="1342" y="235"/>
                  <a:pt x="1344" y="232"/>
                  <a:pt x="1344" y="229"/>
                </a:cubicBezTo>
                <a:cubicBezTo>
                  <a:pt x="1344" y="226"/>
                  <a:pt x="1343" y="224"/>
                  <a:pt x="1341" y="223"/>
                </a:cubicBezTo>
                <a:cubicBezTo>
                  <a:pt x="1340" y="221"/>
                  <a:pt x="1337" y="220"/>
                  <a:pt x="1334" y="220"/>
                </a:cubicBezTo>
                <a:cubicBezTo>
                  <a:pt x="1330" y="220"/>
                  <a:pt x="1326" y="221"/>
                  <a:pt x="1323" y="224"/>
                </a:cubicBezTo>
                <a:cubicBezTo>
                  <a:pt x="1320" y="226"/>
                  <a:pt x="1318" y="229"/>
                  <a:pt x="1316" y="233"/>
                </a:cubicBezTo>
                <a:cubicBezTo>
                  <a:pt x="1314" y="237"/>
                  <a:pt x="1313" y="241"/>
                  <a:pt x="1313" y="246"/>
                </a:cubicBezTo>
                <a:cubicBezTo>
                  <a:pt x="1313" y="248"/>
                  <a:pt x="1314" y="251"/>
                  <a:pt x="1315" y="253"/>
                </a:cubicBezTo>
                <a:cubicBezTo>
                  <a:pt x="1316" y="255"/>
                  <a:pt x="1317" y="257"/>
                  <a:pt x="1319" y="259"/>
                </a:cubicBezTo>
                <a:cubicBezTo>
                  <a:pt x="1321" y="260"/>
                  <a:pt x="1324" y="261"/>
                  <a:pt x="1327" y="261"/>
                </a:cubicBezTo>
                <a:cubicBezTo>
                  <a:pt x="1330" y="261"/>
                  <a:pt x="1333" y="260"/>
                  <a:pt x="1336" y="258"/>
                </a:cubicBezTo>
                <a:cubicBezTo>
                  <a:pt x="1339" y="257"/>
                  <a:pt x="1341" y="255"/>
                  <a:pt x="1342" y="253"/>
                </a:cubicBezTo>
                <a:close/>
                <a:moveTo>
                  <a:pt x="1332" y="224"/>
                </a:moveTo>
                <a:cubicBezTo>
                  <a:pt x="1334" y="224"/>
                  <a:pt x="1335" y="224"/>
                  <a:pt x="1336" y="225"/>
                </a:cubicBezTo>
                <a:cubicBezTo>
                  <a:pt x="1337" y="226"/>
                  <a:pt x="1337" y="228"/>
                  <a:pt x="1337" y="229"/>
                </a:cubicBezTo>
                <a:cubicBezTo>
                  <a:pt x="1337" y="232"/>
                  <a:pt x="1336" y="234"/>
                  <a:pt x="1334" y="235"/>
                </a:cubicBezTo>
                <a:cubicBezTo>
                  <a:pt x="1333" y="237"/>
                  <a:pt x="1331" y="238"/>
                  <a:pt x="1328" y="239"/>
                </a:cubicBezTo>
                <a:cubicBezTo>
                  <a:pt x="1325" y="240"/>
                  <a:pt x="1323" y="241"/>
                  <a:pt x="1321" y="241"/>
                </a:cubicBezTo>
                <a:cubicBezTo>
                  <a:pt x="1321" y="238"/>
                  <a:pt x="1321" y="236"/>
                  <a:pt x="1322" y="233"/>
                </a:cubicBezTo>
                <a:cubicBezTo>
                  <a:pt x="1323" y="230"/>
                  <a:pt x="1325" y="228"/>
                  <a:pt x="1326" y="226"/>
                </a:cubicBezTo>
                <a:cubicBezTo>
                  <a:pt x="1328" y="225"/>
                  <a:pt x="1330" y="224"/>
                  <a:pt x="1332" y="22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Text Placeholder 16">
            <a:extLst>
              <a:ext uri="{FF2B5EF4-FFF2-40B4-BE49-F238E27FC236}">
                <a16:creationId xmlns:a16="http://schemas.microsoft.com/office/drawing/2014/main" id="{FCA018DF-7EFB-4D08-89D5-E61FB47F425E}"/>
              </a:ext>
            </a:extLst>
          </p:cNvPr>
          <p:cNvSpPr>
            <a:spLocks noGrp="1"/>
          </p:cNvSpPr>
          <p:nvPr>
            <p:ph type="body" sz="quarter" idx="12" hasCustomPrompt="1"/>
          </p:nvPr>
        </p:nvSpPr>
        <p:spPr>
          <a:xfrm>
            <a:off x="5996940" y="4886689"/>
            <a:ext cx="2416810" cy="117148"/>
          </a:xfrm>
        </p:spPr>
        <p:txBody>
          <a:bodyPr wrap="square">
            <a:spAutoFit/>
          </a:bodyPr>
          <a:lstStyle>
            <a:lvl1pPr marL="0" indent="0">
              <a:buNone/>
              <a:defRPr sz="750" cap="all" spc="110" baseline="0">
                <a:solidFill>
                  <a:schemeClr val="tx2"/>
                </a:solidFill>
              </a:defRPr>
            </a:lvl1pPr>
          </a:lstStyle>
          <a:p>
            <a:pPr lvl="0"/>
            <a:r>
              <a:rPr lang="en-US" dirty="0"/>
              <a:t>CLICK TO EDIT MASTER TEXT</a:t>
            </a:r>
          </a:p>
        </p:txBody>
      </p:sp>
    </p:spTree>
    <p:extLst>
      <p:ext uri="{BB962C8B-B14F-4D97-AF65-F5344CB8AC3E}">
        <p14:creationId xmlns:p14="http://schemas.microsoft.com/office/powerpoint/2010/main" val="142228299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Section Header - Deep Purpl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95300" y="1405556"/>
            <a:ext cx="3596054" cy="1772693"/>
          </a:xfrm>
        </p:spPr>
        <p:txBody>
          <a:bodyPr anchor="t" anchorCtr="0">
            <a:normAutofit/>
          </a:bodyPr>
          <a:lstStyle>
            <a:lvl1pPr>
              <a:defRPr sz="2800">
                <a:solidFill>
                  <a:schemeClr val="bg1"/>
                </a:solidFill>
              </a:defRPr>
            </a:lvl1pPr>
          </a:lstStyle>
          <a:p>
            <a:r>
              <a:rPr lang="en-US"/>
              <a:t>Click to edit Master title style</a:t>
            </a:r>
            <a:endParaRPr lang="en-US" dirty="0"/>
          </a:p>
        </p:txBody>
      </p:sp>
      <p:sp>
        <p:nvSpPr>
          <p:cNvPr id="3" name="Text Placeholder 2"/>
          <p:cNvSpPr>
            <a:spLocks noGrp="1"/>
          </p:cNvSpPr>
          <p:nvPr>
            <p:ph type="body" idx="1" hasCustomPrompt="1"/>
          </p:nvPr>
        </p:nvSpPr>
        <p:spPr>
          <a:xfrm>
            <a:off x="7319619" y="1143027"/>
            <a:ext cx="1160585" cy="936923"/>
          </a:xfrm>
        </p:spPr>
        <p:txBody>
          <a:bodyPr>
            <a:noAutofit/>
          </a:bodyPr>
          <a:lstStyle>
            <a:lvl1pPr marL="0" indent="0" algn="r">
              <a:buNone/>
              <a:defRPr sz="6000">
                <a:solidFill>
                  <a:srgbClr val="B6BDBD"/>
                </a:solidFill>
                <a:latin typeface="+mj-lt"/>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XX</a:t>
            </a:r>
          </a:p>
        </p:txBody>
      </p:sp>
      <p:sp>
        <p:nvSpPr>
          <p:cNvPr id="6" name="Slide Number Placeholder 5"/>
          <p:cNvSpPr>
            <a:spLocks noGrp="1"/>
          </p:cNvSpPr>
          <p:nvPr>
            <p:ph type="sldNum" sz="quarter" idx="12"/>
          </p:nvPr>
        </p:nvSpPr>
        <p:spPr/>
        <p:txBody>
          <a:bodyPr/>
          <a:lstStyle/>
          <a:p>
            <a:fld id="{7D719527-7B7D-4A2D-ABD1-359B6741A748}" type="slidenum">
              <a:rPr lang="en-US" smtClean="0"/>
              <a:t>‹#›</a:t>
            </a:fld>
            <a:endParaRPr lang="en-US"/>
          </a:p>
        </p:txBody>
      </p:sp>
      <p:sp>
        <p:nvSpPr>
          <p:cNvPr id="10" name="Picture Placeholder 9">
            <a:extLst>
              <a:ext uri="{FF2B5EF4-FFF2-40B4-BE49-F238E27FC236}">
                <a16:creationId xmlns:a16="http://schemas.microsoft.com/office/drawing/2014/main" id="{8113BA2E-092B-4BF2-8FB1-0AAC0955C2BB}"/>
              </a:ext>
            </a:extLst>
          </p:cNvPr>
          <p:cNvSpPr>
            <a:spLocks noGrp="1"/>
          </p:cNvSpPr>
          <p:nvPr>
            <p:ph type="pic" sz="quarter" idx="13"/>
          </p:nvPr>
        </p:nvSpPr>
        <p:spPr>
          <a:xfrm>
            <a:off x="4373563" y="1404938"/>
            <a:ext cx="3087687" cy="3738562"/>
          </a:xfrm>
          <a:solidFill>
            <a:schemeClr val="bg2">
              <a:lumMod val="90000"/>
            </a:schemeClr>
          </a:solidFill>
        </p:spPr>
        <p:txBody>
          <a:bodyPr tIns="548640"/>
          <a:lstStyle>
            <a:lvl1pPr marL="0" indent="0" algn="ctr">
              <a:buNone/>
              <a:defRPr/>
            </a:lvl1pPr>
          </a:lstStyle>
          <a:p>
            <a:r>
              <a:rPr lang="en-US"/>
              <a:t>Click icon to add picture</a:t>
            </a:r>
          </a:p>
        </p:txBody>
      </p:sp>
      <p:sp>
        <p:nvSpPr>
          <p:cNvPr id="11" name="Text Placeholder 16">
            <a:extLst>
              <a:ext uri="{FF2B5EF4-FFF2-40B4-BE49-F238E27FC236}">
                <a16:creationId xmlns:a16="http://schemas.microsoft.com/office/drawing/2014/main" id="{D8F21E1D-5F95-4EE3-B551-B64B1E8EA4BC}"/>
              </a:ext>
            </a:extLst>
          </p:cNvPr>
          <p:cNvSpPr>
            <a:spLocks noGrp="1"/>
          </p:cNvSpPr>
          <p:nvPr>
            <p:ph type="body" sz="quarter" idx="14" hasCustomPrompt="1"/>
          </p:nvPr>
        </p:nvSpPr>
        <p:spPr>
          <a:xfrm>
            <a:off x="495300" y="477933"/>
            <a:ext cx="2416810" cy="124906"/>
          </a:xfrm>
        </p:spPr>
        <p:txBody>
          <a:bodyPr wrap="square">
            <a:spAutoFit/>
          </a:bodyPr>
          <a:lstStyle>
            <a:lvl1pPr marL="0" indent="0">
              <a:buNone/>
              <a:defRPr sz="800" cap="all" spc="110" baseline="0">
                <a:solidFill>
                  <a:schemeClr val="bg1"/>
                </a:solidFill>
              </a:defRPr>
            </a:lvl1pPr>
          </a:lstStyle>
          <a:p>
            <a:pPr lvl="0"/>
            <a:r>
              <a:rPr lang="en-US" dirty="0"/>
              <a:t>CLICK TO EDIT MASTER TEXT</a:t>
            </a:r>
          </a:p>
        </p:txBody>
      </p:sp>
    </p:spTree>
    <p:extLst>
      <p:ext uri="{BB962C8B-B14F-4D97-AF65-F5344CB8AC3E}">
        <p14:creationId xmlns:p14="http://schemas.microsoft.com/office/powerpoint/2010/main" val="210167884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Section Header - Deep Blue">
    <p:bg>
      <p:bgPr>
        <a:solidFill>
          <a:srgbClr val="31547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95300" y="1405556"/>
            <a:ext cx="3596054" cy="1772693"/>
          </a:xfrm>
        </p:spPr>
        <p:txBody>
          <a:bodyPr anchor="t" anchorCtr="0">
            <a:normAutofit/>
          </a:bodyPr>
          <a:lstStyle>
            <a:lvl1pPr>
              <a:defRPr sz="2800">
                <a:solidFill>
                  <a:schemeClr val="bg1"/>
                </a:solidFill>
              </a:defRPr>
            </a:lvl1pPr>
          </a:lstStyle>
          <a:p>
            <a:r>
              <a:rPr lang="en-US"/>
              <a:t>Click to edit Master title style</a:t>
            </a:r>
            <a:endParaRPr lang="en-US" dirty="0"/>
          </a:p>
        </p:txBody>
      </p:sp>
      <p:sp>
        <p:nvSpPr>
          <p:cNvPr id="3" name="Text Placeholder 2"/>
          <p:cNvSpPr>
            <a:spLocks noGrp="1"/>
          </p:cNvSpPr>
          <p:nvPr>
            <p:ph type="body" idx="1" hasCustomPrompt="1"/>
          </p:nvPr>
        </p:nvSpPr>
        <p:spPr>
          <a:xfrm>
            <a:off x="7319619" y="1143027"/>
            <a:ext cx="1160585" cy="936923"/>
          </a:xfrm>
        </p:spPr>
        <p:txBody>
          <a:bodyPr>
            <a:noAutofit/>
          </a:bodyPr>
          <a:lstStyle>
            <a:lvl1pPr marL="0" indent="0" algn="r">
              <a:buNone/>
              <a:defRPr sz="6000">
                <a:solidFill>
                  <a:srgbClr val="B6BDBD"/>
                </a:solidFill>
                <a:latin typeface="+mj-lt"/>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XX</a:t>
            </a:r>
          </a:p>
        </p:txBody>
      </p:sp>
      <p:sp>
        <p:nvSpPr>
          <p:cNvPr id="6" name="Slide Number Placeholder 5"/>
          <p:cNvSpPr>
            <a:spLocks noGrp="1"/>
          </p:cNvSpPr>
          <p:nvPr>
            <p:ph type="sldNum" sz="quarter" idx="12"/>
          </p:nvPr>
        </p:nvSpPr>
        <p:spPr/>
        <p:txBody>
          <a:bodyPr/>
          <a:lstStyle/>
          <a:p>
            <a:fld id="{7D719527-7B7D-4A2D-ABD1-359B6741A748}" type="slidenum">
              <a:rPr lang="en-US" smtClean="0"/>
              <a:t>‹#›</a:t>
            </a:fld>
            <a:endParaRPr lang="en-US"/>
          </a:p>
        </p:txBody>
      </p:sp>
      <p:sp>
        <p:nvSpPr>
          <p:cNvPr id="10" name="Picture Placeholder 9">
            <a:extLst>
              <a:ext uri="{FF2B5EF4-FFF2-40B4-BE49-F238E27FC236}">
                <a16:creationId xmlns:a16="http://schemas.microsoft.com/office/drawing/2014/main" id="{8113BA2E-092B-4BF2-8FB1-0AAC0955C2BB}"/>
              </a:ext>
            </a:extLst>
          </p:cNvPr>
          <p:cNvSpPr>
            <a:spLocks noGrp="1"/>
          </p:cNvSpPr>
          <p:nvPr>
            <p:ph type="pic" sz="quarter" idx="13"/>
          </p:nvPr>
        </p:nvSpPr>
        <p:spPr>
          <a:xfrm>
            <a:off x="4373563" y="1404938"/>
            <a:ext cx="3087687" cy="3738562"/>
          </a:xfrm>
          <a:solidFill>
            <a:schemeClr val="bg2">
              <a:lumMod val="90000"/>
            </a:schemeClr>
          </a:solidFill>
        </p:spPr>
        <p:txBody>
          <a:bodyPr tIns="548640"/>
          <a:lstStyle>
            <a:lvl1pPr marL="0" indent="0" algn="ctr">
              <a:buNone/>
              <a:defRPr/>
            </a:lvl1pPr>
          </a:lstStyle>
          <a:p>
            <a:r>
              <a:rPr lang="en-US"/>
              <a:t>Click icon to add picture</a:t>
            </a:r>
          </a:p>
        </p:txBody>
      </p:sp>
      <p:sp>
        <p:nvSpPr>
          <p:cNvPr id="11" name="Text Placeholder 16">
            <a:extLst>
              <a:ext uri="{FF2B5EF4-FFF2-40B4-BE49-F238E27FC236}">
                <a16:creationId xmlns:a16="http://schemas.microsoft.com/office/drawing/2014/main" id="{D8F21E1D-5F95-4EE3-B551-B64B1E8EA4BC}"/>
              </a:ext>
            </a:extLst>
          </p:cNvPr>
          <p:cNvSpPr>
            <a:spLocks noGrp="1"/>
          </p:cNvSpPr>
          <p:nvPr>
            <p:ph type="body" sz="quarter" idx="14" hasCustomPrompt="1"/>
          </p:nvPr>
        </p:nvSpPr>
        <p:spPr>
          <a:xfrm>
            <a:off x="495300" y="477933"/>
            <a:ext cx="2416810" cy="124906"/>
          </a:xfrm>
        </p:spPr>
        <p:txBody>
          <a:bodyPr wrap="square">
            <a:spAutoFit/>
          </a:bodyPr>
          <a:lstStyle>
            <a:lvl1pPr marL="0" indent="0">
              <a:buNone/>
              <a:defRPr sz="800" cap="all" spc="110" baseline="0">
                <a:solidFill>
                  <a:schemeClr val="bg1"/>
                </a:solidFill>
              </a:defRPr>
            </a:lvl1pPr>
          </a:lstStyle>
          <a:p>
            <a:pPr lvl="0"/>
            <a:r>
              <a:rPr lang="en-US" dirty="0"/>
              <a:t>CLICK TO EDIT MASTER TEXT</a:t>
            </a:r>
          </a:p>
        </p:txBody>
      </p:sp>
    </p:spTree>
    <p:extLst>
      <p:ext uri="{BB962C8B-B14F-4D97-AF65-F5344CB8AC3E}">
        <p14:creationId xmlns:p14="http://schemas.microsoft.com/office/powerpoint/2010/main" val="146275329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Section Header - Deep Violet">
    <p:bg>
      <p:bgPr>
        <a:solidFill>
          <a:srgbClr val="683B5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95300" y="1405556"/>
            <a:ext cx="3596054" cy="1772693"/>
          </a:xfrm>
        </p:spPr>
        <p:txBody>
          <a:bodyPr anchor="t" anchorCtr="0">
            <a:normAutofit/>
          </a:bodyPr>
          <a:lstStyle>
            <a:lvl1pPr>
              <a:defRPr sz="2800">
                <a:solidFill>
                  <a:schemeClr val="bg1"/>
                </a:solidFill>
              </a:defRPr>
            </a:lvl1pPr>
          </a:lstStyle>
          <a:p>
            <a:r>
              <a:rPr lang="en-US"/>
              <a:t>Click to edit Master title style</a:t>
            </a:r>
            <a:endParaRPr lang="en-US" dirty="0"/>
          </a:p>
        </p:txBody>
      </p:sp>
      <p:sp>
        <p:nvSpPr>
          <p:cNvPr id="3" name="Text Placeholder 2"/>
          <p:cNvSpPr>
            <a:spLocks noGrp="1"/>
          </p:cNvSpPr>
          <p:nvPr>
            <p:ph type="body" idx="1" hasCustomPrompt="1"/>
          </p:nvPr>
        </p:nvSpPr>
        <p:spPr>
          <a:xfrm>
            <a:off x="7319619" y="1143027"/>
            <a:ext cx="1160585" cy="936923"/>
          </a:xfrm>
        </p:spPr>
        <p:txBody>
          <a:bodyPr>
            <a:noAutofit/>
          </a:bodyPr>
          <a:lstStyle>
            <a:lvl1pPr marL="0" indent="0" algn="r">
              <a:buNone/>
              <a:defRPr sz="6000">
                <a:solidFill>
                  <a:srgbClr val="B6BDBD"/>
                </a:solidFill>
                <a:latin typeface="+mj-lt"/>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XX</a:t>
            </a:r>
          </a:p>
        </p:txBody>
      </p:sp>
      <p:sp>
        <p:nvSpPr>
          <p:cNvPr id="6" name="Slide Number Placeholder 5"/>
          <p:cNvSpPr>
            <a:spLocks noGrp="1"/>
          </p:cNvSpPr>
          <p:nvPr>
            <p:ph type="sldNum" sz="quarter" idx="12"/>
          </p:nvPr>
        </p:nvSpPr>
        <p:spPr/>
        <p:txBody>
          <a:bodyPr/>
          <a:lstStyle/>
          <a:p>
            <a:fld id="{7D719527-7B7D-4A2D-ABD1-359B6741A748}" type="slidenum">
              <a:rPr lang="en-US" smtClean="0"/>
              <a:t>‹#›</a:t>
            </a:fld>
            <a:endParaRPr lang="en-US"/>
          </a:p>
        </p:txBody>
      </p:sp>
      <p:sp>
        <p:nvSpPr>
          <p:cNvPr id="10" name="Picture Placeholder 9">
            <a:extLst>
              <a:ext uri="{FF2B5EF4-FFF2-40B4-BE49-F238E27FC236}">
                <a16:creationId xmlns:a16="http://schemas.microsoft.com/office/drawing/2014/main" id="{8113BA2E-092B-4BF2-8FB1-0AAC0955C2BB}"/>
              </a:ext>
            </a:extLst>
          </p:cNvPr>
          <p:cNvSpPr>
            <a:spLocks noGrp="1"/>
          </p:cNvSpPr>
          <p:nvPr>
            <p:ph type="pic" sz="quarter" idx="13"/>
          </p:nvPr>
        </p:nvSpPr>
        <p:spPr>
          <a:xfrm>
            <a:off x="4373563" y="1404938"/>
            <a:ext cx="3087687" cy="3738562"/>
          </a:xfrm>
          <a:solidFill>
            <a:schemeClr val="bg2">
              <a:lumMod val="90000"/>
            </a:schemeClr>
          </a:solidFill>
        </p:spPr>
        <p:txBody>
          <a:bodyPr tIns="548640"/>
          <a:lstStyle>
            <a:lvl1pPr marL="0" indent="0" algn="ctr">
              <a:buNone/>
              <a:defRPr/>
            </a:lvl1pPr>
          </a:lstStyle>
          <a:p>
            <a:r>
              <a:rPr lang="en-US"/>
              <a:t>Click icon to add picture</a:t>
            </a:r>
          </a:p>
        </p:txBody>
      </p:sp>
      <p:sp>
        <p:nvSpPr>
          <p:cNvPr id="11" name="Text Placeholder 16">
            <a:extLst>
              <a:ext uri="{FF2B5EF4-FFF2-40B4-BE49-F238E27FC236}">
                <a16:creationId xmlns:a16="http://schemas.microsoft.com/office/drawing/2014/main" id="{D8F21E1D-5F95-4EE3-B551-B64B1E8EA4BC}"/>
              </a:ext>
            </a:extLst>
          </p:cNvPr>
          <p:cNvSpPr>
            <a:spLocks noGrp="1"/>
          </p:cNvSpPr>
          <p:nvPr>
            <p:ph type="body" sz="quarter" idx="14" hasCustomPrompt="1"/>
          </p:nvPr>
        </p:nvSpPr>
        <p:spPr>
          <a:xfrm>
            <a:off x="495300" y="477933"/>
            <a:ext cx="2416810" cy="124906"/>
          </a:xfrm>
        </p:spPr>
        <p:txBody>
          <a:bodyPr wrap="square">
            <a:spAutoFit/>
          </a:bodyPr>
          <a:lstStyle>
            <a:lvl1pPr marL="0" indent="0">
              <a:buNone/>
              <a:defRPr sz="800" cap="all" spc="110" baseline="0">
                <a:solidFill>
                  <a:schemeClr val="bg1"/>
                </a:solidFill>
              </a:defRPr>
            </a:lvl1pPr>
          </a:lstStyle>
          <a:p>
            <a:pPr lvl="0"/>
            <a:r>
              <a:rPr lang="en-US" dirty="0"/>
              <a:t>CLICK TO EDIT MASTER TEXT</a:t>
            </a:r>
          </a:p>
        </p:txBody>
      </p:sp>
    </p:spTree>
    <p:extLst>
      <p:ext uri="{BB962C8B-B14F-4D97-AF65-F5344CB8AC3E}">
        <p14:creationId xmlns:p14="http://schemas.microsoft.com/office/powerpoint/2010/main" val="279989070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Section Header - Deep Green">
    <p:bg>
      <p:bgPr>
        <a:solidFill>
          <a:srgbClr val="344847"/>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95300" y="1405556"/>
            <a:ext cx="3596054" cy="1772693"/>
          </a:xfrm>
        </p:spPr>
        <p:txBody>
          <a:bodyPr anchor="t" anchorCtr="0">
            <a:normAutofit/>
          </a:bodyPr>
          <a:lstStyle>
            <a:lvl1pPr>
              <a:defRPr sz="2800">
                <a:solidFill>
                  <a:schemeClr val="bg1"/>
                </a:solidFill>
              </a:defRPr>
            </a:lvl1pPr>
          </a:lstStyle>
          <a:p>
            <a:r>
              <a:rPr lang="en-US"/>
              <a:t>Click to edit Master title style</a:t>
            </a:r>
            <a:endParaRPr lang="en-US" dirty="0"/>
          </a:p>
        </p:txBody>
      </p:sp>
      <p:sp>
        <p:nvSpPr>
          <p:cNvPr id="3" name="Text Placeholder 2"/>
          <p:cNvSpPr>
            <a:spLocks noGrp="1"/>
          </p:cNvSpPr>
          <p:nvPr>
            <p:ph type="body" idx="1" hasCustomPrompt="1"/>
          </p:nvPr>
        </p:nvSpPr>
        <p:spPr>
          <a:xfrm>
            <a:off x="7319619" y="1143027"/>
            <a:ext cx="1160585" cy="936923"/>
          </a:xfrm>
        </p:spPr>
        <p:txBody>
          <a:bodyPr>
            <a:noAutofit/>
          </a:bodyPr>
          <a:lstStyle>
            <a:lvl1pPr marL="0" indent="0" algn="r">
              <a:buNone/>
              <a:defRPr sz="6000">
                <a:solidFill>
                  <a:srgbClr val="B6BDBD"/>
                </a:solidFill>
                <a:latin typeface="+mj-lt"/>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XX</a:t>
            </a:r>
          </a:p>
        </p:txBody>
      </p:sp>
      <p:sp>
        <p:nvSpPr>
          <p:cNvPr id="6" name="Slide Number Placeholder 5"/>
          <p:cNvSpPr>
            <a:spLocks noGrp="1"/>
          </p:cNvSpPr>
          <p:nvPr>
            <p:ph type="sldNum" sz="quarter" idx="12"/>
          </p:nvPr>
        </p:nvSpPr>
        <p:spPr/>
        <p:txBody>
          <a:bodyPr/>
          <a:lstStyle/>
          <a:p>
            <a:fld id="{7D719527-7B7D-4A2D-ABD1-359B6741A748}" type="slidenum">
              <a:rPr lang="en-US" smtClean="0"/>
              <a:t>‹#›</a:t>
            </a:fld>
            <a:endParaRPr lang="en-US"/>
          </a:p>
        </p:txBody>
      </p:sp>
      <p:sp>
        <p:nvSpPr>
          <p:cNvPr id="10" name="Picture Placeholder 9">
            <a:extLst>
              <a:ext uri="{FF2B5EF4-FFF2-40B4-BE49-F238E27FC236}">
                <a16:creationId xmlns:a16="http://schemas.microsoft.com/office/drawing/2014/main" id="{8113BA2E-092B-4BF2-8FB1-0AAC0955C2BB}"/>
              </a:ext>
            </a:extLst>
          </p:cNvPr>
          <p:cNvSpPr>
            <a:spLocks noGrp="1"/>
          </p:cNvSpPr>
          <p:nvPr>
            <p:ph type="pic" sz="quarter" idx="13"/>
          </p:nvPr>
        </p:nvSpPr>
        <p:spPr>
          <a:xfrm>
            <a:off x="4373563" y="1404938"/>
            <a:ext cx="3087687" cy="3738562"/>
          </a:xfrm>
          <a:solidFill>
            <a:schemeClr val="bg2">
              <a:lumMod val="90000"/>
            </a:schemeClr>
          </a:solidFill>
        </p:spPr>
        <p:txBody>
          <a:bodyPr tIns="548640"/>
          <a:lstStyle>
            <a:lvl1pPr marL="0" indent="0" algn="ctr">
              <a:buNone/>
              <a:defRPr/>
            </a:lvl1pPr>
          </a:lstStyle>
          <a:p>
            <a:r>
              <a:rPr lang="en-US"/>
              <a:t>Click icon to add picture</a:t>
            </a:r>
          </a:p>
        </p:txBody>
      </p:sp>
      <p:sp>
        <p:nvSpPr>
          <p:cNvPr id="11" name="Text Placeholder 16">
            <a:extLst>
              <a:ext uri="{FF2B5EF4-FFF2-40B4-BE49-F238E27FC236}">
                <a16:creationId xmlns:a16="http://schemas.microsoft.com/office/drawing/2014/main" id="{D8F21E1D-5F95-4EE3-B551-B64B1E8EA4BC}"/>
              </a:ext>
            </a:extLst>
          </p:cNvPr>
          <p:cNvSpPr>
            <a:spLocks noGrp="1"/>
          </p:cNvSpPr>
          <p:nvPr>
            <p:ph type="body" sz="quarter" idx="14" hasCustomPrompt="1"/>
          </p:nvPr>
        </p:nvSpPr>
        <p:spPr>
          <a:xfrm>
            <a:off x="495300" y="477933"/>
            <a:ext cx="2416810" cy="124906"/>
          </a:xfrm>
        </p:spPr>
        <p:txBody>
          <a:bodyPr wrap="square">
            <a:spAutoFit/>
          </a:bodyPr>
          <a:lstStyle>
            <a:lvl1pPr marL="0" indent="0">
              <a:buNone/>
              <a:defRPr sz="800" cap="all" spc="110" baseline="0">
                <a:solidFill>
                  <a:schemeClr val="bg1"/>
                </a:solidFill>
              </a:defRPr>
            </a:lvl1pPr>
          </a:lstStyle>
          <a:p>
            <a:pPr lvl="0"/>
            <a:r>
              <a:rPr lang="en-US" dirty="0"/>
              <a:t>CLICK TO EDIT MASTER TEXT</a:t>
            </a:r>
          </a:p>
        </p:txBody>
      </p:sp>
    </p:spTree>
    <p:extLst>
      <p:ext uri="{BB962C8B-B14F-4D97-AF65-F5344CB8AC3E}">
        <p14:creationId xmlns:p14="http://schemas.microsoft.com/office/powerpoint/2010/main" val="54492928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Section Header - Deep Red">
    <p:bg>
      <p:bgPr>
        <a:solidFill>
          <a:srgbClr val="7C2629"/>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95300" y="1405556"/>
            <a:ext cx="3596054" cy="1772693"/>
          </a:xfrm>
        </p:spPr>
        <p:txBody>
          <a:bodyPr anchor="t" anchorCtr="0">
            <a:normAutofit/>
          </a:bodyPr>
          <a:lstStyle>
            <a:lvl1pPr>
              <a:defRPr sz="2800">
                <a:solidFill>
                  <a:schemeClr val="bg1"/>
                </a:solidFill>
              </a:defRPr>
            </a:lvl1pPr>
          </a:lstStyle>
          <a:p>
            <a:r>
              <a:rPr lang="en-US"/>
              <a:t>Click to edit Master title style</a:t>
            </a:r>
            <a:endParaRPr lang="en-US" dirty="0"/>
          </a:p>
        </p:txBody>
      </p:sp>
      <p:sp>
        <p:nvSpPr>
          <p:cNvPr id="3" name="Text Placeholder 2"/>
          <p:cNvSpPr>
            <a:spLocks noGrp="1"/>
          </p:cNvSpPr>
          <p:nvPr>
            <p:ph type="body" idx="1" hasCustomPrompt="1"/>
          </p:nvPr>
        </p:nvSpPr>
        <p:spPr>
          <a:xfrm>
            <a:off x="7319619" y="1143027"/>
            <a:ext cx="1160585" cy="936923"/>
          </a:xfrm>
        </p:spPr>
        <p:txBody>
          <a:bodyPr>
            <a:noAutofit/>
          </a:bodyPr>
          <a:lstStyle>
            <a:lvl1pPr marL="0" indent="0" algn="r">
              <a:buNone/>
              <a:defRPr sz="6000">
                <a:solidFill>
                  <a:srgbClr val="B6BDBD"/>
                </a:solidFill>
                <a:latin typeface="+mj-lt"/>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XX</a:t>
            </a:r>
          </a:p>
        </p:txBody>
      </p:sp>
      <p:sp>
        <p:nvSpPr>
          <p:cNvPr id="6" name="Slide Number Placeholder 5"/>
          <p:cNvSpPr>
            <a:spLocks noGrp="1"/>
          </p:cNvSpPr>
          <p:nvPr>
            <p:ph type="sldNum" sz="quarter" idx="12"/>
          </p:nvPr>
        </p:nvSpPr>
        <p:spPr/>
        <p:txBody>
          <a:bodyPr/>
          <a:lstStyle/>
          <a:p>
            <a:fld id="{7D719527-7B7D-4A2D-ABD1-359B6741A748}" type="slidenum">
              <a:rPr lang="en-US" smtClean="0"/>
              <a:t>‹#›</a:t>
            </a:fld>
            <a:endParaRPr lang="en-US"/>
          </a:p>
        </p:txBody>
      </p:sp>
      <p:sp>
        <p:nvSpPr>
          <p:cNvPr id="10" name="Picture Placeholder 9">
            <a:extLst>
              <a:ext uri="{FF2B5EF4-FFF2-40B4-BE49-F238E27FC236}">
                <a16:creationId xmlns:a16="http://schemas.microsoft.com/office/drawing/2014/main" id="{8113BA2E-092B-4BF2-8FB1-0AAC0955C2BB}"/>
              </a:ext>
            </a:extLst>
          </p:cNvPr>
          <p:cNvSpPr>
            <a:spLocks noGrp="1"/>
          </p:cNvSpPr>
          <p:nvPr>
            <p:ph type="pic" sz="quarter" idx="13"/>
          </p:nvPr>
        </p:nvSpPr>
        <p:spPr>
          <a:xfrm>
            <a:off x="4373563" y="1404938"/>
            <a:ext cx="3087687" cy="3738562"/>
          </a:xfrm>
          <a:solidFill>
            <a:schemeClr val="bg2">
              <a:lumMod val="90000"/>
            </a:schemeClr>
          </a:solidFill>
        </p:spPr>
        <p:txBody>
          <a:bodyPr tIns="548640"/>
          <a:lstStyle>
            <a:lvl1pPr marL="0" indent="0" algn="ctr">
              <a:buNone/>
              <a:defRPr/>
            </a:lvl1pPr>
          </a:lstStyle>
          <a:p>
            <a:r>
              <a:rPr lang="en-US"/>
              <a:t>Click icon to add picture</a:t>
            </a:r>
          </a:p>
        </p:txBody>
      </p:sp>
      <p:sp>
        <p:nvSpPr>
          <p:cNvPr id="11" name="Text Placeholder 16">
            <a:extLst>
              <a:ext uri="{FF2B5EF4-FFF2-40B4-BE49-F238E27FC236}">
                <a16:creationId xmlns:a16="http://schemas.microsoft.com/office/drawing/2014/main" id="{D8F21E1D-5F95-4EE3-B551-B64B1E8EA4BC}"/>
              </a:ext>
            </a:extLst>
          </p:cNvPr>
          <p:cNvSpPr>
            <a:spLocks noGrp="1"/>
          </p:cNvSpPr>
          <p:nvPr>
            <p:ph type="body" sz="quarter" idx="14" hasCustomPrompt="1"/>
          </p:nvPr>
        </p:nvSpPr>
        <p:spPr>
          <a:xfrm>
            <a:off x="495300" y="477933"/>
            <a:ext cx="2416810" cy="124906"/>
          </a:xfrm>
        </p:spPr>
        <p:txBody>
          <a:bodyPr wrap="square">
            <a:spAutoFit/>
          </a:bodyPr>
          <a:lstStyle>
            <a:lvl1pPr marL="0" indent="0">
              <a:buNone/>
              <a:defRPr sz="800" cap="all" spc="110" baseline="0">
                <a:solidFill>
                  <a:schemeClr val="bg1"/>
                </a:solidFill>
              </a:defRPr>
            </a:lvl1pPr>
          </a:lstStyle>
          <a:p>
            <a:pPr lvl="0"/>
            <a:r>
              <a:rPr lang="en-US" dirty="0"/>
              <a:t>CLICK TO EDIT MASTER TEXT</a:t>
            </a:r>
          </a:p>
        </p:txBody>
      </p:sp>
    </p:spTree>
    <p:extLst>
      <p:ext uri="{BB962C8B-B14F-4D97-AF65-F5344CB8AC3E}">
        <p14:creationId xmlns:p14="http://schemas.microsoft.com/office/powerpoint/2010/main" val="267813664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Section Header - Deep Gold">
    <p:bg>
      <p:bgPr>
        <a:solidFill>
          <a:srgbClr val="73531D"/>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95300" y="1405556"/>
            <a:ext cx="3596054" cy="1772693"/>
          </a:xfrm>
        </p:spPr>
        <p:txBody>
          <a:bodyPr anchor="t" anchorCtr="0">
            <a:normAutofit/>
          </a:bodyPr>
          <a:lstStyle>
            <a:lvl1pPr>
              <a:defRPr sz="2800">
                <a:solidFill>
                  <a:schemeClr val="bg1"/>
                </a:solidFill>
              </a:defRPr>
            </a:lvl1pPr>
          </a:lstStyle>
          <a:p>
            <a:r>
              <a:rPr lang="en-US"/>
              <a:t>Click to edit Master title style</a:t>
            </a:r>
            <a:endParaRPr lang="en-US" dirty="0"/>
          </a:p>
        </p:txBody>
      </p:sp>
      <p:sp>
        <p:nvSpPr>
          <p:cNvPr id="3" name="Text Placeholder 2"/>
          <p:cNvSpPr>
            <a:spLocks noGrp="1"/>
          </p:cNvSpPr>
          <p:nvPr>
            <p:ph type="body" idx="1" hasCustomPrompt="1"/>
          </p:nvPr>
        </p:nvSpPr>
        <p:spPr>
          <a:xfrm>
            <a:off x="7319619" y="1143027"/>
            <a:ext cx="1160585" cy="936923"/>
          </a:xfrm>
        </p:spPr>
        <p:txBody>
          <a:bodyPr>
            <a:noAutofit/>
          </a:bodyPr>
          <a:lstStyle>
            <a:lvl1pPr marL="0" indent="0" algn="r">
              <a:buNone/>
              <a:defRPr sz="6000">
                <a:solidFill>
                  <a:srgbClr val="B6BDBD"/>
                </a:solidFill>
                <a:latin typeface="+mj-lt"/>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XX</a:t>
            </a:r>
          </a:p>
        </p:txBody>
      </p:sp>
      <p:sp>
        <p:nvSpPr>
          <p:cNvPr id="6" name="Slide Number Placeholder 5"/>
          <p:cNvSpPr>
            <a:spLocks noGrp="1"/>
          </p:cNvSpPr>
          <p:nvPr>
            <p:ph type="sldNum" sz="quarter" idx="12"/>
          </p:nvPr>
        </p:nvSpPr>
        <p:spPr/>
        <p:txBody>
          <a:bodyPr/>
          <a:lstStyle/>
          <a:p>
            <a:fld id="{7D719527-7B7D-4A2D-ABD1-359B6741A748}" type="slidenum">
              <a:rPr lang="en-US" smtClean="0"/>
              <a:t>‹#›</a:t>
            </a:fld>
            <a:endParaRPr lang="en-US"/>
          </a:p>
        </p:txBody>
      </p:sp>
      <p:sp>
        <p:nvSpPr>
          <p:cNvPr id="10" name="Picture Placeholder 9">
            <a:extLst>
              <a:ext uri="{FF2B5EF4-FFF2-40B4-BE49-F238E27FC236}">
                <a16:creationId xmlns:a16="http://schemas.microsoft.com/office/drawing/2014/main" id="{8113BA2E-092B-4BF2-8FB1-0AAC0955C2BB}"/>
              </a:ext>
            </a:extLst>
          </p:cNvPr>
          <p:cNvSpPr>
            <a:spLocks noGrp="1"/>
          </p:cNvSpPr>
          <p:nvPr>
            <p:ph type="pic" sz="quarter" idx="13"/>
          </p:nvPr>
        </p:nvSpPr>
        <p:spPr>
          <a:xfrm>
            <a:off x="4373563" y="1404938"/>
            <a:ext cx="3087687" cy="3738562"/>
          </a:xfrm>
          <a:solidFill>
            <a:schemeClr val="bg2">
              <a:lumMod val="90000"/>
            </a:schemeClr>
          </a:solidFill>
        </p:spPr>
        <p:txBody>
          <a:bodyPr tIns="548640"/>
          <a:lstStyle>
            <a:lvl1pPr marL="0" indent="0" algn="ctr">
              <a:buNone/>
              <a:defRPr/>
            </a:lvl1pPr>
          </a:lstStyle>
          <a:p>
            <a:r>
              <a:rPr lang="en-US"/>
              <a:t>Click icon to add picture</a:t>
            </a:r>
          </a:p>
        </p:txBody>
      </p:sp>
      <p:sp>
        <p:nvSpPr>
          <p:cNvPr id="11" name="Text Placeholder 16">
            <a:extLst>
              <a:ext uri="{FF2B5EF4-FFF2-40B4-BE49-F238E27FC236}">
                <a16:creationId xmlns:a16="http://schemas.microsoft.com/office/drawing/2014/main" id="{D8F21E1D-5F95-4EE3-B551-B64B1E8EA4BC}"/>
              </a:ext>
            </a:extLst>
          </p:cNvPr>
          <p:cNvSpPr>
            <a:spLocks noGrp="1"/>
          </p:cNvSpPr>
          <p:nvPr>
            <p:ph type="body" sz="quarter" idx="14" hasCustomPrompt="1"/>
          </p:nvPr>
        </p:nvSpPr>
        <p:spPr>
          <a:xfrm>
            <a:off x="495300" y="477933"/>
            <a:ext cx="2416810" cy="124906"/>
          </a:xfrm>
        </p:spPr>
        <p:txBody>
          <a:bodyPr wrap="square">
            <a:spAutoFit/>
          </a:bodyPr>
          <a:lstStyle>
            <a:lvl1pPr marL="0" indent="0">
              <a:buNone/>
              <a:defRPr sz="800" cap="all" spc="110" baseline="0">
                <a:solidFill>
                  <a:schemeClr val="bg1"/>
                </a:solidFill>
              </a:defRPr>
            </a:lvl1pPr>
          </a:lstStyle>
          <a:p>
            <a:pPr lvl="0"/>
            <a:r>
              <a:rPr lang="en-US" dirty="0"/>
              <a:t>CLICK TO EDIT MASTER TEXT</a:t>
            </a:r>
          </a:p>
        </p:txBody>
      </p:sp>
    </p:spTree>
    <p:extLst>
      <p:ext uri="{BB962C8B-B14F-4D97-AF65-F5344CB8AC3E}">
        <p14:creationId xmlns:p14="http://schemas.microsoft.com/office/powerpoint/2010/main" val="388009883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BB92FFCA-85D1-4CA5-A797-87F6F998E12D}"/>
              </a:ext>
            </a:extLst>
          </p:cNvPr>
          <p:cNvSpPr>
            <a:spLocks noGrp="1"/>
          </p:cNvSpPr>
          <p:nvPr>
            <p:ph type="pic" sz="quarter" idx="13"/>
          </p:nvPr>
        </p:nvSpPr>
        <p:spPr>
          <a:xfrm>
            <a:off x="0" y="0"/>
            <a:ext cx="9144000" cy="2497015"/>
          </a:xfrm>
          <a:solidFill>
            <a:schemeClr val="bg2">
              <a:lumMod val="90000"/>
            </a:schemeClr>
          </a:solidFill>
        </p:spPr>
        <p:txBody>
          <a:bodyPr lIns="274320" tIns="182880"/>
          <a:lstStyle>
            <a:lvl1pPr marL="0" indent="0">
              <a:buNone/>
              <a:defRPr/>
            </a:lvl1pPr>
          </a:lstStyle>
          <a:p>
            <a:r>
              <a:rPr lang="en-US"/>
              <a:t>Click icon to add picture</a:t>
            </a:r>
          </a:p>
        </p:txBody>
      </p:sp>
      <p:sp>
        <p:nvSpPr>
          <p:cNvPr id="21" name="Text Placeholder 20">
            <a:extLst>
              <a:ext uri="{FF2B5EF4-FFF2-40B4-BE49-F238E27FC236}">
                <a16:creationId xmlns:a16="http://schemas.microsoft.com/office/drawing/2014/main" id="{31E953C3-1002-4E09-BA10-86FC589FF3FC}"/>
              </a:ext>
            </a:extLst>
          </p:cNvPr>
          <p:cNvSpPr>
            <a:spLocks noGrp="1"/>
          </p:cNvSpPr>
          <p:nvPr>
            <p:ph type="body" sz="quarter" idx="14"/>
          </p:nvPr>
        </p:nvSpPr>
        <p:spPr>
          <a:xfrm>
            <a:off x="447675" y="427237"/>
            <a:ext cx="8247086" cy="4286250"/>
          </a:xfrm>
          <a:solidFill>
            <a:schemeClr val="bg2"/>
          </a:solidFill>
        </p:spPr>
        <p:txBody>
          <a:bodyPr lIns="1097280" tIns="1005840" rIns="1097280" bIns="457200"/>
          <a:lstStyle>
            <a:lvl1pPr marL="0" indent="0" algn="ctr">
              <a:buNone/>
              <a:defRPr sz="2400">
                <a:solidFill>
                  <a:schemeClr val="tx2"/>
                </a:solidFill>
                <a:latin typeface="+mj-lt"/>
              </a:defRPr>
            </a:lvl1pPr>
          </a:lstStyle>
          <a:p>
            <a:pPr lvl="0"/>
            <a:r>
              <a:rPr lang="en-US"/>
              <a:t>Click to edit Master text styles</a:t>
            </a:r>
          </a:p>
        </p:txBody>
      </p:sp>
      <p:sp>
        <p:nvSpPr>
          <p:cNvPr id="3" name="Content Placeholder 2"/>
          <p:cNvSpPr>
            <a:spLocks noGrp="1"/>
          </p:cNvSpPr>
          <p:nvPr>
            <p:ph idx="1" hasCustomPrompt="1"/>
          </p:nvPr>
        </p:nvSpPr>
        <p:spPr>
          <a:xfrm>
            <a:off x="731520" y="3305267"/>
            <a:ext cx="7918450" cy="633687"/>
          </a:xfrm>
        </p:spPr>
        <p:txBody>
          <a:bodyPr/>
          <a:lstStyle>
            <a:lvl1pPr marL="0" indent="0" algn="ctr">
              <a:buNone/>
              <a:defRPr sz="900" cap="all" baseline="0">
                <a:solidFill>
                  <a:schemeClr val="tx1"/>
                </a:solidFill>
              </a:defRPr>
            </a:lvl1pPr>
          </a:lstStyle>
          <a:p>
            <a:pPr lvl="0"/>
            <a:r>
              <a:rPr lang="en-US" dirty="0"/>
              <a:t>CLICK TO EDIT MASTER TEXT STYLES</a:t>
            </a:r>
          </a:p>
        </p:txBody>
      </p:sp>
      <p:sp>
        <p:nvSpPr>
          <p:cNvPr id="6" name="Slide Number Placeholder 5"/>
          <p:cNvSpPr>
            <a:spLocks noGrp="1"/>
          </p:cNvSpPr>
          <p:nvPr>
            <p:ph type="sldNum" sz="quarter" idx="12"/>
          </p:nvPr>
        </p:nvSpPr>
        <p:spPr/>
        <p:txBody>
          <a:bodyPr/>
          <a:lstStyle/>
          <a:p>
            <a:fld id="{7D719527-7B7D-4A2D-ABD1-359B6741A748}" type="slidenum">
              <a:rPr lang="en-US" smtClean="0"/>
              <a:t>‹#›</a:t>
            </a:fld>
            <a:endParaRPr lang="en-US"/>
          </a:p>
        </p:txBody>
      </p:sp>
      <p:cxnSp>
        <p:nvCxnSpPr>
          <p:cNvPr id="11" name="Straight Connector 10">
            <a:extLst>
              <a:ext uri="{FF2B5EF4-FFF2-40B4-BE49-F238E27FC236}">
                <a16:creationId xmlns:a16="http://schemas.microsoft.com/office/drawing/2014/main" id="{CB4A3CA8-0675-4C7A-87AF-4DB85AF9EED9}"/>
              </a:ext>
            </a:extLst>
          </p:cNvPr>
          <p:cNvCxnSpPr>
            <a:cxnSpLocks/>
          </p:cNvCxnSpPr>
          <p:nvPr userDrawn="1"/>
        </p:nvCxnSpPr>
        <p:spPr>
          <a:xfrm>
            <a:off x="4456674" y="2955534"/>
            <a:ext cx="313446"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7216162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7D719527-7B7D-4A2D-ABD1-359B6741A748}" type="slidenum">
              <a:rPr lang="en-US" smtClean="0"/>
              <a:t>‹#›</a:t>
            </a:fld>
            <a:endParaRPr lang="en-US"/>
          </a:p>
        </p:txBody>
      </p:sp>
    </p:spTree>
    <p:extLst>
      <p:ext uri="{BB962C8B-B14F-4D97-AF65-F5344CB8AC3E}">
        <p14:creationId xmlns:p14="http://schemas.microsoft.com/office/powerpoint/2010/main" val="71164748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495789" y="1817688"/>
            <a:ext cx="3607288" cy="27915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7D719527-7B7D-4A2D-ABD1-359B6741A748}" type="slidenum">
              <a:rPr lang="en-US" smtClean="0"/>
              <a:t>‹#›</a:t>
            </a:fld>
            <a:endParaRPr lang="en-US"/>
          </a:p>
        </p:txBody>
      </p:sp>
      <p:sp>
        <p:nvSpPr>
          <p:cNvPr id="5" name="Content Placeholder 2">
            <a:extLst>
              <a:ext uri="{FF2B5EF4-FFF2-40B4-BE49-F238E27FC236}">
                <a16:creationId xmlns:a16="http://schemas.microsoft.com/office/drawing/2014/main" id="{BA822995-1844-4B85-89FD-F70A7096EEBE}"/>
              </a:ext>
            </a:extLst>
          </p:cNvPr>
          <p:cNvSpPr>
            <a:spLocks noGrp="1"/>
          </p:cNvSpPr>
          <p:nvPr>
            <p:ph idx="13"/>
          </p:nvPr>
        </p:nvSpPr>
        <p:spPr>
          <a:xfrm>
            <a:off x="4439255" y="1817688"/>
            <a:ext cx="3607288" cy="27915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674092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Department description">
  <p:cSld name="Department description">
    <p:spTree>
      <p:nvGrpSpPr>
        <p:cNvPr id="1" name="Shape 34"/>
        <p:cNvGrpSpPr/>
        <p:nvPr/>
      </p:nvGrpSpPr>
      <p:grpSpPr>
        <a:xfrm>
          <a:off x="0" y="0"/>
          <a:ext cx="0" cy="0"/>
          <a:chOff x="0" y="0"/>
          <a:chExt cx="0" cy="0"/>
        </a:xfrm>
      </p:grpSpPr>
      <p:sp>
        <p:nvSpPr>
          <p:cNvPr id="35" name="Google Shape;35;p67"/>
          <p:cNvSpPr/>
          <p:nvPr/>
        </p:nvSpPr>
        <p:spPr>
          <a:xfrm>
            <a:off x="0" y="0"/>
            <a:ext cx="4325815" cy="4684893"/>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6" name="Google Shape;36;p67"/>
          <p:cNvSpPr txBox="1">
            <a:spLocks noGrp="1"/>
          </p:cNvSpPr>
          <p:nvPr>
            <p:ph type="title"/>
          </p:nvPr>
        </p:nvSpPr>
        <p:spPr>
          <a:xfrm>
            <a:off x="497205" y="328422"/>
            <a:ext cx="3607288" cy="913396"/>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7" name="Google Shape;37;p67"/>
          <p:cNvSpPr txBox="1">
            <a:spLocks noGrp="1"/>
          </p:cNvSpPr>
          <p:nvPr>
            <p:ph type="body" idx="1"/>
          </p:nvPr>
        </p:nvSpPr>
        <p:spPr>
          <a:xfrm>
            <a:off x="495789" y="1695450"/>
            <a:ext cx="3607288" cy="2913827"/>
          </a:xfrm>
          <a:prstGeom prst="rect">
            <a:avLst/>
          </a:prstGeom>
          <a:noFill/>
          <a:ln>
            <a:noFill/>
          </a:ln>
        </p:spPr>
        <p:txBody>
          <a:bodyPr spcFirstLastPara="1" wrap="square" lIns="0" tIns="0" rIns="0" bIns="0" anchor="t" anchorCtr="0">
            <a:noAutofit/>
          </a:bodyPr>
          <a:lstStyle>
            <a:lvl1pPr marL="457200" lvl="0" indent="-228600" algn="l">
              <a:lnSpc>
                <a:spcPct val="120000"/>
              </a:lnSpc>
              <a:spcBef>
                <a:spcPts val="600"/>
              </a:spcBef>
              <a:spcAft>
                <a:spcPts val="0"/>
              </a:spcAft>
              <a:buClr>
                <a:schemeClr val="dk2"/>
              </a:buClr>
              <a:buSzPts val="1600"/>
              <a:buNone/>
              <a:defRPr sz="1600">
                <a:solidFill>
                  <a:schemeClr val="dk2"/>
                </a:solidFill>
                <a:latin typeface="Georgia"/>
                <a:ea typeface="Georgia"/>
                <a:cs typeface="Georgia"/>
                <a:sym typeface="Georgia"/>
              </a:defRPr>
            </a:lvl1pPr>
            <a:lvl2pPr marL="914400" lvl="1" indent="-317500" algn="l">
              <a:lnSpc>
                <a:spcPct val="110000"/>
              </a:lnSpc>
              <a:spcBef>
                <a:spcPts val="600"/>
              </a:spcBef>
              <a:spcAft>
                <a:spcPts val="0"/>
              </a:spcAft>
              <a:buClr>
                <a:schemeClr val="dk1"/>
              </a:buClr>
              <a:buSzPts val="1400"/>
              <a:buFont typeface="Arial"/>
              <a:buChar char="•"/>
              <a:defRPr sz="1400"/>
            </a:lvl2pPr>
            <a:lvl3pPr marL="1371600" lvl="2" indent="-304800" algn="l">
              <a:lnSpc>
                <a:spcPct val="110000"/>
              </a:lnSpc>
              <a:spcBef>
                <a:spcPts val="600"/>
              </a:spcBef>
              <a:spcAft>
                <a:spcPts val="0"/>
              </a:spcAft>
              <a:buClr>
                <a:schemeClr val="dk1"/>
              </a:buClr>
              <a:buSzPts val="1200"/>
              <a:buFont typeface="Arial"/>
              <a:buChar char="–"/>
              <a:defRPr sz="1200"/>
            </a:lvl3pPr>
            <a:lvl4pPr marL="1828800" lvl="3" indent="-228600" algn="l">
              <a:lnSpc>
                <a:spcPct val="110000"/>
              </a:lnSpc>
              <a:spcBef>
                <a:spcPts val="600"/>
              </a:spcBef>
              <a:spcAft>
                <a:spcPts val="0"/>
              </a:spcAft>
              <a:buClr>
                <a:schemeClr val="dk1"/>
              </a:buClr>
              <a:buSzPts val="1100"/>
              <a:buNone/>
              <a:defRPr sz="1100"/>
            </a:lvl4pPr>
            <a:lvl5pPr marL="2286000" lvl="4" indent="-228600" algn="l">
              <a:lnSpc>
                <a:spcPct val="110000"/>
              </a:lnSpc>
              <a:spcBef>
                <a:spcPts val="600"/>
              </a:spcBef>
              <a:spcAft>
                <a:spcPts val="0"/>
              </a:spcAft>
              <a:buClr>
                <a:schemeClr val="dk1"/>
              </a:buClr>
              <a:buSzPts val="1000"/>
              <a:buNone/>
              <a:defRPr sz="1000"/>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38" name="Google Shape;38;p67"/>
          <p:cNvSpPr txBox="1">
            <a:spLocks noGrp="1"/>
          </p:cNvSpPr>
          <p:nvPr>
            <p:ph type="sldNum" idx="12"/>
          </p:nvPr>
        </p:nvSpPr>
        <p:spPr>
          <a:xfrm>
            <a:off x="8111490" y="4831087"/>
            <a:ext cx="300989" cy="146194"/>
          </a:xfrm>
          <a:prstGeom prst="rect">
            <a:avLst/>
          </a:prstGeom>
          <a:noFill/>
          <a:ln>
            <a:noFill/>
          </a:ln>
        </p:spPr>
        <p:txBody>
          <a:bodyPr spcFirstLastPara="1" wrap="square" lIns="0" tIns="0" rIns="0" bIns="0" anchor="ctr" anchorCtr="0">
            <a:sp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39" name="Google Shape;39;p67"/>
          <p:cNvSpPr txBox="1">
            <a:spLocks noGrp="1"/>
          </p:cNvSpPr>
          <p:nvPr>
            <p:ph type="body" idx="2"/>
          </p:nvPr>
        </p:nvSpPr>
        <p:spPr>
          <a:xfrm>
            <a:off x="4689232" y="785446"/>
            <a:ext cx="3607288" cy="3823831"/>
          </a:xfrm>
          <a:prstGeom prst="rect">
            <a:avLst/>
          </a:prstGeom>
          <a:noFill/>
          <a:ln>
            <a:noFill/>
          </a:ln>
        </p:spPr>
        <p:txBody>
          <a:bodyPr spcFirstLastPara="1" wrap="square" lIns="0" tIns="0" rIns="0" bIns="0" anchor="t" anchorCtr="0">
            <a:noAutofit/>
          </a:bodyPr>
          <a:lstStyle>
            <a:lvl1pPr marL="457200" lvl="0" indent="-228600" algn="l">
              <a:lnSpc>
                <a:spcPct val="120000"/>
              </a:lnSpc>
              <a:spcBef>
                <a:spcPts val="600"/>
              </a:spcBef>
              <a:spcAft>
                <a:spcPts val="0"/>
              </a:spcAft>
              <a:buClr>
                <a:schemeClr val="dk1"/>
              </a:buClr>
              <a:buSzPts val="1050"/>
              <a:buNone/>
              <a:defRPr sz="1050"/>
            </a:lvl1pPr>
            <a:lvl2pPr marL="914400" lvl="1" indent="-295275" algn="l">
              <a:lnSpc>
                <a:spcPct val="100000"/>
              </a:lnSpc>
              <a:spcBef>
                <a:spcPts val="1800"/>
              </a:spcBef>
              <a:spcAft>
                <a:spcPts val="0"/>
              </a:spcAft>
              <a:buClr>
                <a:schemeClr val="dk1"/>
              </a:buClr>
              <a:buSzPts val="1050"/>
              <a:buFont typeface="Arial"/>
              <a:buChar char="•"/>
              <a:defRPr sz="1050"/>
            </a:lvl2pPr>
            <a:lvl3pPr marL="1371600" lvl="2" indent="-285750" algn="l">
              <a:lnSpc>
                <a:spcPct val="110000"/>
              </a:lnSpc>
              <a:spcBef>
                <a:spcPts val="600"/>
              </a:spcBef>
              <a:spcAft>
                <a:spcPts val="0"/>
              </a:spcAft>
              <a:buClr>
                <a:schemeClr val="dk1"/>
              </a:buClr>
              <a:buSzPts val="900"/>
              <a:buChar char="•"/>
              <a:defRPr sz="900"/>
            </a:lvl3pPr>
            <a:lvl4pPr marL="1828800" lvl="3" indent="-279400" algn="l">
              <a:lnSpc>
                <a:spcPct val="110000"/>
              </a:lnSpc>
              <a:spcBef>
                <a:spcPts val="600"/>
              </a:spcBef>
              <a:spcAft>
                <a:spcPts val="0"/>
              </a:spcAft>
              <a:buClr>
                <a:schemeClr val="dk1"/>
              </a:buClr>
              <a:buSzPts val="800"/>
              <a:buChar char="–"/>
              <a:defRPr sz="800"/>
            </a:lvl4pPr>
            <a:lvl5pPr marL="2286000" lvl="4" indent="-342900" algn="l">
              <a:lnSpc>
                <a:spcPct val="110000"/>
              </a:lnSpc>
              <a:spcBef>
                <a:spcPts val="600"/>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hree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495789" y="1817688"/>
            <a:ext cx="2359554" cy="27915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7D719527-7B7D-4A2D-ABD1-359B6741A748}" type="slidenum">
              <a:rPr lang="en-US" smtClean="0"/>
              <a:t>‹#›</a:t>
            </a:fld>
            <a:endParaRPr lang="en-US"/>
          </a:p>
        </p:txBody>
      </p:sp>
      <p:sp>
        <p:nvSpPr>
          <p:cNvPr id="5" name="Content Placeholder 2">
            <a:extLst>
              <a:ext uri="{FF2B5EF4-FFF2-40B4-BE49-F238E27FC236}">
                <a16:creationId xmlns:a16="http://schemas.microsoft.com/office/drawing/2014/main" id="{BA822995-1844-4B85-89FD-F70A7096EEBE}"/>
              </a:ext>
            </a:extLst>
          </p:cNvPr>
          <p:cNvSpPr>
            <a:spLocks noGrp="1"/>
          </p:cNvSpPr>
          <p:nvPr>
            <p:ph idx="13"/>
          </p:nvPr>
        </p:nvSpPr>
        <p:spPr>
          <a:xfrm>
            <a:off x="3274357" y="1817688"/>
            <a:ext cx="2359554" cy="27915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2">
            <a:extLst>
              <a:ext uri="{FF2B5EF4-FFF2-40B4-BE49-F238E27FC236}">
                <a16:creationId xmlns:a16="http://schemas.microsoft.com/office/drawing/2014/main" id="{FE843150-ADE4-4964-8B5C-777665BC9CFE}"/>
              </a:ext>
            </a:extLst>
          </p:cNvPr>
          <p:cNvSpPr>
            <a:spLocks noGrp="1"/>
          </p:cNvSpPr>
          <p:nvPr>
            <p:ph idx="14"/>
          </p:nvPr>
        </p:nvSpPr>
        <p:spPr>
          <a:xfrm>
            <a:off x="6052925" y="1817688"/>
            <a:ext cx="2359554" cy="27915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9125900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Four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495790" y="1817688"/>
            <a:ext cx="1764332" cy="2791589"/>
          </a:xfrm>
        </p:spPr>
        <p:txBody>
          <a:bodyPr/>
          <a:lstStyle>
            <a:lvl1pPr marL="173038" indent="-173038">
              <a:defRPr sz="1300"/>
            </a:lvl1pPr>
            <a:lvl2pPr marL="344488" indent="-171450">
              <a:defRPr sz="1200"/>
            </a:lvl2pPr>
            <a:lvl3pPr marL="517525" indent="-173038">
              <a:defRPr/>
            </a:lvl3pPr>
            <a:lvl4pPr marL="690563" indent="-173038">
              <a:defRPr sz="1000"/>
            </a:lvl4pPr>
            <a:lvl5pPr marL="854075" indent="-163513">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Slide Number Placeholder 5"/>
          <p:cNvSpPr>
            <a:spLocks noGrp="1"/>
          </p:cNvSpPr>
          <p:nvPr>
            <p:ph type="sldNum" sz="quarter" idx="12"/>
          </p:nvPr>
        </p:nvSpPr>
        <p:spPr/>
        <p:txBody>
          <a:bodyPr/>
          <a:lstStyle/>
          <a:p>
            <a:fld id="{7D719527-7B7D-4A2D-ABD1-359B6741A748}" type="slidenum">
              <a:rPr lang="en-US" smtClean="0"/>
              <a:t>‹#›</a:t>
            </a:fld>
            <a:endParaRPr lang="en-US"/>
          </a:p>
        </p:txBody>
      </p:sp>
      <p:sp>
        <p:nvSpPr>
          <p:cNvPr id="12" name="Content Placeholder 2">
            <a:extLst>
              <a:ext uri="{FF2B5EF4-FFF2-40B4-BE49-F238E27FC236}">
                <a16:creationId xmlns:a16="http://schemas.microsoft.com/office/drawing/2014/main" id="{5F7BB18F-7847-4709-B159-588F3CA5D57D}"/>
              </a:ext>
            </a:extLst>
          </p:cNvPr>
          <p:cNvSpPr>
            <a:spLocks noGrp="1"/>
          </p:cNvSpPr>
          <p:nvPr>
            <p:ph idx="13"/>
          </p:nvPr>
        </p:nvSpPr>
        <p:spPr>
          <a:xfrm>
            <a:off x="2546576" y="1817688"/>
            <a:ext cx="1764332" cy="2791589"/>
          </a:xfrm>
        </p:spPr>
        <p:txBody>
          <a:bodyPr/>
          <a:lstStyle>
            <a:lvl1pPr marL="173038" indent="-173038">
              <a:defRPr sz="1300"/>
            </a:lvl1pPr>
            <a:lvl2pPr marL="344488" indent="-171450">
              <a:defRPr sz="1200"/>
            </a:lvl2pPr>
            <a:lvl3pPr marL="517525" indent="-173038">
              <a:defRPr/>
            </a:lvl3pPr>
            <a:lvl4pPr marL="690563" indent="-173038">
              <a:defRPr sz="1000"/>
            </a:lvl4pPr>
            <a:lvl5pPr marL="854075" indent="-163513">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Content Placeholder 2">
            <a:extLst>
              <a:ext uri="{FF2B5EF4-FFF2-40B4-BE49-F238E27FC236}">
                <a16:creationId xmlns:a16="http://schemas.microsoft.com/office/drawing/2014/main" id="{D974D9DD-910B-4846-A2BB-F0F43AEC4720}"/>
              </a:ext>
            </a:extLst>
          </p:cNvPr>
          <p:cNvSpPr>
            <a:spLocks noGrp="1"/>
          </p:cNvSpPr>
          <p:nvPr>
            <p:ph idx="14"/>
          </p:nvPr>
        </p:nvSpPr>
        <p:spPr>
          <a:xfrm>
            <a:off x="4597362" y="1817688"/>
            <a:ext cx="1764332" cy="2791589"/>
          </a:xfrm>
        </p:spPr>
        <p:txBody>
          <a:bodyPr/>
          <a:lstStyle>
            <a:lvl1pPr marL="173038" indent="-173038">
              <a:defRPr sz="1300"/>
            </a:lvl1pPr>
            <a:lvl2pPr marL="344488" indent="-171450">
              <a:defRPr sz="1200"/>
            </a:lvl2pPr>
            <a:lvl3pPr marL="517525" indent="-173038">
              <a:defRPr/>
            </a:lvl3pPr>
            <a:lvl4pPr marL="690563" indent="-173038">
              <a:defRPr sz="1000"/>
            </a:lvl4pPr>
            <a:lvl5pPr marL="854075" indent="-163513">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4" name="Content Placeholder 2">
            <a:extLst>
              <a:ext uri="{FF2B5EF4-FFF2-40B4-BE49-F238E27FC236}">
                <a16:creationId xmlns:a16="http://schemas.microsoft.com/office/drawing/2014/main" id="{0D08DDAC-45DA-407C-952A-1A0B402D35DE}"/>
              </a:ext>
            </a:extLst>
          </p:cNvPr>
          <p:cNvSpPr>
            <a:spLocks noGrp="1"/>
          </p:cNvSpPr>
          <p:nvPr>
            <p:ph idx="15"/>
          </p:nvPr>
        </p:nvSpPr>
        <p:spPr>
          <a:xfrm>
            <a:off x="6648147" y="1817688"/>
            <a:ext cx="1764332" cy="2791589"/>
          </a:xfrm>
        </p:spPr>
        <p:txBody>
          <a:bodyPr/>
          <a:lstStyle>
            <a:lvl1pPr marL="173038" indent="-173038">
              <a:defRPr sz="1300"/>
            </a:lvl1pPr>
            <a:lvl2pPr marL="344488" indent="-171450">
              <a:defRPr sz="1200"/>
            </a:lvl2pPr>
            <a:lvl3pPr marL="517525" indent="-173038">
              <a:defRPr/>
            </a:lvl3pPr>
            <a:lvl4pPr marL="690563" indent="-173038">
              <a:defRPr sz="1000"/>
            </a:lvl4pPr>
            <a:lvl5pPr marL="854075" indent="-163513">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53575851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Five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495790" y="1817688"/>
            <a:ext cx="1445153" cy="2791589"/>
          </a:xfrm>
        </p:spPr>
        <p:txBody>
          <a:bodyPr/>
          <a:lstStyle>
            <a:lvl1pPr marL="112713" indent="-112713">
              <a:defRPr sz="1100"/>
            </a:lvl1pPr>
            <a:lvl2pPr marL="233363" indent="-120650">
              <a:defRPr sz="1000"/>
            </a:lvl2pPr>
            <a:lvl3pPr marL="344488" indent="-111125">
              <a:defRPr sz="900"/>
            </a:lvl3pPr>
            <a:lvl4pPr marL="457200" indent="-112713">
              <a:defRPr sz="800"/>
            </a:lvl4pPr>
            <a:lvl5pPr marL="854075" indent="-163513">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Slide Number Placeholder 5"/>
          <p:cNvSpPr>
            <a:spLocks noGrp="1"/>
          </p:cNvSpPr>
          <p:nvPr>
            <p:ph type="sldNum" sz="quarter" idx="12"/>
          </p:nvPr>
        </p:nvSpPr>
        <p:spPr/>
        <p:txBody>
          <a:bodyPr/>
          <a:lstStyle/>
          <a:p>
            <a:fld id="{7D719527-7B7D-4A2D-ABD1-359B6741A748}" type="slidenum">
              <a:rPr lang="en-US" smtClean="0"/>
              <a:t>‹#›</a:t>
            </a:fld>
            <a:endParaRPr lang="en-US"/>
          </a:p>
        </p:txBody>
      </p:sp>
      <p:sp>
        <p:nvSpPr>
          <p:cNvPr id="19" name="Content Placeholder 2">
            <a:extLst>
              <a:ext uri="{FF2B5EF4-FFF2-40B4-BE49-F238E27FC236}">
                <a16:creationId xmlns:a16="http://schemas.microsoft.com/office/drawing/2014/main" id="{4EB108D6-7313-4C37-8D4F-6A49FA0933B4}"/>
              </a:ext>
            </a:extLst>
          </p:cNvPr>
          <p:cNvSpPr>
            <a:spLocks noGrp="1"/>
          </p:cNvSpPr>
          <p:nvPr>
            <p:ph idx="13"/>
          </p:nvPr>
        </p:nvSpPr>
        <p:spPr>
          <a:xfrm>
            <a:off x="2113243" y="1817688"/>
            <a:ext cx="1445153" cy="2791589"/>
          </a:xfrm>
        </p:spPr>
        <p:txBody>
          <a:bodyPr/>
          <a:lstStyle>
            <a:lvl1pPr marL="112713" indent="-112713">
              <a:defRPr sz="1100"/>
            </a:lvl1pPr>
            <a:lvl2pPr marL="233363" indent="-120650">
              <a:defRPr sz="1000"/>
            </a:lvl2pPr>
            <a:lvl3pPr marL="344488" indent="-111125">
              <a:defRPr sz="900"/>
            </a:lvl3pPr>
            <a:lvl4pPr marL="457200" indent="-112713">
              <a:defRPr sz="800"/>
            </a:lvl4pPr>
            <a:lvl5pPr marL="854075" indent="-163513">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20" name="Content Placeholder 2">
            <a:extLst>
              <a:ext uri="{FF2B5EF4-FFF2-40B4-BE49-F238E27FC236}">
                <a16:creationId xmlns:a16="http://schemas.microsoft.com/office/drawing/2014/main" id="{0B17ECF6-30D7-4B4B-B670-FEB84C8130C1}"/>
              </a:ext>
            </a:extLst>
          </p:cNvPr>
          <p:cNvSpPr>
            <a:spLocks noGrp="1"/>
          </p:cNvSpPr>
          <p:nvPr>
            <p:ph idx="14"/>
          </p:nvPr>
        </p:nvSpPr>
        <p:spPr>
          <a:xfrm>
            <a:off x="3730696" y="1817688"/>
            <a:ext cx="1445153" cy="2791589"/>
          </a:xfrm>
        </p:spPr>
        <p:txBody>
          <a:bodyPr/>
          <a:lstStyle>
            <a:lvl1pPr marL="112713" indent="-112713">
              <a:defRPr sz="1100"/>
            </a:lvl1pPr>
            <a:lvl2pPr marL="233363" indent="-120650">
              <a:defRPr sz="1000"/>
            </a:lvl2pPr>
            <a:lvl3pPr marL="344488" indent="-111125">
              <a:defRPr sz="900"/>
            </a:lvl3pPr>
            <a:lvl4pPr marL="457200" indent="-112713">
              <a:defRPr sz="800"/>
            </a:lvl4pPr>
            <a:lvl5pPr marL="854075" indent="-163513">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21" name="Content Placeholder 2">
            <a:extLst>
              <a:ext uri="{FF2B5EF4-FFF2-40B4-BE49-F238E27FC236}">
                <a16:creationId xmlns:a16="http://schemas.microsoft.com/office/drawing/2014/main" id="{78E053DB-CB79-4834-9B82-A2B4B03B099F}"/>
              </a:ext>
            </a:extLst>
          </p:cNvPr>
          <p:cNvSpPr>
            <a:spLocks noGrp="1"/>
          </p:cNvSpPr>
          <p:nvPr>
            <p:ph idx="15"/>
          </p:nvPr>
        </p:nvSpPr>
        <p:spPr>
          <a:xfrm>
            <a:off x="5348149" y="1817688"/>
            <a:ext cx="1445153" cy="2791589"/>
          </a:xfrm>
        </p:spPr>
        <p:txBody>
          <a:bodyPr/>
          <a:lstStyle>
            <a:lvl1pPr marL="112713" indent="-112713">
              <a:defRPr sz="1100"/>
            </a:lvl1pPr>
            <a:lvl2pPr marL="233363" indent="-120650">
              <a:defRPr sz="1000"/>
            </a:lvl2pPr>
            <a:lvl3pPr marL="344488" indent="-111125">
              <a:defRPr sz="900"/>
            </a:lvl3pPr>
            <a:lvl4pPr marL="457200" indent="-112713">
              <a:defRPr sz="800"/>
            </a:lvl4pPr>
            <a:lvl5pPr marL="854075" indent="-163513">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22" name="Content Placeholder 2">
            <a:extLst>
              <a:ext uri="{FF2B5EF4-FFF2-40B4-BE49-F238E27FC236}">
                <a16:creationId xmlns:a16="http://schemas.microsoft.com/office/drawing/2014/main" id="{042BD6AF-288E-4274-8225-4F8B273CA565}"/>
              </a:ext>
            </a:extLst>
          </p:cNvPr>
          <p:cNvSpPr>
            <a:spLocks noGrp="1"/>
          </p:cNvSpPr>
          <p:nvPr>
            <p:ph idx="16"/>
          </p:nvPr>
        </p:nvSpPr>
        <p:spPr>
          <a:xfrm>
            <a:off x="6965600" y="1817688"/>
            <a:ext cx="1445153" cy="2791589"/>
          </a:xfrm>
        </p:spPr>
        <p:txBody>
          <a:bodyPr/>
          <a:lstStyle>
            <a:lvl1pPr marL="112713" indent="-112713">
              <a:defRPr sz="1100"/>
            </a:lvl1pPr>
            <a:lvl2pPr marL="233363" indent="-120650">
              <a:defRPr sz="1000"/>
            </a:lvl2pPr>
            <a:lvl3pPr marL="344488" indent="-111125">
              <a:defRPr sz="900"/>
            </a:lvl3pPr>
            <a:lvl4pPr marL="457200" indent="-112713">
              <a:defRPr sz="800"/>
            </a:lvl4pPr>
            <a:lvl5pPr marL="854075" indent="-163513">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37990453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_Heavy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495300" y="1695450"/>
            <a:ext cx="7201862" cy="2913827"/>
          </a:xfrm>
        </p:spPr>
        <p:txBody>
          <a:bodyPr/>
          <a:lstStyle>
            <a:lvl1pPr marL="173038" indent="-173038">
              <a:lnSpc>
                <a:spcPct val="100000"/>
              </a:lnSpc>
              <a:spcBef>
                <a:spcPts val="600"/>
              </a:spcBef>
              <a:defRPr sz="1200"/>
            </a:lvl1pPr>
            <a:lvl2pPr marL="344488" indent="-171450">
              <a:lnSpc>
                <a:spcPct val="100000"/>
              </a:lnSpc>
              <a:spcBef>
                <a:spcPts val="300"/>
              </a:spcBef>
              <a:defRPr sz="1100"/>
            </a:lvl2pPr>
            <a:lvl3pPr marL="517525" indent="-173038">
              <a:lnSpc>
                <a:spcPct val="100000"/>
              </a:lnSpc>
              <a:spcBef>
                <a:spcPts val="300"/>
              </a:spcBef>
              <a:defRPr sz="1000"/>
            </a:lvl3pPr>
            <a:lvl4pPr marL="690563" indent="-173038">
              <a:lnSpc>
                <a:spcPct val="100000"/>
              </a:lnSpc>
              <a:spcBef>
                <a:spcPts val="300"/>
              </a:spcBef>
              <a:defRPr sz="900"/>
            </a:lvl4pPr>
            <a:lvl5pPr marL="854075" indent="-163513">
              <a:lnSpc>
                <a:spcPct val="100000"/>
              </a:lnSpc>
              <a:spcBef>
                <a:spcPts val="300"/>
              </a:spcBef>
              <a:defRPr sz="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7D719527-7B7D-4A2D-ABD1-359B6741A748}" type="slidenum">
              <a:rPr lang="en-US" smtClean="0"/>
              <a:t>‹#›</a:t>
            </a:fld>
            <a:endParaRPr lang="en-US"/>
          </a:p>
        </p:txBody>
      </p:sp>
    </p:spTree>
    <p:extLst>
      <p:ext uri="{BB962C8B-B14F-4D97-AF65-F5344CB8AC3E}">
        <p14:creationId xmlns:p14="http://schemas.microsoft.com/office/powerpoint/2010/main" val="303884631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wo Content_Heavy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495300" y="1695450"/>
            <a:ext cx="3611880" cy="2913827"/>
          </a:xfrm>
        </p:spPr>
        <p:txBody>
          <a:bodyPr/>
          <a:lstStyle>
            <a:lvl1pPr marL="173038" indent="-173038">
              <a:lnSpc>
                <a:spcPct val="100000"/>
              </a:lnSpc>
              <a:spcBef>
                <a:spcPts val="600"/>
              </a:spcBef>
              <a:defRPr sz="1200"/>
            </a:lvl1pPr>
            <a:lvl2pPr marL="344488" indent="-171450">
              <a:lnSpc>
                <a:spcPct val="100000"/>
              </a:lnSpc>
              <a:spcBef>
                <a:spcPts val="300"/>
              </a:spcBef>
              <a:defRPr sz="1100"/>
            </a:lvl2pPr>
            <a:lvl3pPr marL="517525" indent="-173038">
              <a:lnSpc>
                <a:spcPct val="100000"/>
              </a:lnSpc>
              <a:spcBef>
                <a:spcPts val="300"/>
              </a:spcBef>
              <a:defRPr sz="1000"/>
            </a:lvl3pPr>
            <a:lvl4pPr marL="690563" indent="-173038">
              <a:lnSpc>
                <a:spcPct val="100000"/>
              </a:lnSpc>
              <a:spcBef>
                <a:spcPts val="300"/>
              </a:spcBef>
              <a:defRPr sz="900"/>
            </a:lvl4pPr>
            <a:lvl5pPr marL="854075" indent="-163513">
              <a:lnSpc>
                <a:spcPct val="100000"/>
              </a:lnSpc>
              <a:spcBef>
                <a:spcPts val="300"/>
              </a:spcBef>
              <a:defRPr sz="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7D719527-7B7D-4A2D-ABD1-359B6741A748}" type="slidenum">
              <a:rPr lang="en-US" smtClean="0"/>
              <a:t>‹#›</a:t>
            </a:fld>
            <a:endParaRPr lang="en-US"/>
          </a:p>
        </p:txBody>
      </p:sp>
      <p:sp>
        <p:nvSpPr>
          <p:cNvPr id="5" name="Content Placeholder 2">
            <a:extLst>
              <a:ext uri="{FF2B5EF4-FFF2-40B4-BE49-F238E27FC236}">
                <a16:creationId xmlns:a16="http://schemas.microsoft.com/office/drawing/2014/main" id="{07CECDB5-813F-44A7-A308-C2E59BAB2159}"/>
              </a:ext>
            </a:extLst>
          </p:cNvPr>
          <p:cNvSpPr>
            <a:spLocks noGrp="1"/>
          </p:cNvSpPr>
          <p:nvPr>
            <p:ph idx="13"/>
          </p:nvPr>
        </p:nvSpPr>
        <p:spPr>
          <a:xfrm>
            <a:off x="4428564" y="1695450"/>
            <a:ext cx="3611880" cy="2913827"/>
          </a:xfrm>
        </p:spPr>
        <p:txBody>
          <a:bodyPr/>
          <a:lstStyle>
            <a:lvl1pPr marL="173038" indent="-173038">
              <a:lnSpc>
                <a:spcPct val="100000"/>
              </a:lnSpc>
              <a:spcBef>
                <a:spcPts val="600"/>
              </a:spcBef>
              <a:defRPr sz="1200"/>
            </a:lvl1pPr>
            <a:lvl2pPr marL="344488" indent="-171450">
              <a:lnSpc>
                <a:spcPct val="100000"/>
              </a:lnSpc>
              <a:spcBef>
                <a:spcPts val="300"/>
              </a:spcBef>
              <a:defRPr sz="1100"/>
            </a:lvl2pPr>
            <a:lvl3pPr marL="517525" indent="-173038">
              <a:lnSpc>
                <a:spcPct val="100000"/>
              </a:lnSpc>
              <a:spcBef>
                <a:spcPts val="300"/>
              </a:spcBef>
              <a:defRPr sz="1000"/>
            </a:lvl3pPr>
            <a:lvl4pPr marL="690563" indent="-173038">
              <a:lnSpc>
                <a:spcPct val="100000"/>
              </a:lnSpc>
              <a:spcBef>
                <a:spcPts val="300"/>
              </a:spcBef>
              <a:defRPr sz="900"/>
            </a:lvl4pPr>
            <a:lvl5pPr marL="854075" indent="-163513">
              <a:lnSpc>
                <a:spcPct val="100000"/>
              </a:lnSpc>
              <a:spcBef>
                <a:spcPts val="300"/>
              </a:spcBef>
              <a:defRPr sz="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7264205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hree Content_Heavy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495300" y="1695450"/>
            <a:ext cx="2359152" cy="2913827"/>
          </a:xfrm>
        </p:spPr>
        <p:txBody>
          <a:bodyPr/>
          <a:lstStyle>
            <a:lvl1pPr marL="173038" indent="-173038">
              <a:lnSpc>
                <a:spcPct val="100000"/>
              </a:lnSpc>
              <a:spcBef>
                <a:spcPts val="600"/>
              </a:spcBef>
              <a:defRPr sz="1200"/>
            </a:lvl1pPr>
            <a:lvl2pPr marL="344488" indent="-171450">
              <a:lnSpc>
                <a:spcPct val="100000"/>
              </a:lnSpc>
              <a:spcBef>
                <a:spcPts val="300"/>
              </a:spcBef>
              <a:defRPr sz="1100"/>
            </a:lvl2pPr>
            <a:lvl3pPr marL="517525" indent="-173038">
              <a:lnSpc>
                <a:spcPct val="100000"/>
              </a:lnSpc>
              <a:spcBef>
                <a:spcPts val="300"/>
              </a:spcBef>
              <a:defRPr sz="1000"/>
            </a:lvl3pPr>
            <a:lvl4pPr marL="690563" indent="-173038">
              <a:lnSpc>
                <a:spcPct val="100000"/>
              </a:lnSpc>
              <a:spcBef>
                <a:spcPts val="300"/>
              </a:spcBef>
              <a:defRPr sz="900"/>
            </a:lvl4pPr>
            <a:lvl5pPr marL="854075" indent="-163513">
              <a:lnSpc>
                <a:spcPct val="100000"/>
              </a:lnSpc>
              <a:spcBef>
                <a:spcPts val="300"/>
              </a:spcBef>
              <a:defRPr sz="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7D719527-7B7D-4A2D-ABD1-359B6741A748}" type="slidenum">
              <a:rPr lang="en-US" smtClean="0"/>
              <a:t>‹#›</a:t>
            </a:fld>
            <a:endParaRPr lang="en-US"/>
          </a:p>
        </p:txBody>
      </p:sp>
      <p:sp>
        <p:nvSpPr>
          <p:cNvPr id="5" name="Content Placeholder 2">
            <a:extLst>
              <a:ext uri="{FF2B5EF4-FFF2-40B4-BE49-F238E27FC236}">
                <a16:creationId xmlns:a16="http://schemas.microsoft.com/office/drawing/2014/main" id="{07CECDB5-813F-44A7-A308-C2E59BAB2159}"/>
              </a:ext>
            </a:extLst>
          </p:cNvPr>
          <p:cNvSpPr>
            <a:spLocks noGrp="1"/>
          </p:cNvSpPr>
          <p:nvPr>
            <p:ph idx="13"/>
          </p:nvPr>
        </p:nvSpPr>
        <p:spPr>
          <a:xfrm>
            <a:off x="3274314" y="1695450"/>
            <a:ext cx="2359152" cy="2913827"/>
          </a:xfrm>
        </p:spPr>
        <p:txBody>
          <a:bodyPr/>
          <a:lstStyle>
            <a:lvl1pPr marL="173038" indent="-173038">
              <a:lnSpc>
                <a:spcPct val="100000"/>
              </a:lnSpc>
              <a:spcBef>
                <a:spcPts val="600"/>
              </a:spcBef>
              <a:defRPr sz="1200"/>
            </a:lvl1pPr>
            <a:lvl2pPr marL="344488" indent="-171450">
              <a:lnSpc>
                <a:spcPct val="100000"/>
              </a:lnSpc>
              <a:spcBef>
                <a:spcPts val="300"/>
              </a:spcBef>
              <a:defRPr sz="1100"/>
            </a:lvl2pPr>
            <a:lvl3pPr marL="517525" indent="-173038">
              <a:lnSpc>
                <a:spcPct val="100000"/>
              </a:lnSpc>
              <a:spcBef>
                <a:spcPts val="300"/>
              </a:spcBef>
              <a:defRPr sz="1000"/>
            </a:lvl3pPr>
            <a:lvl4pPr marL="690563" indent="-173038">
              <a:lnSpc>
                <a:spcPct val="100000"/>
              </a:lnSpc>
              <a:spcBef>
                <a:spcPts val="300"/>
              </a:spcBef>
              <a:defRPr sz="900"/>
            </a:lvl4pPr>
            <a:lvl5pPr marL="854075" indent="-163513">
              <a:lnSpc>
                <a:spcPct val="100000"/>
              </a:lnSpc>
              <a:spcBef>
                <a:spcPts val="300"/>
              </a:spcBef>
              <a:defRPr sz="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2">
            <a:extLst>
              <a:ext uri="{FF2B5EF4-FFF2-40B4-BE49-F238E27FC236}">
                <a16:creationId xmlns:a16="http://schemas.microsoft.com/office/drawing/2014/main" id="{5596E2F6-FF82-441A-919C-438C1BEE4F3E}"/>
              </a:ext>
            </a:extLst>
          </p:cNvPr>
          <p:cNvSpPr>
            <a:spLocks noGrp="1"/>
          </p:cNvSpPr>
          <p:nvPr>
            <p:ph idx="14"/>
          </p:nvPr>
        </p:nvSpPr>
        <p:spPr>
          <a:xfrm>
            <a:off x="6053327" y="1695450"/>
            <a:ext cx="2359152" cy="2913827"/>
          </a:xfrm>
        </p:spPr>
        <p:txBody>
          <a:bodyPr/>
          <a:lstStyle>
            <a:lvl1pPr marL="173038" indent="-173038">
              <a:lnSpc>
                <a:spcPct val="100000"/>
              </a:lnSpc>
              <a:spcBef>
                <a:spcPts val="600"/>
              </a:spcBef>
              <a:defRPr sz="1200"/>
            </a:lvl1pPr>
            <a:lvl2pPr marL="344488" indent="-171450">
              <a:lnSpc>
                <a:spcPct val="100000"/>
              </a:lnSpc>
              <a:spcBef>
                <a:spcPts val="300"/>
              </a:spcBef>
              <a:defRPr sz="1100"/>
            </a:lvl2pPr>
            <a:lvl3pPr marL="517525" indent="-173038">
              <a:lnSpc>
                <a:spcPct val="100000"/>
              </a:lnSpc>
              <a:spcBef>
                <a:spcPts val="300"/>
              </a:spcBef>
              <a:defRPr sz="1000"/>
            </a:lvl3pPr>
            <a:lvl4pPr marL="690563" indent="-173038">
              <a:lnSpc>
                <a:spcPct val="100000"/>
              </a:lnSpc>
              <a:spcBef>
                <a:spcPts val="300"/>
              </a:spcBef>
              <a:defRPr sz="900"/>
            </a:lvl4pPr>
            <a:lvl5pPr marL="854075" indent="-163513">
              <a:lnSpc>
                <a:spcPct val="100000"/>
              </a:lnSpc>
              <a:spcBef>
                <a:spcPts val="300"/>
              </a:spcBef>
              <a:defRPr sz="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7410823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Four Content_Heavy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495300" y="1695450"/>
            <a:ext cx="1764792" cy="2913827"/>
          </a:xfrm>
        </p:spPr>
        <p:txBody>
          <a:bodyPr/>
          <a:lstStyle>
            <a:lvl1pPr marL="173038" indent="-173038">
              <a:lnSpc>
                <a:spcPct val="100000"/>
              </a:lnSpc>
              <a:spcBef>
                <a:spcPts val="600"/>
              </a:spcBef>
              <a:defRPr sz="1200"/>
            </a:lvl1pPr>
            <a:lvl2pPr marL="344488" indent="-171450">
              <a:lnSpc>
                <a:spcPct val="100000"/>
              </a:lnSpc>
              <a:spcBef>
                <a:spcPts val="300"/>
              </a:spcBef>
              <a:defRPr sz="1100"/>
            </a:lvl2pPr>
            <a:lvl3pPr marL="517525" indent="-173038">
              <a:lnSpc>
                <a:spcPct val="100000"/>
              </a:lnSpc>
              <a:spcBef>
                <a:spcPts val="300"/>
              </a:spcBef>
              <a:defRPr sz="1000"/>
            </a:lvl3pPr>
            <a:lvl4pPr marL="690563" indent="-173038">
              <a:lnSpc>
                <a:spcPct val="100000"/>
              </a:lnSpc>
              <a:spcBef>
                <a:spcPts val="300"/>
              </a:spcBef>
              <a:defRPr sz="900"/>
            </a:lvl4pPr>
            <a:lvl5pPr marL="854075" indent="-163513">
              <a:lnSpc>
                <a:spcPct val="100000"/>
              </a:lnSpc>
              <a:spcBef>
                <a:spcPts val="300"/>
              </a:spcBef>
              <a:defRPr sz="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7D719527-7B7D-4A2D-ABD1-359B6741A748}" type="slidenum">
              <a:rPr lang="en-US" smtClean="0"/>
              <a:t>‹#›</a:t>
            </a:fld>
            <a:endParaRPr lang="en-US"/>
          </a:p>
        </p:txBody>
      </p:sp>
      <p:sp>
        <p:nvSpPr>
          <p:cNvPr id="5" name="Content Placeholder 2">
            <a:extLst>
              <a:ext uri="{FF2B5EF4-FFF2-40B4-BE49-F238E27FC236}">
                <a16:creationId xmlns:a16="http://schemas.microsoft.com/office/drawing/2014/main" id="{07CECDB5-813F-44A7-A308-C2E59BAB2159}"/>
              </a:ext>
            </a:extLst>
          </p:cNvPr>
          <p:cNvSpPr>
            <a:spLocks noGrp="1"/>
          </p:cNvSpPr>
          <p:nvPr>
            <p:ph idx="13"/>
          </p:nvPr>
        </p:nvSpPr>
        <p:spPr>
          <a:xfrm>
            <a:off x="2546096" y="1695450"/>
            <a:ext cx="1764792" cy="2913827"/>
          </a:xfrm>
        </p:spPr>
        <p:txBody>
          <a:bodyPr/>
          <a:lstStyle>
            <a:lvl1pPr marL="173038" indent="-173038">
              <a:lnSpc>
                <a:spcPct val="100000"/>
              </a:lnSpc>
              <a:spcBef>
                <a:spcPts val="600"/>
              </a:spcBef>
              <a:defRPr sz="1200"/>
            </a:lvl1pPr>
            <a:lvl2pPr marL="344488" indent="-171450">
              <a:lnSpc>
                <a:spcPct val="100000"/>
              </a:lnSpc>
              <a:spcBef>
                <a:spcPts val="300"/>
              </a:spcBef>
              <a:defRPr sz="1100"/>
            </a:lvl2pPr>
            <a:lvl3pPr marL="517525" indent="-173038">
              <a:lnSpc>
                <a:spcPct val="100000"/>
              </a:lnSpc>
              <a:spcBef>
                <a:spcPts val="300"/>
              </a:spcBef>
              <a:defRPr sz="1000"/>
            </a:lvl3pPr>
            <a:lvl4pPr marL="690563" indent="-173038">
              <a:lnSpc>
                <a:spcPct val="100000"/>
              </a:lnSpc>
              <a:spcBef>
                <a:spcPts val="300"/>
              </a:spcBef>
              <a:defRPr sz="900"/>
            </a:lvl4pPr>
            <a:lvl5pPr marL="854075" indent="-163513">
              <a:lnSpc>
                <a:spcPct val="100000"/>
              </a:lnSpc>
              <a:spcBef>
                <a:spcPts val="300"/>
              </a:spcBef>
              <a:defRPr sz="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2">
            <a:extLst>
              <a:ext uri="{FF2B5EF4-FFF2-40B4-BE49-F238E27FC236}">
                <a16:creationId xmlns:a16="http://schemas.microsoft.com/office/drawing/2014/main" id="{5596E2F6-FF82-441A-919C-438C1BEE4F3E}"/>
              </a:ext>
            </a:extLst>
          </p:cNvPr>
          <p:cNvSpPr>
            <a:spLocks noGrp="1"/>
          </p:cNvSpPr>
          <p:nvPr>
            <p:ph idx="14"/>
          </p:nvPr>
        </p:nvSpPr>
        <p:spPr>
          <a:xfrm>
            <a:off x="4596892" y="1695450"/>
            <a:ext cx="1764792" cy="2913827"/>
          </a:xfrm>
        </p:spPr>
        <p:txBody>
          <a:bodyPr/>
          <a:lstStyle>
            <a:lvl1pPr marL="173038" indent="-173038">
              <a:lnSpc>
                <a:spcPct val="100000"/>
              </a:lnSpc>
              <a:spcBef>
                <a:spcPts val="600"/>
              </a:spcBef>
              <a:defRPr sz="1200"/>
            </a:lvl1pPr>
            <a:lvl2pPr marL="344488" indent="-171450">
              <a:lnSpc>
                <a:spcPct val="100000"/>
              </a:lnSpc>
              <a:spcBef>
                <a:spcPts val="300"/>
              </a:spcBef>
              <a:defRPr sz="1100"/>
            </a:lvl2pPr>
            <a:lvl3pPr marL="517525" indent="-173038">
              <a:lnSpc>
                <a:spcPct val="100000"/>
              </a:lnSpc>
              <a:spcBef>
                <a:spcPts val="300"/>
              </a:spcBef>
              <a:defRPr sz="1000"/>
            </a:lvl3pPr>
            <a:lvl4pPr marL="690563" indent="-173038">
              <a:lnSpc>
                <a:spcPct val="100000"/>
              </a:lnSpc>
              <a:spcBef>
                <a:spcPts val="300"/>
              </a:spcBef>
              <a:defRPr sz="900"/>
            </a:lvl4pPr>
            <a:lvl5pPr marL="854075" indent="-163513">
              <a:lnSpc>
                <a:spcPct val="100000"/>
              </a:lnSpc>
              <a:spcBef>
                <a:spcPts val="300"/>
              </a:spcBef>
              <a:defRPr sz="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2">
            <a:extLst>
              <a:ext uri="{FF2B5EF4-FFF2-40B4-BE49-F238E27FC236}">
                <a16:creationId xmlns:a16="http://schemas.microsoft.com/office/drawing/2014/main" id="{75F2E673-F52C-4F78-BAC9-56503F69B59A}"/>
              </a:ext>
            </a:extLst>
          </p:cNvPr>
          <p:cNvSpPr>
            <a:spLocks noGrp="1"/>
          </p:cNvSpPr>
          <p:nvPr>
            <p:ph idx="15"/>
          </p:nvPr>
        </p:nvSpPr>
        <p:spPr>
          <a:xfrm>
            <a:off x="6647687" y="1695450"/>
            <a:ext cx="1764792" cy="2913827"/>
          </a:xfrm>
        </p:spPr>
        <p:txBody>
          <a:bodyPr/>
          <a:lstStyle>
            <a:lvl1pPr marL="173038" indent="-173038">
              <a:lnSpc>
                <a:spcPct val="100000"/>
              </a:lnSpc>
              <a:spcBef>
                <a:spcPts val="600"/>
              </a:spcBef>
              <a:defRPr sz="1200"/>
            </a:lvl1pPr>
            <a:lvl2pPr marL="344488" indent="-171450">
              <a:lnSpc>
                <a:spcPct val="100000"/>
              </a:lnSpc>
              <a:spcBef>
                <a:spcPts val="300"/>
              </a:spcBef>
              <a:defRPr sz="1100"/>
            </a:lvl2pPr>
            <a:lvl3pPr marL="517525" indent="-173038">
              <a:lnSpc>
                <a:spcPct val="100000"/>
              </a:lnSpc>
              <a:spcBef>
                <a:spcPts val="300"/>
              </a:spcBef>
              <a:defRPr sz="1000"/>
            </a:lvl3pPr>
            <a:lvl4pPr marL="690563" indent="-173038">
              <a:lnSpc>
                <a:spcPct val="100000"/>
              </a:lnSpc>
              <a:spcBef>
                <a:spcPts val="300"/>
              </a:spcBef>
              <a:defRPr sz="900"/>
            </a:lvl4pPr>
            <a:lvl5pPr marL="854075" indent="-163513">
              <a:lnSpc>
                <a:spcPct val="100000"/>
              </a:lnSpc>
              <a:spcBef>
                <a:spcPts val="300"/>
              </a:spcBef>
              <a:defRPr sz="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339538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Department descri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7FB1027-BCD9-449C-A98B-33364CB17664}"/>
              </a:ext>
            </a:extLst>
          </p:cNvPr>
          <p:cNvSpPr/>
          <p:nvPr userDrawn="1"/>
        </p:nvSpPr>
        <p:spPr>
          <a:xfrm>
            <a:off x="0" y="0"/>
            <a:ext cx="4325815" cy="468489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97205" y="328422"/>
            <a:ext cx="3607288" cy="913396"/>
          </a:xfrm>
        </p:spPr>
        <p:txBody>
          <a:bodyPr anchor="t" anchorCtr="0"/>
          <a:lstStyle/>
          <a:p>
            <a:r>
              <a:rPr lang="en-US"/>
              <a:t>Click to edit Master title style</a:t>
            </a:r>
            <a:endParaRPr lang="en-US" dirty="0"/>
          </a:p>
        </p:txBody>
      </p:sp>
      <p:sp>
        <p:nvSpPr>
          <p:cNvPr id="3" name="Content Placeholder 2"/>
          <p:cNvSpPr>
            <a:spLocks noGrp="1"/>
          </p:cNvSpPr>
          <p:nvPr>
            <p:ph idx="1"/>
          </p:nvPr>
        </p:nvSpPr>
        <p:spPr>
          <a:xfrm>
            <a:off x="495789" y="1695450"/>
            <a:ext cx="3607288" cy="2913827"/>
          </a:xfrm>
        </p:spPr>
        <p:txBody>
          <a:bodyPr/>
          <a:lstStyle>
            <a:lvl1pPr marL="0" indent="0">
              <a:lnSpc>
                <a:spcPct val="120000"/>
              </a:lnSpc>
              <a:buNone/>
              <a:defRPr sz="1600">
                <a:solidFill>
                  <a:schemeClr val="tx2"/>
                </a:solidFill>
                <a:latin typeface="+mj-lt"/>
              </a:defRPr>
            </a:lvl1pPr>
            <a:lvl2pPr marL="234950" indent="-234950">
              <a:buFont typeface="Arial" panose="020B0604020202020204" pitchFamily="34" charset="0"/>
              <a:buChar char="•"/>
              <a:defRPr sz="1400"/>
            </a:lvl2pPr>
            <a:lvl3pPr marL="457200" indent="-222250">
              <a:buFont typeface="Arial" panose="020B0604020202020204" pitchFamily="34" charset="0"/>
              <a:buChar char="–"/>
              <a:defRPr sz="1200"/>
            </a:lvl3pPr>
            <a:lvl4pPr marL="692150" indent="-234950">
              <a:buNone/>
              <a:defRPr sz="1100"/>
            </a:lvl4pPr>
            <a:lvl5pPr marL="914400" indent="-222250">
              <a:buNone/>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7D719527-7B7D-4A2D-ABD1-359B6741A748}" type="slidenum">
              <a:rPr lang="en-US" smtClean="0"/>
              <a:t>‹#›</a:t>
            </a:fld>
            <a:endParaRPr lang="en-US"/>
          </a:p>
        </p:txBody>
      </p:sp>
      <p:sp>
        <p:nvSpPr>
          <p:cNvPr id="5" name="Content Placeholder 2">
            <a:extLst>
              <a:ext uri="{FF2B5EF4-FFF2-40B4-BE49-F238E27FC236}">
                <a16:creationId xmlns:a16="http://schemas.microsoft.com/office/drawing/2014/main" id="{BA822995-1844-4B85-89FD-F70A7096EEBE}"/>
              </a:ext>
            </a:extLst>
          </p:cNvPr>
          <p:cNvSpPr>
            <a:spLocks noGrp="1"/>
          </p:cNvSpPr>
          <p:nvPr>
            <p:ph idx="13"/>
          </p:nvPr>
        </p:nvSpPr>
        <p:spPr>
          <a:xfrm>
            <a:off x="4689232" y="785446"/>
            <a:ext cx="3607288" cy="3823831"/>
          </a:xfrm>
        </p:spPr>
        <p:txBody>
          <a:bodyPr/>
          <a:lstStyle>
            <a:lvl1pPr marL="0" indent="0">
              <a:lnSpc>
                <a:spcPct val="120000"/>
              </a:lnSpc>
              <a:spcAft>
                <a:spcPts val="1800"/>
              </a:spcAft>
              <a:buNone/>
              <a:defRPr sz="1050"/>
            </a:lvl1pPr>
            <a:lvl2pPr marL="117475" indent="-117475">
              <a:lnSpc>
                <a:spcPct val="100000"/>
              </a:lnSpc>
              <a:spcBef>
                <a:spcPts val="1500"/>
              </a:spcBef>
              <a:buFont typeface="Arial" panose="020B0604020202020204" pitchFamily="34" charset="0"/>
              <a:buChar char="•"/>
              <a:defRPr sz="1050"/>
            </a:lvl2pPr>
            <a:lvl3pPr>
              <a:defRPr sz="900"/>
            </a:lvl3pPr>
            <a:lvl4pPr>
              <a:defRPr sz="800"/>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41761549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Department description Purpl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7FB1027-BCD9-449C-A98B-33364CB17664}"/>
              </a:ext>
            </a:extLst>
          </p:cNvPr>
          <p:cNvSpPr/>
          <p:nvPr userDrawn="1"/>
        </p:nvSpPr>
        <p:spPr>
          <a:xfrm>
            <a:off x="0" y="0"/>
            <a:ext cx="4325815" cy="468489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97205" y="328422"/>
            <a:ext cx="3607288" cy="913396"/>
          </a:xfrm>
        </p:spPr>
        <p:txBody>
          <a:bodyPr anchor="t" anchorCtr="0"/>
          <a:lstStyle>
            <a:lvl1pPr>
              <a:defRPr>
                <a:solidFill>
                  <a:schemeClr val="bg1"/>
                </a:solidFill>
              </a:defRPr>
            </a:lvl1pPr>
          </a:lstStyle>
          <a:p>
            <a:r>
              <a:rPr lang="en-US"/>
              <a:t>Click to edit Master title style</a:t>
            </a:r>
            <a:endParaRPr lang="en-US" dirty="0"/>
          </a:p>
        </p:txBody>
      </p:sp>
      <p:sp>
        <p:nvSpPr>
          <p:cNvPr id="3" name="Content Placeholder 2"/>
          <p:cNvSpPr>
            <a:spLocks noGrp="1"/>
          </p:cNvSpPr>
          <p:nvPr>
            <p:ph idx="1"/>
          </p:nvPr>
        </p:nvSpPr>
        <p:spPr>
          <a:xfrm>
            <a:off x="495789" y="1695450"/>
            <a:ext cx="3607288" cy="2913827"/>
          </a:xfrm>
        </p:spPr>
        <p:txBody>
          <a:bodyPr/>
          <a:lstStyle>
            <a:lvl1pPr marL="0" indent="0">
              <a:lnSpc>
                <a:spcPct val="120000"/>
              </a:lnSpc>
              <a:buNone/>
              <a:defRPr sz="1600">
                <a:solidFill>
                  <a:schemeClr val="bg1"/>
                </a:solidFill>
                <a:latin typeface="+mj-lt"/>
              </a:defRPr>
            </a:lvl1pPr>
            <a:lvl2pPr marL="234950" indent="-234950">
              <a:buFont typeface="Arial" panose="020B0604020202020204" pitchFamily="34" charset="0"/>
              <a:buChar char="•"/>
              <a:defRPr sz="1400">
                <a:solidFill>
                  <a:schemeClr val="bg1"/>
                </a:solidFill>
              </a:defRPr>
            </a:lvl2pPr>
            <a:lvl3pPr marL="457200" indent="-222250">
              <a:buFont typeface="Arial" panose="020B0604020202020204" pitchFamily="34" charset="0"/>
              <a:buChar char="–"/>
              <a:defRPr sz="1200">
                <a:solidFill>
                  <a:schemeClr val="bg1"/>
                </a:solidFill>
              </a:defRPr>
            </a:lvl3pPr>
            <a:lvl4pPr marL="692150" indent="-234950">
              <a:buNone/>
              <a:defRPr sz="1100">
                <a:solidFill>
                  <a:schemeClr val="bg1"/>
                </a:solidFill>
              </a:defRPr>
            </a:lvl4pPr>
            <a:lvl5pPr marL="914400" indent="-222250">
              <a:buNone/>
              <a:defRPr sz="1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7D719527-7B7D-4A2D-ABD1-359B6741A748}" type="slidenum">
              <a:rPr lang="en-US" smtClean="0"/>
              <a:t>‹#›</a:t>
            </a:fld>
            <a:endParaRPr lang="en-US"/>
          </a:p>
        </p:txBody>
      </p:sp>
      <p:sp>
        <p:nvSpPr>
          <p:cNvPr id="5" name="Content Placeholder 2">
            <a:extLst>
              <a:ext uri="{FF2B5EF4-FFF2-40B4-BE49-F238E27FC236}">
                <a16:creationId xmlns:a16="http://schemas.microsoft.com/office/drawing/2014/main" id="{BA822995-1844-4B85-89FD-F70A7096EEBE}"/>
              </a:ext>
            </a:extLst>
          </p:cNvPr>
          <p:cNvSpPr>
            <a:spLocks noGrp="1"/>
          </p:cNvSpPr>
          <p:nvPr>
            <p:ph idx="13"/>
          </p:nvPr>
        </p:nvSpPr>
        <p:spPr>
          <a:xfrm>
            <a:off x="4689232" y="785446"/>
            <a:ext cx="3607288" cy="3823831"/>
          </a:xfrm>
        </p:spPr>
        <p:txBody>
          <a:bodyPr/>
          <a:lstStyle>
            <a:lvl1pPr marL="0" indent="0">
              <a:lnSpc>
                <a:spcPct val="120000"/>
              </a:lnSpc>
              <a:spcAft>
                <a:spcPts val="1800"/>
              </a:spcAft>
              <a:buNone/>
              <a:defRPr sz="1050"/>
            </a:lvl1pPr>
            <a:lvl2pPr marL="117475" indent="-117475">
              <a:lnSpc>
                <a:spcPct val="100000"/>
              </a:lnSpc>
              <a:spcBef>
                <a:spcPts val="1500"/>
              </a:spcBef>
              <a:buFont typeface="Arial" panose="020B0604020202020204" pitchFamily="34" charset="0"/>
              <a:buChar char="•"/>
              <a:defRPr sz="1050"/>
            </a:lvl2pPr>
            <a:lvl3pPr>
              <a:defRPr sz="900"/>
            </a:lvl3pPr>
            <a:lvl4pPr>
              <a:defRPr sz="800"/>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89593244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Full page imag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EDC0698F-EBDF-49FA-A73A-1B335440AF10}"/>
              </a:ext>
            </a:extLst>
          </p:cNvPr>
          <p:cNvSpPr>
            <a:spLocks noGrp="1"/>
          </p:cNvSpPr>
          <p:nvPr>
            <p:ph type="pic" sz="quarter" idx="13"/>
          </p:nvPr>
        </p:nvSpPr>
        <p:spPr>
          <a:xfrm>
            <a:off x="0" y="0"/>
            <a:ext cx="9144000" cy="5143500"/>
          </a:xfrm>
          <a:solidFill>
            <a:schemeClr val="bg2">
              <a:lumMod val="90000"/>
            </a:schemeClr>
          </a:solidFill>
        </p:spPr>
        <p:txBody>
          <a:bodyPr tIns="1554480"/>
          <a:lstStyle>
            <a:lvl1pPr marL="0" indent="0" algn="ctr">
              <a:buNone/>
              <a:defRPr/>
            </a:lvl1pPr>
          </a:lstStyle>
          <a:p>
            <a:r>
              <a:rPr lang="en-US"/>
              <a:t>Click icon to add picture</a:t>
            </a:r>
            <a:endParaRPr lang="en-US" dirty="0"/>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7D719527-7B7D-4A2D-ABD1-359B6741A748}" type="slidenum">
              <a:rPr lang="en-US" smtClean="0"/>
              <a:pPr/>
              <a:t>‹#›</a:t>
            </a:fld>
            <a:endParaRPr lang="en-US"/>
          </a:p>
        </p:txBody>
      </p:sp>
      <p:sp>
        <p:nvSpPr>
          <p:cNvPr id="6" name="Freeform 5">
            <a:extLst>
              <a:ext uri="{FF2B5EF4-FFF2-40B4-BE49-F238E27FC236}">
                <a16:creationId xmlns:a16="http://schemas.microsoft.com/office/drawing/2014/main" id="{EB0A5C7A-CAA8-43DD-B541-DCF02544DCA8}"/>
              </a:ext>
            </a:extLst>
          </p:cNvPr>
          <p:cNvSpPr>
            <a:spLocks noEditPoints="1"/>
          </p:cNvSpPr>
          <p:nvPr userDrawn="1"/>
        </p:nvSpPr>
        <p:spPr bwMode="auto">
          <a:xfrm>
            <a:off x="544391" y="4795467"/>
            <a:ext cx="1252024" cy="234457"/>
          </a:xfrm>
          <a:custGeom>
            <a:avLst/>
            <a:gdLst>
              <a:gd name="T0" fmla="*/ 225 w 1440"/>
              <a:gd name="T1" fmla="*/ 110 h 267"/>
              <a:gd name="T2" fmla="*/ 317 w 1440"/>
              <a:gd name="T3" fmla="*/ 7 h 267"/>
              <a:gd name="T4" fmla="*/ 475 w 1440"/>
              <a:gd name="T5" fmla="*/ 19 h 267"/>
              <a:gd name="T6" fmla="*/ 830 w 1440"/>
              <a:gd name="T7" fmla="*/ 7 h 267"/>
              <a:gd name="T8" fmla="*/ 130 w 1440"/>
              <a:gd name="T9" fmla="*/ 210 h 267"/>
              <a:gd name="T10" fmla="*/ 437 w 1440"/>
              <a:gd name="T11" fmla="*/ 209 h 267"/>
              <a:gd name="T12" fmla="*/ 493 w 1440"/>
              <a:gd name="T13" fmla="*/ 198 h 267"/>
              <a:gd name="T14" fmla="*/ 866 w 1440"/>
              <a:gd name="T15" fmla="*/ 171 h 267"/>
              <a:gd name="T16" fmla="*/ 737 w 1440"/>
              <a:gd name="T17" fmla="*/ 261 h 267"/>
              <a:gd name="T18" fmla="*/ 958 w 1440"/>
              <a:gd name="T19" fmla="*/ 172 h 267"/>
              <a:gd name="T20" fmla="*/ 906 w 1440"/>
              <a:gd name="T21" fmla="*/ 254 h 267"/>
              <a:gd name="T22" fmla="*/ 309 w 1440"/>
              <a:gd name="T23" fmla="*/ 260 h 267"/>
              <a:gd name="T24" fmla="*/ 1053 w 1440"/>
              <a:gd name="T25" fmla="*/ 31 h 267"/>
              <a:gd name="T26" fmla="*/ 1075 w 1440"/>
              <a:gd name="T27" fmla="*/ 44 h 267"/>
              <a:gd name="T28" fmla="*/ 1091 w 1440"/>
              <a:gd name="T29" fmla="*/ 22 h 267"/>
              <a:gd name="T30" fmla="*/ 1107 w 1440"/>
              <a:gd name="T31" fmla="*/ 27 h 267"/>
              <a:gd name="T32" fmla="*/ 1125 w 1440"/>
              <a:gd name="T33" fmla="*/ 55 h 267"/>
              <a:gd name="T34" fmla="*/ 1159 w 1440"/>
              <a:gd name="T35" fmla="*/ 53 h 267"/>
              <a:gd name="T36" fmla="*/ 1160 w 1440"/>
              <a:gd name="T37" fmla="*/ 57 h 267"/>
              <a:gd name="T38" fmla="*/ 1177 w 1440"/>
              <a:gd name="T39" fmla="*/ 23 h 267"/>
              <a:gd name="T40" fmla="*/ 1207 w 1440"/>
              <a:gd name="T41" fmla="*/ 58 h 267"/>
              <a:gd name="T42" fmla="*/ 1245 w 1440"/>
              <a:gd name="T43" fmla="*/ 27 h 267"/>
              <a:gd name="T44" fmla="*/ 1225 w 1440"/>
              <a:gd name="T45" fmla="*/ 43 h 267"/>
              <a:gd name="T46" fmla="*/ 1271 w 1440"/>
              <a:gd name="T47" fmla="*/ 19 h 267"/>
              <a:gd name="T48" fmla="*/ 1259 w 1440"/>
              <a:gd name="T49" fmla="*/ 32 h 267"/>
              <a:gd name="T50" fmla="*/ 1290 w 1440"/>
              <a:gd name="T51" fmla="*/ 54 h 267"/>
              <a:gd name="T52" fmla="*/ 1310 w 1440"/>
              <a:gd name="T53" fmla="*/ 25 h 267"/>
              <a:gd name="T54" fmla="*/ 1059 w 1440"/>
              <a:gd name="T55" fmla="*/ 110 h 267"/>
              <a:gd name="T56" fmla="*/ 1099 w 1440"/>
              <a:gd name="T57" fmla="*/ 134 h 267"/>
              <a:gd name="T58" fmla="*/ 1120 w 1440"/>
              <a:gd name="T59" fmla="*/ 156 h 267"/>
              <a:gd name="T60" fmla="*/ 1141 w 1440"/>
              <a:gd name="T61" fmla="*/ 123 h 267"/>
              <a:gd name="T62" fmla="*/ 1148 w 1440"/>
              <a:gd name="T63" fmla="*/ 175 h 267"/>
              <a:gd name="T64" fmla="*/ 1184 w 1440"/>
              <a:gd name="T65" fmla="*/ 119 h 267"/>
              <a:gd name="T66" fmla="*/ 1181 w 1440"/>
              <a:gd name="T67" fmla="*/ 153 h 267"/>
              <a:gd name="T68" fmla="*/ 1201 w 1440"/>
              <a:gd name="T69" fmla="*/ 125 h 267"/>
              <a:gd name="T70" fmla="*/ 1230 w 1440"/>
              <a:gd name="T71" fmla="*/ 157 h 267"/>
              <a:gd name="T72" fmla="*/ 1260 w 1440"/>
              <a:gd name="T73" fmla="*/ 154 h 267"/>
              <a:gd name="T74" fmla="*/ 1261 w 1440"/>
              <a:gd name="T75" fmla="*/ 158 h 267"/>
              <a:gd name="T76" fmla="*/ 1284 w 1440"/>
              <a:gd name="T77" fmla="*/ 152 h 267"/>
              <a:gd name="T78" fmla="*/ 1294 w 1440"/>
              <a:gd name="T79" fmla="*/ 123 h 267"/>
              <a:gd name="T80" fmla="*/ 1317 w 1440"/>
              <a:gd name="T81" fmla="*/ 125 h 267"/>
              <a:gd name="T82" fmla="*/ 1342 w 1440"/>
              <a:gd name="T83" fmla="*/ 121 h 267"/>
              <a:gd name="T84" fmla="*/ 1351 w 1440"/>
              <a:gd name="T85" fmla="*/ 112 h 267"/>
              <a:gd name="T86" fmla="*/ 1364 w 1440"/>
              <a:gd name="T87" fmla="*/ 159 h 267"/>
              <a:gd name="T88" fmla="*/ 1399 w 1440"/>
              <a:gd name="T89" fmla="*/ 156 h 267"/>
              <a:gd name="T90" fmla="*/ 1432 w 1440"/>
              <a:gd name="T91" fmla="*/ 120 h 267"/>
              <a:gd name="T92" fmla="*/ 1410 w 1440"/>
              <a:gd name="T93" fmla="*/ 176 h 267"/>
              <a:gd name="T94" fmla="*/ 1076 w 1440"/>
              <a:gd name="T95" fmla="*/ 242 h 267"/>
              <a:gd name="T96" fmla="*/ 1062 w 1440"/>
              <a:gd name="T97" fmla="*/ 225 h 267"/>
              <a:gd name="T98" fmla="*/ 1091 w 1440"/>
              <a:gd name="T99" fmla="*/ 208 h 267"/>
              <a:gd name="T100" fmla="*/ 1112 w 1440"/>
              <a:gd name="T101" fmla="*/ 233 h 267"/>
              <a:gd name="T102" fmla="*/ 1128 w 1440"/>
              <a:gd name="T103" fmla="*/ 224 h 267"/>
              <a:gd name="T104" fmla="*/ 1168 w 1440"/>
              <a:gd name="T105" fmla="*/ 255 h 267"/>
              <a:gd name="T106" fmla="*/ 1154 w 1440"/>
              <a:gd name="T107" fmla="*/ 236 h 267"/>
              <a:gd name="T108" fmla="*/ 1203 w 1440"/>
              <a:gd name="T109" fmla="*/ 256 h 267"/>
              <a:gd name="T110" fmla="*/ 1200 w 1440"/>
              <a:gd name="T111" fmla="*/ 213 h 267"/>
              <a:gd name="T112" fmla="*/ 1227 w 1440"/>
              <a:gd name="T113" fmla="*/ 256 h 267"/>
              <a:gd name="T114" fmla="*/ 1249 w 1440"/>
              <a:gd name="T115" fmla="*/ 260 h 267"/>
              <a:gd name="T116" fmla="*/ 1255 w 1440"/>
              <a:gd name="T117" fmla="*/ 205 h 267"/>
              <a:gd name="T118" fmla="*/ 1297 w 1440"/>
              <a:gd name="T119" fmla="*/ 226 h 267"/>
              <a:gd name="T120" fmla="*/ 1303 w 1440"/>
              <a:gd name="T121" fmla="*/ 243 h 267"/>
              <a:gd name="T122" fmla="*/ 1344 w 1440"/>
              <a:gd name="T123" fmla="*/ 229 h 267"/>
              <a:gd name="T124" fmla="*/ 1328 w 1440"/>
              <a:gd name="T125" fmla="*/ 239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40" h="267">
                <a:moveTo>
                  <a:pt x="17" y="110"/>
                </a:moveTo>
                <a:cubicBezTo>
                  <a:pt x="3" y="110"/>
                  <a:pt x="3" y="110"/>
                  <a:pt x="3" y="110"/>
                </a:cubicBezTo>
                <a:cubicBezTo>
                  <a:pt x="3" y="1"/>
                  <a:pt x="3" y="1"/>
                  <a:pt x="3" y="1"/>
                </a:cubicBezTo>
                <a:cubicBezTo>
                  <a:pt x="81" y="83"/>
                  <a:pt x="81" y="83"/>
                  <a:pt x="81" y="83"/>
                </a:cubicBezTo>
                <a:cubicBezTo>
                  <a:pt x="81" y="7"/>
                  <a:pt x="81" y="7"/>
                  <a:pt x="81" y="7"/>
                </a:cubicBezTo>
                <a:cubicBezTo>
                  <a:pt x="95" y="7"/>
                  <a:pt x="95" y="7"/>
                  <a:pt x="95" y="7"/>
                </a:cubicBezTo>
                <a:cubicBezTo>
                  <a:pt x="95" y="117"/>
                  <a:pt x="95" y="117"/>
                  <a:pt x="95" y="117"/>
                </a:cubicBezTo>
                <a:cubicBezTo>
                  <a:pt x="17" y="35"/>
                  <a:pt x="17" y="35"/>
                  <a:pt x="17" y="35"/>
                </a:cubicBezTo>
                <a:lnTo>
                  <a:pt x="17" y="110"/>
                </a:lnTo>
                <a:close/>
                <a:moveTo>
                  <a:pt x="130" y="110"/>
                </a:moveTo>
                <a:cubicBezTo>
                  <a:pt x="145" y="110"/>
                  <a:pt x="145" y="110"/>
                  <a:pt x="145" y="110"/>
                </a:cubicBezTo>
                <a:cubicBezTo>
                  <a:pt x="178" y="33"/>
                  <a:pt x="178" y="33"/>
                  <a:pt x="178" y="33"/>
                </a:cubicBezTo>
                <a:cubicBezTo>
                  <a:pt x="210" y="109"/>
                  <a:pt x="210" y="109"/>
                  <a:pt x="210" y="109"/>
                </a:cubicBezTo>
                <a:cubicBezTo>
                  <a:pt x="210" y="110"/>
                  <a:pt x="210" y="110"/>
                  <a:pt x="210" y="110"/>
                </a:cubicBezTo>
                <a:cubicBezTo>
                  <a:pt x="225" y="110"/>
                  <a:pt x="225" y="110"/>
                  <a:pt x="225" y="110"/>
                </a:cubicBezTo>
                <a:cubicBezTo>
                  <a:pt x="178" y="0"/>
                  <a:pt x="178" y="0"/>
                  <a:pt x="178" y="0"/>
                </a:cubicBezTo>
                <a:lnTo>
                  <a:pt x="130" y="110"/>
                </a:lnTo>
                <a:close/>
                <a:moveTo>
                  <a:pt x="700" y="110"/>
                </a:moveTo>
                <a:cubicBezTo>
                  <a:pt x="715" y="110"/>
                  <a:pt x="715" y="110"/>
                  <a:pt x="715" y="110"/>
                </a:cubicBezTo>
                <a:cubicBezTo>
                  <a:pt x="748" y="33"/>
                  <a:pt x="748" y="33"/>
                  <a:pt x="748" y="33"/>
                </a:cubicBezTo>
                <a:cubicBezTo>
                  <a:pt x="780" y="109"/>
                  <a:pt x="780" y="109"/>
                  <a:pt x="780" y="109"/>
                </a:cubicBezTo>
                <a:cubicBezTo>
                  <a:pt x="780" y="110"/>
                  <a:pt x="780" y="110"/>
                  <a:pt x="780" y="110"/>
                </a:cubicBezTo>
                <a:cubicBezTo>
                  <a:pt x="795" y="110"/>
                  <a:pt x="795" y="110"/>
                  <a:pt x="795" y="110"/>
                </a:cubicBezTo>
                <a:cubicBezTo>
                  <a:pt x="748" y="0"/>
                  <a:pt x="748" y="0"/>
                  <a:pt x="748" y="0"/>
                </a:cubicBezTo>
                <a:lnTo>
                  <a:pt x="700" y="110"/>
                </a:lnTo>
                <a:close/>
                <a:moveTo>
                  <a:pt x="273" y="110"/>
                </a:moveTo>
                <a:cubicBezTo>
                  <a:pt x="286" y="110"/>
                  <a:pt x="286" y="110"/>
                  <a:pt x="286" y="110"/>
                </a:cubicBezTo>
                <a:cubicBezTo>
                  <a:pt x="286" y="20"/>
                  <a:pt x="286" y="20"/>
                  <a:pt x="286" y="20"/>
                </a:cubicBezTo>
                <a:cubicBezTo>
                  <a:pt x="317" y="20"/>
                  <a:pt x="317" y="20"/>
                  <a:pt x="317" y="20"/>
                </a:cubicBezTo>
                <a:cubicBezTo>
                  <a:pt x="317" y="7"/>
                  <a:pt x="317" y="7"/>
                  <a:pt x="317" y="7"/>
                </a:cubicBezTo>
                <a:cubicBezTo>
                  <a:pt x="242" y="7"/>
                  <a:pt x="242" y="7"/>
                  <a:pt x="242" y="7"/>
                </a:cubicBezTo>
                <a:cubicBezTo>
                  <a:pt x="242" y="20"/>
                  <a:pt x="242" y="20"/>
                  <a:pt x="242" y="20"/>
                </a:cubicBezTo>
                <a:cubicBezTo>
                  <a:pt x="273" y="20"/>
                  <a:pt x="273" y="20"/>
                  <a:pt x="273" y="20"/>
                </a:cubicBezTo>
                <a:lnTo>
                  <a:pt x="273" y="110"/>
                </a:lnTo>
                <a:close/>
                <a:moveTo>
                  <a:pt x="374" y="7"/>
                </a:moveTo>
                <a:cubicBezTo>
                  <a:pt x="360" y="7"/>
                  <a:pt x="360" y="7"/>
                  <a:pt x="360" y="7"/>
                </a:cubicBezTo>
                <a:cubicBezTo>
                  <a:pt x="360" y="110"/>
                  <a:pt x="360" y="110"/>
                  <a:pt x="360" y="110"/>
                </a:cubicBezTo>
                <a:cubicBezTo>
                  <a:pt x="374" y="110"/>
                  <a:pt x="374" y="110"/>
                  <a:pt x="374" y="110"/>
                </a:cubicBezTo>
                <a:lnTo>
                  <a:pt x="374" y="7"/>
                </a:lnTo>
                <a:close/>
                <a:moveTo>
                  <a:pt x="475" y="112"/>
                </a:moveTo>
                <a:cubicBezTo>
                  <a:pt x="445" y="112"/>
                  <a:pt x="421" y="88"/>
                  <a:pt x="421" y="59"/>
                </a:cubicBezTo>
                <a:cubicBezTo>
                  <a:pt x="421" y="29"/>
                  <a:pt x="445" y="5"/>
                  <a:pt x="475" y="5"/>
                </a:cubicBezTo>
                <a:cubicBezTo>
                  <a:pt x="505" y="5"/>
                  <a:pt x="528" y="29"/>
                  <a:pt x="528" y="59"/>
                </a:cubicBezTo>
                <a:cubicBezTo>
                  <a:pt x="528" y="88"/>
                  <a:pt x="505" y="112"/>
                  <a:pt x="475" y="112"/>
                </a:cubicBezTo>
                <a:close/>
                <a:moveTo>
                  <a:pt x="475" y="19"/>
                </a:moveTo>
                <a:cubicBezTo>
                  <a:pt x="453" y="19"/>
                  <a:pt x="435" y="37"/>
                  <a:pt x="435" y="59"/>
                </a:cubicBezTo>
                <a:cubicBezTo>
                  <a:pt x="435" y="81"/>
                  <a:pt x="453" y="99"/>
                  <a:pt x="475" y="99"/>
                </a:cubicBezTo>
                <a:cubicBezTo>
                  <a:pt x="497" y="99"/>
                  <a:pt x="514" y="81"/>
                  <a:pt x="514" y="59"/>
                </a:cubicBezTo>
                <a:cubicBezTo>
                  <a:pt x="514" y="37"/>
                  <a:pt x="497" y="19"/>
                  <a:pt x="475" y="19"/>
                </a:cubicBezTo>
                <a:close/>
                <a:moveTo>
                  <a:pt x="586" y="35"/>
                </a:moveTo>
                <a:cubicBezTo>
                  <a:pt x="664" y="117"/>
                  <a:pt x="664" y="117"/>
                  <a:pt x="664" y="117"/>
                </a:cubicBezTo>
                <a:cubicBezTo>
                  <a:pt x="664" y="7"/>
                  <a:pt x="664" y="7"/>
                  <a:pt x="664" y="7"/>
                </a:cubicBezTo>
                <a:cubicBezTo>
                  <a:pt x="650" y="7"/>
                  <a:pt x="650" y="7"/>
                  <a:pt x="650" y="7"/>
                </a:cubicBezTo>
                <a:cubicBezTo>
                  <a:pt x="650" y="83"/>
                  <a:pt x="650" y="83"/>
                  <a:pt x="650" y="83"/>
                </a:cubicBezTo>
                <a:cubicBezTo>
                  <a:pt x="572" y="1"/>
                  <a:pt x="572" y="1"/>
                  <a:pt x="572" y="1"/>
                </a:cubicBezTo>
                <a:cubicBezTo>
                  <a:pt x="572" y="110"/>
                  <a:pt x="572" y="110"/>
                  <a:pt x="572" y="110"/>
                </a:cubicBezTo>
                <a:cubicBezTo>
                  <a:pt x="586" y="110"/>
                  <a:pt x="586" y="110"/>
                  <a:pt x="586" y="110"/>
                </a:cubicBezTo>
                <a:lnTo>
                  <a:pt x="586" y="35"/>
                </a:lnTo>
                <a:close/>
                <a:moveTo>
                  <a:pt x="843" y="7"/>
                </a:moveTo>
                <a:cubicBezTo>
                  <a:pt x="830" y="7"/>
                  <a:pt x="830" y="7"/>
                  <a:pt x="830" y="7"/>
                </a:cubicBezTo>
                <a:cubicBezTo>
                  <a:pt x="830" y="110"/>
                  <a:pt x="830" y="110"/>
                  <a:pt x="830" y="110"/>
                </a:cubicBezTo>
                <a:cubicBezTo>
                  <a:pt x="885" y="110"/>
                  <a:pt x="885" y="110"/>
                  <a:pt x="885" y="110"/>
                </a:cubicBezTo>
                <a:cubicBezTo>
                  <a:pt x="885" y="97"/>
                  <a:pt x="885" y="97"/>
                  <a:pt x="885" y="97"/>
                </a:cubicBezTo>
                <a:cubicBezTo>
                  <a:pt x="843" y="97"/>
                  <a:pt x="843" y="97"/>
                  <a:pt x="843" y="97"/>
                </a:cubicBezTo>
                <a:lnTo>
                  <a:pt x="843" y="7"/>
                </a:lnTo>
                <a:close/>
                <a:moveTo>
                  <a:pt x="169" y="156"/>
                </a:moveTo>
                <a:cubicBezTo>
                  <a:pt x="139" y="156"/>
                  <a:pt x="116" y="179"/>
                  <a:pt x="116" y="209"/>
                </a:cubicBezTo>
                <a:cubicBezTo>
                  <a:pt x="116" y="240"/>
                  <a:pt x="139" y="262"/>
                  <a:pt x="169" y="262"/>
                </a:cubicBezTo>
                <a:cubicBezTo>
                  <a:pt x="175" y="262"/>
                  <a:pt x="188" y="261"/>
                  <a:pt x="200" y="252"/>
                </a:cubicBezTo>
                <a:cubicBezTo>
                  <a:pt x="200" y="252"/>
                  <a:pt x="200" y="252"/>
                  <a:pt x="200" y="252"/>
                </a:cubicBezTo>
                <a:cubicBezTo>
                  <a:pt x="200" y="234"/>
                  <a:pt x="200" y="234"/>
                  <a:pt x="200" y="234"/>
                </a:cubicBezTo>
                <a:cubicBezTo>
                  <a:pt x="198" y="236"/>
                  <a:pt x="198" y="236"/>
                  <a:pt x="198" y="236"/>
                </a:cubicBezTo>
                <a:cubicBezTo>
                  <a:pt x="196" y="239"/>
                  <a:pt x="192" y="242"/>
                  <a:pt x="187" y="245"/>
                </a:cubicBezTo>
                <a:cubicBezTo>
                  <a:pt x="181" y="247"/>
                  <a:pt x="175" y="249"/>
                  <a:pt x="169" y="249"/>
                </a:cubicBezTo>
                <a:cubicBezTo>
                  <a:pt x="142" y="249"/>
                  <a:pt x="130" y="226"/>
                  <a:pt x="130" y="210"/>
                </a:cubicBezTo>
                <a:cubicBezTo>
                  <a:pt x="130" y="187"/>
                  <a:pt x="147" y="169"/>
                  <a:pt x="169" y="169"/>
                </a:cubicBezTo>
                <a:cubicBezTo>
                  <a:pt x="174" y="169"/>
                  <a:pt x="180" y="170"/>
                  <a:pt x="185" y="173"/>
                </a:cubicBezTo>
                <a:cubicBezTo>
                  <a:pt x="190" y="175"/>
                  <a:pt x="194" y="178"/>
                  <a:pt x="198" y="182"/>
                </a:cubicBezTo>
                <a:cubicBezTo>
                  <a:pt x="200" y="184"/>
                  <a:pt x="200" y="184"/>
                  <a:pt x="200" y="184"/>
                </a:cubicBezTo>
                <a:cubicBezTo>
                  <a:pt x="200" y="166"/>
                  <a:pt x="200" y="166"/>
                  <a:pt x="200" y="166"/>
                </a:cubicBezTo>
                <a:cubicBezTo>
                  <a:pt x="200" y="166"/>
                  <a:pt x="200" y="166"/>
                  <a:pt x="200" y="166"/>
                </a:cubicBezTo>
                <a:cubicBezTo>
                  <a:pt x="191" y="159"/>
                  <a:pt x="181" y="156"/>
                  <a:pt x="169" y="156"/>
                </a:cubicBezTo>
                <a:close/>
                <a:moveTo>
                  <a:pt x="437" y="209"/>
                </a:moveTo>
                <a:cubicBezTo>
                  <a:pt x="437" y="225"/>
                  <a:pt x="431" y="238"/>
                  <a:pt x="419" y="249"/>
                </a:cubicBezTo>
                <a:cubicBezTo>
                  <a:pt x="409" y="257"/>
                  <a:pt x="399" y="261"/>
                  <a:pt x="382" y="261"/>
                </a:cubicBezTo>
                <a:cubicBezTo>
                  <a:pt x="360" y="261"/>
                  <a:pt x="360" y="261"/>
                  <a:pt x="360" y="261"/>
                </a:cubicBezTo>
                <a:cubicBezTo>
                  <a:pt x="360" y="157"/>
                  <a:pt x="360" y="157"/>
                  <a:pt x="360" y="157"/>
                </a:cubicBezTo>
                <a:cubicBezTo>
                  <a:pt x="382" y="157"/>
                  <a:pt x="382" y="157"/>
                  <a:pt x="382" y="157"/>
                </a:cubicBezTo>
                <a:cubicBezTo>
                  <a:pt x="393" y="157"/>
                  <a:pt x="407" y="159"/>
                  <a:pt x="420" y="170"/>
                </a:cubicBezTo>
                <a:cubicBezTo>
                  <a:pt x="426" y="175"/>
                  <a:pt x="437" y="187"/>
                  <a:pt x="437" y="209"/>
                </a:cubicBezTo>
                <a:close/>
                <a:moveTo>
                  <a:pt x="423" y="209"/>
                </a:moveTo>
                <a:cubicBezTo>
                  <a:pt x="423" y="186"/>
                  <a:pt x="407" y="171"/>
                  <a:pt x="382" y="171"/>
                </a:cubicBezTo>
                <a:cubicBezTo>
                  <a:pt x="374" y="171"/>
                  <a:pt x="374" y="171"/>
                  <a:pt x="374" y="171"/>
                </a:cubicBezTo>
                <a:cubicBezTo>
                  <a:pt x="374" y="247"/>
                  <a:pt x="374" y="247"/>
                  <a:pt x="374" y="247"/>
                </a:cubicBezTo>
                <a:cubicBezTo>
                  <a:pt x="382" y="247"/>
                  <a:pt x="382" y="247"/>
                  <a:pt x="382" y="247"/>
                </a:cubicBezTo>
                <a:cubicBezTo>
                  <a:pt x="390" y="247"/>
                  <a:pt x="401" y="246"/>
                  <a:pt x="410" y="239"/>
                </a:cubicBezTo>
                <a:cubicBezTo>
                  <a:pt x="416" y="234"/>
                  <a:pt x="423" y="224"/>
                  <a:pt x="423" y="209"/>
                </a:cubicBezTo>
                <a:close/>
                <a:moveTo>
                  <a:pt x="479" y="261"/>
                </a:moveTo>
                <a:cubicBezTo>
                  <a:pt x="541" y="261"/>
                  <a:pt x="541" y="261"/>
                  <a:pt x="541" y="261"/>
                </a:cubicBezTo>
                <a:cubicBezTo>
                  <a:pt x="541" y="247"/>
                  <a:pt x="541" y="247"/>
                  <a:pt x="541" y="247"/>
                </a:cubicBezTo>
                <a:cubicBezTo>
                  <a:pt x="493" y="247"/>
                  <a:pt x="493" y="247"/>
                  <a:pt x="493" y="247"/>
                </a:cubicBezTo>
                <a:cubicBezTo>
                  <a:pt x="493" y="211"/>
                  <a:pt x="493" y="211"/>
                  <a:pt x="493" y="211"/>
                </a:cubicBezTo>
                <a:cubicBezTo>
                  <a:pt x="535" y="211"/>
                  <a:pt x="535" y="211"/>
                  <a:pt x="535" y="211"/>
                </a:cubicBezTo>
                <a:cubicBezTo>
                  <a:pt x="535" y="198"/>
                  <a:pt x="535" y="198"/>
                  <a:pt x="535" y="198"/>
                </a:cubicBezTo>
                <a:cubicBezTo>
                  <a:pt x="493" y="198"/>
                  <a:pt x="493" y="198"/>
                  <a:pt x="493" y="198"/>
                </a:cubicBezTo>
                <a:cubicBezTo>
                  <a:pt x="493" y="171"/>
                  <a:pt x="493" y="171"/>
                  <a:pt x="493" y="171"/>
                </a:cubicBezTo>
                <a:cubicBezTo>
                  <a:pt x="541" y="171"/>
                  <a:pt x="541" y="171"/>
                  <a:pt x="541" y="171"/>
                </a:cubicBezTo>
                <a:cubicBezTo>
                  <a:pt x="541" y="157"/>
                  <a:pt x="541" y="157"/>
                  <a:pt x="541" y="157"/>
                </a:cubicBezTo>
                <a:cubicBezTo>
                  <a:pt x="479" y="157"/>
                  <a:pt x="479" y="157"/>
                  <a:pt x="479" y="157"/>
                </a:cubicBezTo>
                <a:lnTo>
                  <a:pt x="479" y="261"/>
                </a:lnTo>
                <a:close/>
                <a:moveTo>
                  <a:pt x="805" y="261"/>
                </a:moveTo>
                <a:cubicBezTo>
                  <a:pt x="866" y="261"/>
                  <a:pt x="866" y="261"/>
                  <a:pt x="866" y="261"/>
                </a:cubicBezTo>
                <a:cubicBezTo>
                  <a:pt x="866" y="247"/>
                  <a:pt x="866" y="247"/>
                  <a:pt x="866" y="247"/>
                </a:cubicBezTo>
                <a:cubicBezTo>
                  <a:pt x="819" y="247"/>
                  <a:pt x="819" y="247"/>
                  <a:pt x="819" y="247"/>
                </a:cubicBezTo>
                <a:cubicBezTo>
                  <a:pt x="819" y="211"/>
                  <a:pt x="819" y="211"/>
                  <a:pt x="819" y="211"/>
                </a:cubicBezTo>
                <a:cubicBezTo>
                  <a:pt x="860" y="211"/>
                  <a:pt x="860" y="211"/>
                  <a:pt x="860" y="211"/>
                </a:cubicBezTo>
                <a:cubicBezTo>
                  <a:pt x="860" y="198"/>
                  <a:pt x="860" y="198"/>
                  <a:pt x="860" y="198"/>
                </a:cubicBezTo>
                <a:cubicBezTo>
                  <a:pt x="819" y="198"/>
                  <a:pt x="819" y="198"/>
                  <a:pt x="819" y="198"/>
                </a:cubicBezTo>
                <a:cubicBezTo>
                  <a:pt x="819" y="171"/>
                  <a:pt x="819" y="171"/>
                  <a:pt x="819" y="171"/>
                </a:cubicBezTo>
                <a:cubicBezTo>
                  <a:pt x="866" y="171"/>
                  <a:pt x="866" y="171"/>
                  <a:pt x="866" y="171"/>
                </a:cubicBezTo>
                <a:cubicBezTo>
                  <a:pt x="866" y="157"/>
                  <a:pt x="866" y="157"/>
                  <a:pt x="866" y="157"/>
                </a:cubicBezTo>
                <a:cubicBezTo>
                  <a:pt x="805" y="157"/>
                  <a:pt x="805" y="157"/>
                  <a:pt x="805" y="157"/>
                </a:cubicBezTo>
                <a:lnTo>
                  <a:pt x="805" y="261"/>
                </a:lnTo>
                <a:close/>
                <a:moveTo>
                  <a:pt x="634" y="235"/>
                </a:moveTo>
                <a:cubicBezTo>
                  <a:pt x="595" y="149"/>
                  <a:pt x="595" y="149"/>
                  <a:pt x="595" y="149"/>
                </a:cubicBezTo>
                <a:cubicBezTo>
                  <a:pt x="578" y="261"/>
                  <a:pt x="578" y="261"/>
                  <a:pt x="578" y="261"/>
                </a:cubicBezTo>
                <a:cubicBezTo>
                  <a:pt x="592" y="261"/>
                  <a:pt x="592" y="261"/>
                  <a:pt x="592" y="261"/>
                </a:cubicBezTo>
                <a:cubicBezTo>
                  <a:pt x="601" y="194"/>
                  <a:pt x="601" y="194"/>
                  <a:pt x="601" y="194"/>
                </a:cubicBezTo>
                <a:cubicBezTo>
                  <a:pt x="634" y="267"/>
                  <a:pt x="634" y="267"/>
                  <a:pt x="634" y="267"/>
                </a:cubicBezTo>
                <a:cubicBezTo>
                  <a:pt x="668" y="194"/>
                  <a:pt x="668" y="194"/>
                  <a:pt x="668" y="194"/>
                </a:cubicBezTo>
                <a:cubicBezTo>
                  <a:pt x="677" y="261"/>
                  <a:pt x="677" y="261"/>
                  <a:pt x="677" y="261"/>
                </a:cubicBezTo>
                <a:cubicBezTo>
                  <a:pt x="691" y="261"/>
                  <a:pt x="691" y="261"/>
                  <a:pt x="691" y="261"/>
                </a:cubicBezTo>
                <a:cubicBezTo>
                  <a:pt x="674" y="148"/>
                  <a:pt x="674" y="148"/>
                  <a:pt x="674" y="148"/>
                </a:cubicBezTo>
                <a:lnTo>
                  <a:pt x="634" y="235"/>
                </a:lnTo>
                <a:close/>
                <a:moveTo>
                  <a:pt x="737" y="261"/>
                </a:moveTo>
                <a:cubicBezTo>
                  <a:pt x="751" y="261"/>
                  <a:pt x="751" y="261"/>
                  <a:pt x="751" y="261"/>
                </a:cubicBezTo>
                <a:cubicBezTo>
                  <a:pt x="751" y="157"/>
                  <a:pt x="751" y="157"/>
                  <a:pt x="751" y="157"/>
                </a:cubicBezTo>
                <a:cubicBezTo>
                  <a:pt x="737" y="157"/>
                  <a:pt x="737" y="157"/>
                  <a:pt x="737" y="157"/>
                </a:cubicBezTo>
                <a:lnTo>
                  <a:pt x="737" y="261"/>
                </a:lnTo>
                <a:close/>
                <a:moveTo>
                  <a:pt x="955" y="211"/>
                </a:moveTo>
                <a:cubicBezTo>
                  <a:pt x="950" y="207"/>
                  <a:pt x="945" y="204"/>
                  <a:pt x="939" y="201"/>
                </a:cubicBezTo>
                <a:cubicBezTo>
                  <a:pt x="929" y="197"/>
                  <a:pt x="929" y="197"/>
                  <a:pt x="929" y="197"/>
                </a:cubicBezTo>
                <a:cubicBezTo>
                  <a:pt x="925" y="195"/>
                  <a:pt x="922" y="194"/>
                  <a:pt x="919" y="191"/>
                </a:cubicBezTo>
                <a:cubicBezTo>
                  <a:pt x="916" y="189"/>
                  <a:pt x="916" y="187"/>
                  <a:pt x="916" y="183"/>
                </a:cubicBezTo>
                <a:cubicBezTo>
                  <a:pt x="916" y="175"/>
                  <a:pt x="922" y="169"/>
                  <a:pt x="931" y="169"/>
                </a:cubicBezTo>
                <a:cubicBezTo>
                  <a:pt x="936" y="169"/>
                  <a:pt x="940" y="171"/>
                  <a:pt x="942" y="172"/>
                </a:cubicBezTo>
                <a:cubicBezTo>
                  <a:pt x="944" y="174"/>
                  <a:pt x="946" y="177"/>
                  <a:pt x="947" y="179"/>
                </a:cubicBezTo>
                <a:cubicBezTo>
                  <a:pt x="948" y="181"/>
                  <a:pt x="948" y="181"/>
                  <a:pt x="948" y="181"/>
                </a:cubicBezTo>
                <a:cubicBezTo>
                  <a:pt x="959" y="173"/>
                  <a:pt x="959" y="173"/>
                  <a:pt x="959" y="173"/>
                </a:cubicBezTo>
                <a:cubicBezTo>
                  <a:pt x="958" y="172"/>
                  <a:pt x="958" y="172"/>
                  <a:pt x="958" y="172"/>
                </a:cubicBezTo>
                <a:cubicBezTo>
                  <a:pt x="956" y="167"/>
                  <a:pt x="952" y="163"/>
                  <a:pt x="948" y="161"/>
                </a:cubicBezTo>
                <a:cubicBezTo>
                  <a:pt x="943" y="157"/>
                  <a:pt x="938" y="156"/>
                  <a:pt x="931" y="156"/>
                </a:cubicBezTo>
                <a:cubicBezTo>
                  <a:pt x="914" y="156"/>
                  <a:pt x="902" y="167"/>
                  <a:pt x="902" y="183"/>
                </a:cubicBezTo>
                <a:cubicBezTo>
                  <a:pt x="902" y="190"/>
                  <a:pt x="904" y="195"/>
                  <a:pt x="909" y="200"/>
                </a:cubicBezTo>
                <a:cubicBezTo>
                  <a:pt x="913" y="205"/>
                  <a:pt x="918" y="207"/>
                  <a:pt x="922" y="209"/>
                </a:cubicBezTo>
                <a:cubicBezTo>
                  <a:pt x="932" y="213"/>
                  <a:pt x="932" y="213"/>
                  <a:pt x="932" y="213"/>
                </a:cubicBezTo>
                <a:cubicBezTo>
                  <a:pt x="937" y="215"/>
                  <a:pt x="941" y="217"/>
                  <a:pt x="944" y="220"/>
                </a:cubicBezTo>
                <a:cubicBezTo>
                  <a:pt x="947" y="223"/>
                  <a:pt x="948" y="226"/>
                  <a:pt x="948" y="231"/>
                </a:cubicBezTo>
                <a:cubicBezTo>
                  <a:pt x="948" y="240"/>
                  <a:pt x="942" y="249"/>
                  <a:pt x="929" y="249"/>
                </a:cubicBezTo>
                <a:cubicBezTo>
                  <a:pt x="924" y="249"/>
                  <a:pt x="919" y="247"/>
                  <a:pt x="916" y="244"/>
                </a:cubicBezTo>
                <a:cubicBezTo>
                  <a:pt x="913" y="241"/>
                  <a:pt x="911" y="236"/>
                  <a:pt x="910" y="232"/>
                </a:cubicBezTo>
                <a:cubicBezTo>
                  <a:pt x="910" y="230"/>
                  <a:pt x="910" y="230"/>
                  <a:pt x="910" y="230"/>
                </a:cubicBezTo>
                <a:cubicBezTo>
                  <a:pt x="896" y="234"/>
                  <a:pt x="896" y="234"/>
                  <a:pt x="896" y="234"/>
                </a:cubicBezTo>
                <a:cubicBezTo>
                  <a:pt x="897" y="235"/>
                  <a:pt x="897" y="235"/>
                  <a:pt x="897" y="235"/>
                </a:cubicBezTo>
                <a:cubicBezTo>
                  <a:pt x="898" y="243"/>
                  <a:pt x="902" y="249"/>
                  <a:pt x="906" y="254"/>
                </a:cubicBezTo>
                <a:cubicBezTo>
                  <a:pt x="912" y="260"/>
                  <a:pt x="920" y="262"/>
                  <a:pt x="929" y="262"/>
                </a:cubicBezTo>
                <a:cubicBezTo>
                  <a:pt x="948" y="262"/>
                  <a:pt x="962" y="249"/>
                  <a:pt x="962" y="230"/>
                </a:cubicBezTo>
                <a:cubicBezTo>
                  <a:pt x="962" y="222"/>
                  <a:pt x="960" y="216"/>
                  <a:pt x="955" y="211"/>
                </a:cubicBezTo>
                <a:close/>
                <a:moveTo>
                  <a:pt x="0" y="261"/>
                </a:moveTo>
                <a:cubicBezTo>
                  <a:pt x="15" y="261"/>
                  <a:pt x="15" y="261"/>
                  <a:pt x="15" y="261"/>
                </a:cubicBezTo>
                <a:cubicBezTo>
                  <a:pt x="48" y="184"/>
                  <a:pt x="48" y="184"/>
                  <a:pt x="48" y="184"/>
                </a:cubicBezTo>
                <a:cubicBezTo>
                  <a:pt x="79" y="260"/>
                  <a:pt x="79" y="260"/>
                  <a:pt x="79" y="260"/>
                </a:cubicBezTo>
                <a:cubicBezTo>
                  <a:pt x="80" y="261"/>
                  <a:pt x="80" y="261"/>
                  <a:pt x="80" y="261"/>
                </a:cubicBezTo>
                <a:cubicBezTo>
                  <a:pt x="95" y="261"/>
                  <a:pt x="95" y="261"/>
                  <a:pt x="95" y="261"/>
                </a:cubicBezTo>
                <a:cubicBezTo>
                  <a:pt x="48" y="151"/>
                  <a:pt x="48" y="151"/>
                  <a:pt x="48" y="151"/>
                </a:cubicBezTo>
                <a:lnTo>
                  <a:pt x="0" y="261"/>
                </a:lnTo>
                <a:close/>
                <a:moveTo>
                  <a:pt x="229" y="261"/>
                </a:moveTo>
                <a:cubicBezTo>
                  <a:pt x="244" y="261"/>
                  <a:pt x="244" y="261"/>
                  <a:pt x="244" y="261"/>
                </a:cubicBezTo>
                <a:cubicBezTo>
                  <a:pt x="277" y="184"/>
                  <a:pt x="277" y="184"/>
                  <a:pt x="277" y="184"/>
                </a:cubicBezTo>
                <a:cubicBezTo>
                  <a:pt x="309" y="260"/>
                  <a:pt x="309" y="260"/>
                  <a:pt x="309" y="260"/>
                </a:cubicBezTo>
                <a:cubicBezTo>
                  <a:pt x="309" y="261"/>
                  <a:pt x="309" y="261"/>
                  <a:pt x="309" y="261"/>
                </a:cubicBezTo>
                <a:cubicBezTo>
                  <a:pt x="324" y="261"/>
                  <a:pt x="324" y="261"/>
                  <a:pt x="324" y="261"/>
                </a:cubicBezTo>
                <a:cubicBezTo>
                  <a:pt x="277" y="151"/>
                  <a:pt x="277" y="151"/>
                  <a:pt x="277" y="151"/>
                </a:cubicBezTo>
                <a:lnTo>
                  <a:pt x="229" y="261"/>
                </a:lnTo>
                <a:close/>
                <a:moveTo>
                  <a:pt x="1071" y="11"/>
                </a:moveTo>
                <a:cubicBezTo>
                  <a:pt x="1071" y="18"/>
                  <a:pt x="1071" y="18"/>
                  <a:pt x="1071" y="18"/>
                </a:cubicBezTo>
                <a:cubicBezTo>
                  <a:pt x="1075" y="18"/>
                  <a:pt x="1075" y="18"/>
                  <a:pt x="1075" y="18"/>
                </a:cubicBezTo>
                <a:cubicBezTo>
                  <a:pt x="1077" y="9"/>
                  <a:pt x="1077" y="9"/>
                  <a:pt x="1077" y="9"/>
                </a:cubicBezTo>
                <a:cubicBezTo>
                  <a:pt x="1076" y="8"/>
                  <a:pt x="1074" y="7"/>
                  <a:pt x="1072" y="6"/>
                </a:cubicBezTo>
                <a:cubicBezTo>
                  <a:pt x="1070" y="6"/>
                  <a:pt x="1067" y="6"/>
                  <a:pt x="1064" y="6"/>
                </a:cubicBezTo>
                <a:cubicBezTo>
                  <a:pt x="1061" y="6"/>
                  <a:pt x="1058" y="6"/>
                  <a:pt x="1056" y="7"/>
                </a:cubicBezTo>
                <a:cubicBezTo>
                  <a:pt x="1053" y="9"/>
                  <a:pt x="1051" y="10"/>
                  <a:pt x="1049" y="12"/>
                </a:cubicBezTo>
                <a:cubicBezTo>
                  <a:pt x="1048" y="14"/>
                  <a:pt x="1047" y="17"/>
                  <a:pt x="1047" y="20"/>
                </a:cubicBezTo>
                <a:cubicBezTo>
                  <a:pt x="1047" y="22"/>
                  <a:pt x="1048" y="24"/>
                  <a:pt x="1049" y="26"/>
                </a:cubicBezTo>
                <a:cubicBezTo>
                  <a:pt x="1050" y="28"/>
                  <a:pt x="1051" y="30"/>
                  <a:pt x="1053" y="31"/>
                </a:cubicBezTo>
                <a:cubicBezTo>
                  <a:pt x="1055" y="32"/>
                  <a:pt x="1057" y="34"/>
                  <a:pt x="1059" y="35"/>
                </a:cubicBezTo>
                <a:cubicBezTo>
                  <a:pt x="1062" y="37"/>
                  <a:pt x="1064" y="39"/>
                  <a:pt x="1066" y="40"/>
                </a:cubicBezTo>
                <a:cubicBezTo>
                  <a:pt x="1067" y="42"/>
                  <a:pt x="1068" y="44"/>
                  <a:pt x="1068" y="47"/>
                </a:cubicBezTo>
                <a:cubicBezTo>
                  <a:pt x="1068" y="49"/>
                  <a:pt x="1067" y="52"/>
                  <a:pt x="1065" y="53"/>
                </a:cubicBezTo>
                <a:cubicBezTo>
                  <a:pt x="1062" y="55"/>
                  <a:pt x="1060" y="56"/>
                  <a:pt x="1057" y="56"/>
                </a:cubicBezTo>
                <a:cubicBezTo>
                  <a:pt x="1055" y="56"/>
                  <a:pt x="1053" y="56"/>
                  <a:pt x="1052" y="55"/>
                </a:cubicBezTo>
                <a:cubicBezTo>
                  <a:pt x="1050" y="55"/>
                  <a:pt x="1049" y="54"/>
                  <a:pt x="1048" y="54"/>
                </a:cubicBezTo>
                <a:cubicBezTo>
                  <a:pt x="1048" y="46"/>
                  <a:pt x="1048" y="46"/>
                  <a:pt x="1048" y="46"/>
                </a:cubicBezTo>
                <a:cubicBezTo>
                  <a:pt x="1044" y="46"/>
                  <a:pt x="1044" y="46"/>
                  <a:pt x="1044" y="46"/>
                </a:cubicBezTo>
                <a:cubicBezTo>
                  <a:pt x="1042" y="56"/>
                  <a:pt x="1042" y="56"/>
                  <a:pt x="1042" y="56"/>
                </a:cubicBezTo>
                <a:cubicBezTo>
                  <a:pt x="1043" y="57"/>
                  <a:pt x="1045" y="58"/>
                  <a:pt x="1048" y="58"/>
                </a:cubicBezTo>
                <a:cubicBezTo>
                  <a:pt x="1051" y="59"/>
                  <a:pt x="1054" y="59"/>
                  <a:pt x="1057" y="59"/>
                </a:cubicBezTo>
                <a:cubicBezTo>
                  <a:pt x="1060" y="59"/>
                  <a:pt x="1063" y="59"/>
                  <a:pt x="1066" y="57"/>
                </a:cubicBezTo>
                <a:cubicBezTo>
                  <a:pt x="1069" y="56"/>
                  <a:pt x="1071" y="54"/>
                  <a:pt x="1073" y="52"/>
                </a:cubicBezTo>
                <a:cubicBezTo>
                  <a:pt x="1074" y="50"/>
                  <a:pt x="1075" y="47"/>
                  <a:pt x="1075" y="44"/>
                </a:cubicBezTo>
                <a:cubicBezTo>
                  <a:pt x="1075" y="42"/>
                  <a:pt x="1074" y="40"/>
                  <a:pt x="1073" y="38"/>
                </a:cubicBezTo>
                <a:cubicBezTo>
                  <a:pt x="1072" y="36"/>
                  <a:pt x="1071" y="35"/>
                  <a:pt x="1069" y="34"/>
                </a:cubicBezTo>
                <a:cubicBezTo>
                  <a:pt x="1068" y="32"/>
                  <a:pt x="1066" y="31"/>
                  <a:pt x="1064" y="29"/>
                </a:cubicBezTo>
                <a:cubicBezTo>
                  <a:pt x="1060" y="27"/>
                  <a:pt x="1058" y="25"/>
                  <a:pt x="1056" y="24"/>
                </a:cubicBezTo>
                <a:cubicBezTo>
                  <a:pt x="1055" y="22"/>
                  <a:pt x="1054" y="20"/>
                  <a:pt x="1054" y="17"/>
                </a:cubicBezTo>
                <a:cubicBezTo>
                  <a:pt x="1054" y="15"/>
                  <a:pt x="1055" y="13"/>
                  <a:pt x="1057" y="11"/>
                </a:cubicBezTo>
                <a:cubicBezTo>
                  <a:pt x="1059" y="10"/>
                  <a:pt x="1061" y="9"/>
                  <a:pt x="1064" y="9"/>
                </a:cubicBezTo>
                <a:cubicBezTo>
                  <a:pt x="1065" y="9"/>
                  <a:pt x="1067" y="9"/>
                  <a:pt x="1068" y="10"/>
                </a:cubicBezTo>
                <a:cubicBezTo>
                  <a:pt x="1069" y="10"/>
                  <a:pt x="1070" y="10"/>
                  <a:pt x="1071" y="11"/>
                </a:cubicBezTo>
                <a:close/>
                <a:moveTo>
                  <a:pt x="1107" y="27"/>
                </a:moveTo>
                <a:cubicBezTo>
                  <a:pt x="1108" y="27"/>
                  <a:pt x="1108" y="27"/>
                  <a:pt x="1108" y="27"/>
                </a:cubicBezTo>
                <a:cubicBezTo>
                  <a:pt x="1110" y="20"/>
                  <a:pt x="1110" y="20"/>
                  <a:pt x="1110" y="20"/>
                </a:cubicBezTo>
                <a:cubicBezTo>
                  <a:pt x="1109" y="20"/>
                  <a:pt x="1108" y="19"/>
                  <a:pt x="1107" y="19"/>
                </a:cubicBezTo>
                <a:cubicBezTo>
                  <a:pt x="1105" y="19"/>
                  <a:pt x="1104" y="19"/>
                  <a:pt x="1102" y="19"/>
                </a:cubicBezTo>
                <a:cubicBezTo>
                  <a:pt x="1098" y="19"/>
                  <a:pt x="1094" y="20"/>
                  <a:pt x="1091" y="22"/>
                </a:cubicBezTo>
                <a:cubicBezTo>
                  <a:pt x="1088" y="25"/>
                  <a:pt x="1086" y="28"/>
                  <a:pt x="1084" y="32"/>
                </a:cubicBezTo>
                <a:cubicBezTo>
                  <a:pt x="1083" y="36"/>
                  <a:pt x="1082" y="40"/>
                  <a:pt x="1082" y="43"/>
                </a:cubicBezTo>
                <a:cubicBezTo>
                  <a:pt x="1082" y="48"/>
                  <a:pt x="1083" y="52"/>
                  <a:pt x="1085" y="55"/>
                </a:cubicBezTo>
                <a:cubicBezTo>
                  <a:pt x="1087" y="58"/>
                  <a:pt x="1091" y="59"/>
                  <a:pt x="1094" y="59"/>
                </a:cubicBezTo>
                <a:cubicBezTo>
                  <a:pt x="1098" y="59"/>
                  <a:pt x="1100" y="59"/>
                  <a:pt x="1102" y="57"/>
                </a:cubicBezTo>
                <a:cubicBezTo>
                  <a:pt x="1105" y="56"/>
                  <a:pt x="1106" y="54"/>
                  <a:pt x="1108" y="53"/>
                </a:cubicBezTo>
                <a:cubicBezTo>
                  <a:pt x="1106" y="50"/>
                  <a:pt x="1106" y="50"/>
                  <a:pt x="1106" y="50"/>
                </a:cubicBezTo>
                <a:cubicBezTo>
                  <a:pt x="1105" y="52"/>
                  <a:pt x="1103" y="53"/>
                  <a:pt x="1102" y="54"/>
                </a:cubicBezTo>
                <a:cubicBezTo>
                  <a:pt x="1100" y="54"/>
                  <a:pt x="1099" y="55"/>
                  <a:pt x="1097" y="55"/>
                </a:cubicBezTo>
                <a:cubicBezTo>
                  <a:pt x="1094" y="55"/>
                  <a:pt x="1092" y="54"/>
                  <a:pt x="1091" y="52"/>
                </a:cubicBezTo>
                <a:cubicBezTo>
                  <a:pt x="1090" y="50"/>
                  <a:pt x="1089" y="47"/>
                  <a:pt x="1089" y="43"/>
                </a:cubicBezTo>
                <a:cubicBezTo>
                  <a:pt x="1089" y="39"/>
                  <a:pt x="1090" y="35"/>
                  <a:pt x="1091" y="32"/>
                </a:cubicBezTo>
                <a:cubicBezTo>
                  <a:pt x="1092" y="30"/>
                  <a:pt x="1093" y="27"/>
                  <a:pt x="1095" y="26"/>
                </a:cubicBezTo>
                <a:cubicBezTo>
                  <a:pt x="1097" y="24"/>
                  <a:pt x="1099" y="23"/>
                  <a:pt x="1101" y="23"/>
                </a:cubicBezTo>
                <a:cubicBezTo>
                  <a:pt x="1102" y="23"/>
                  <a:pt x="1105" y="24"/>
                  <a:pt x="1107" y="27"/>
                </a:cubicBezTo>
                <a:close/>
                <a:moveTo>
                  <a:pt x="1124" y="52"/>
                </a:moveTo>
                <a:cubicBezTo>
                  <a:pt x="1129" y="19"/>
                  <a:pt x="1129" y="19"/>
                  <a:pt x="1129" y="19"/>
                </a:cubicBezTo>
                <a:cubicBezTo>
                  <a:pt x="1128" y="19"/>
                  <a:pt x="1128" y="19"/>
                  <a:pt x="1128" y="19"/>
                </a:cubicBezTo>
                <a:cubicBezTo>
                  <a:pt x="1118" y="20"/>
                  <a:pt x="1118" y="20"/>
                  <a:pt x="1118" y="20"/>
                </a:cubicBezTo>
                <a:cubicBezTo>
                  <a:pt x="1117" y="23"/>
                  <a:pt x="1117" y="23"/>
                  <a:pt x="1117" y="23"/>
                </a:cubicBezTo>
                <a:cubicBezTo>
                  <a:pt x="1122" y="24"/>
                  <a:pt x="1122" y="24"/>
                  <a:pt x="1122" y="24"/>
                </a:cubicBezTo>
                <a:cubicBezTo>
                  <a:pt x="1121" y="31"/>
                  <a:pt x="1120" y="37"/>
                  <a:pt x="1119" y="41"/>
                </a:cubicBezTo>
                <a:cubicBezTo>
                  <a:pt x="1118" y="49"/>
                  <a:pt x="1117" y="54"/>
                  <a:pt x="1117" y="55"/>
                </a:cubicBezTo>
                <a:cubicBezTo>
                  <a:pt x="1117" y="56"/>
                  <a:pt x="1118" y="57"/>
                  <a:pt x="1118" y="58"/>
                </a:cubicBezTo>
                <a:cubicBezTo>
                  <a:pt x="1119" y="59"/>
                  <a:pt x="1120" y="59"/>
                  <a:pt x="1122" y="59"/>
                </a:cubicBezTo>
                <a:cubicBezTo>
                  <a:pt x="1124" y="59"/>
                  <a:pt x="1125" y="59"/>
                  <a:pt x="1127" y="58"/>
                </a:cubicBezTo>
                <a:cubicBezTo>
                  <a:pt x="1128" y="57"/>
                  <a:pt x="1129" y="55"/>
                  <a:pt x="1130" y="54"/>
                </a:cubicBezTo>
                <a:cubicBezTo>
                  <a:pt x="1129" y="53"/>
                  <a:pt x="1129" y="53"/>
                  <a:pt x="1129" y="53"/>
                </a:cubicBezTo>
                <a:cubicBezTo>
                  <a:pt x="1128" y="54"/>
                  <a:pt x="1128" y="54"/>
                  <a:pt x="1127" y="54"/>
                </a:cubicBezTo>
                <a:cubicBezTo>
                  <a:pt x="1126" y="55"/>
                  <a:pt x="1126" y="55"/>
                  <a:pt x="1125" y="55"/>
                </a:cubicBezTo>
                <a:cubicBezTo>
                  <a:pt x="1125" y="55"/>
                  <a:pt x="1125" y="55"/>
                  <a:pt x="1125" y="54"/>
                </a:cubicBezTo>
                <a:cubicBezTo>
                  <a:pt x="1124" y="54"/>
                  <a:pt x="1124" y="54"/>
                  <a:pt x="1124" y="53"/>
                </a:cubicBezTo>
                <a:lnTo>
                  <a:pt x="1124" y="52"/>
                </a:lnTo>
                <a:close/>
                <a:moveTo>
                  <a:pt x="1127" y="11"/>
                </a:moveTo>
                <a:cubicBezTo>
                  <a:pt x="1128" y="11"/>
                  <a:pt x="1129" y="11"/>
                  <a:pt x="1130" y="10"/>
                </a:cubicBezTo>
                <a:cubicBezTo>
                  <a:pt x="1131" y="9"/>
                  <a:pt x="1131" y="7"/>
                  <a:pt x="1131" y="6"/>
                </a:cubicBezTo>
                <a:cubicBezTo>
                  <a:pt x="1131" y="5"/>
                  <a:pt x="1131" y="4"/>
                  <a:pt x="1130" y="3"/>
                </a:cubicBezTo>
                <a:cubicBezTo>
                  <a:pt x="1130" y="3"/>
                  <a:pt x="1129" y="2"/>
                  <a:pt x="1128" y="2"/>
                </a:cubicBezTo>
                <a:cubicBezTo>
                  <a:pt x="1126" y="2"/>
                  <a:pt x="1125" y="3"/>
                  <a:pt x="1124" y="4"/>
                </a:cubicBezTo>
                <a:cubicBezTo>
                  <a:pt x="1123" y="5"/>
                  <a:pt x="1123" y="6"/>
                  <a:pt x="1123" y="7"/>
                </a:cubicBezTo>
                <a:cubicBezTo>
                  <a:pt x="1123" y="8"/>
                  <a:pt x="1123" y="9"/>
                  <a:pt x="1124" y="10"/>
                </a:cubicBezTo>
                <a:cubicBezTo>
                  <a:pt x="1125" y="11"/>
                  <a:pt x="1126" y="11"/>
                  <a:pt x="1127" y="11"/>
                </a:cubicBezTo>
                <a:close/>
                <a:moveTo>
                  <a:pt x="1166" y="52"/>
                </a:moveTo>
                <a:cubicBezTo>
                  <a:pt x="1165" y="49"/>
                  <a:pt x="1165" y="49"/>
                  <a:pt x="1165" y="49"/>
                </a:cubicBezTo>
                <a:cubicBezTo>
                  <a:pt x="1163" y="51"/>
                  <a:pt x="1161" y="52"/>
                  <a:pt x="1159" y="53"/>
                </a:cubicBezTo>
                <a:cubicBezTo>
                  <a:pt x="1157" y="54"/>
                  <a:pt x="1155" y="55"/>
                  <a:pt x="1153" y="55"/>
                </a:cubicBezTo>
                <a:cubicBezTo>
                  <a:pt x="1150" y="55"/>
                  <a:pt x="1148" y="54"/>
                  <a:pt x="1147" y="51"/>
                </a:cubicBezTo>
                <a:cubicBezTo>
                  <a:pt x="1145" y="49"/>
                  <a:pt x="1145" y="46"/>
                  <a:pt x="1145" y="43"/>
                </a:cubicBezTo>
                <a:cubicBezTo>
                  <a:pt x="1148" y="43"/>
                  <a:pt x="1151" y="42"/>
                  <a:pt x="1155" y="41"/>
                </a:cubicBezTo>
                <a:cubicBezTo>
                  <a:pt x="1158" y="40"/>
                  <a:pt x="1162" y="38"/>
                  <a:pt x="1164" y="36"/>
                </a:cubicBezTo>
                <a:cubicBezTo>
                  <a:pt x="1167" y="33"/>
                  <a:pt x="1168" y="31"/>
                  <a:pt x="1168" y="27"/>
                </a:cubicBezTo>
                <a:cubicBezTo>
                  <a:pt x="1168" y="25"/>
                  <a:pt x="1167" y="23"/>
                  <a:pt x="1166" y="21"/>
                </a:cubicBezTo>
                <a:cubicBezTo>
                  <a:pt x="1164" y="19"/>
                  <a:pt x="1162" y="19"/>
                  <a:pt x="1158" y="19"/>
                </a:cubicBezTo>
                <a:cubicBezTo>
                  <a:pt x="1154" y="19"/>
                  <a:pt x="1151" y="20"/>
                  <a:pt x="1148" y="22"/>
                </a:cubicBezTo>
                <a:cubicBezTo>
                  <a:pt x="1145" y="24"/>
                  <a:pt x="1142" y="28"/>
                  <a:pt x="1140" y="31"/>
                </a:cubicBezTo>
                <a:cubicBezTo>
                  <a:pt x="1138" y="35"/>
                  <a:pt x="1138" y="40"/>
                  <a:pt x="1138" y="44"/>
                </a:cubicBezTo>
                <a:cubicBezTo>
                  <a:pt x="1138" y="47"/>
                  <a:pt x="1138" y="49"/>
                  <a:pt x="1139" y="52"/>
                </a:cubicBezTo>
                <a:cubicBezTo>
                  <a:pt x="1140" y="54"/>
                  <a:pt x="1142" y="56"/>
                  <a:pt x="1144" y="57"/>
                </a:cubicBezTo>
                <a:cubicBezTo>
                  <a:pt x="1146" y="59"/>
                  <a:pt x="1148" y="59"/>
                  <a:pt x="1151" y="59"/>
                </a:cubicBezTo>
                <a:cubicBezTo>
                  <a:pt x="1155" y="59"/>
                  <a:pt x="1158" y="58"/>
                  <a:pt x="1160" y="57"/>
                </a:cubicBezTo>
                <a:cubicBezTo>
                  <a:pt x="1163" y="55"/>
                  <a:pt x="1165" y="54"/>
                  <a:pt x="1166" y="52"/>
                </a:cubicBezTo>
                <a:close/>
                <a:moveTo>
                  <a:pt x="1157" y="22"/>
                </a:moveTo>
                <a:cubicBezTo>
                  <a:pt x="1158" y="22"/>
                  <a:pt x="1159" y="23"/>
                  <a:pt x="1160" y="24"/>
                </a:cubicBezTo>
                <a:cubicBezTo>
                  <a:pt x="1161" y="25"/>
                  <a:pt x="1161" y="26"/>
                  <a:pt x="1161" y="28"/>
                </a:cubicBezTo>
                <a:cubicBezTo>
                  <a:pt x="1161" y="30"/>
                  <a:pt x="1161" y="32"/>
                  <a:pt x="1159" y="34"/>
                </a:cubicBezTo>
                <a:cubicBezTo>
                  <a:pt x="1157" y="35"/>
                  <a:pt x="1155" y="37"/>
                  <a:pt x="1152" y="38"/>
                </a:cubicBezTo>
                <a:cubicBezTo>
                  <a:pt x="1150" y="39"/>
                  <a:pt x="1147" y="39"/>
                  <a:pt x="1145" y="39"/>
                </a:cubicBezTo>
                <a:cubicBezTo>
                  <a:pt x="1145" y="37"/>
                  <a:pt x="1146" y="34"/>
                  <a:pt x="1147" y="32"/>
                </a:cubicBezTo>
                <a:cubicBezTo>
                  <a:pt x="1148" y="29"/>
                  <a:pt x="1149" y="27"/>
                  <a:pt x="1151" y="25"/>
                </a:cubicBezTo>
                <a:cubicBezTo>
                  <a:pt x="1152" y="23"/>
                  <a:pt x="1154" y="22"/>
                  <a:pt x="1157" y="22"/>
                </a:cubicBezTo>
                <a:close/>
                <a:moveTo>
                  <a:pt x="1187" y="28"/>
                </a:moveTo>
                <a:cubicBezTo>
                  <a:pt x="1188" y="19"/>
                  <a:pt x="1188" y="19"/>
                  <a:pt x="1188" y="19"/>
                </a:cubicBezTo>
                <a:cubicBezTo>
                  <a:pt x="1186" y="19"/>
                  <a:pt x="1186" y="19"/>
                  <a:pt x="1186" y="19"/>
                </a:cubicBezTo>
                <a:cubicBezTo>
                  <a:pt x="1178" y="20"/>
                  <a:pt x="1178" y="20"/>
                  <a:pt x="1178" y="20"/>
                </a:cubicBezTo>
                <a:cubicBezTo>
                  <a:pt x="1177" y="23"/>
                  <a:pt x="1177" y="23"/>
                  <a:pt x="1177" y="23"/>
                </a:cubicBezTo>
                <a:cubicBezTo>
                  <a:pt x="1180" y="25"/>
                  <a:pt x="1180" y="25"/>
                  <a:pt x="1180" y="25"/>
                </a:cubicBezTo>
                <a:cubicBezTo>
                  <a:pt x="1176" y="58"/>
                  <a:pt x="1176" y="58"/>
                  <a:pt x="1176" y="58"/>
                </a:cubicBezTo>
                <a:cubicBezTo>
                  <a:pt x="1183" y="58"/>
                  <a:pt x="1183" y="58"/>
                  <a:pt x="1183" y="58"/>
                </a:cubicBezTo>
                <a:cubicBezTo>
                  <a:pt x="1186" y="33"/>
                  <a:pt x="1186" y="33"/>
                  <a:pt x="1186" y="33"/>
                </a:cubicBezTo>
                <a:cubicBezTo>
                  <a:pt x="1188" y="31"/>
                  <a:pt x="1190" y="28"/>
                  <a:pt x="1192" y="26"/>
                </a:cubicBezTo>
                <a:cubicBezTo>
                  <a:pt x="1194" y="25"/>
                  <a:pt x="1196" y="24"/>
                  <a:pt x="1198" y="24"/>
                </a:cubicBezTo>
                <a:cubicBezTo>
                  <a:pt x="1200" y="24"/>
                  <a:pt x="1201" y="24"/>
                  <a:pt x="1202" y="25"/>
                </a:cubicBezTo>
                <a:cubicBezTo>
                  <a:pt x="1202" y="26"/>
                  <a:pt x="1203" y="27"/>
                  <a:pt x="1203" y="29"/>
                </a:cubicBezTo>
                <a:cubicBezTo>
                  <a:pt x="1203" y="31"/>
                  <a:pt x="1202" y="33"/>
                  <a:pt x="1202" y="35"/>
                </a:cubicBezTo>
                <a:cubicBezTo>
                  <a:pt x="1202" y="37"/>
                  <a:pt x="1201" y="39"/>
                  <a:pt x="1201" y="41"/>
                </a:cubicBezTo>
                <a:cubicBezTo>
                  <a:pt x="1201" y="43"/>
                  <a:pt x="1201" y="43"/>
                  <a:pt x="1201" y="43"/>
                </a:cubicBezTo>
                <a:cubicBezTo>
                  <a:pt x="1200" y="46"/>
                  <a:pt x="1200" y="46"/>
                  <a:pt x="1200" y="46"/>
                </a:cubicBezTo>
                <a:cubicBezTo>
                  <a:pt x="1199" y="51"/>
                  <a:pt x="1199" y="54"/>
                  <a:pt x="1199" y="55"/>
                </a:cubicBezTo>
                <a:cubicBezTo>
                  <a:pt x="1199" y="58"/>
                  <a:pt x="1200" y="59"/>
                  <a:pt x="1203" y="59"/>
                </a:cubicBezTo>
                <a:cubicBezTo>
                  <a:pt x="1205" y="59"/>
                  <a:pt x="1206" y="59"/>
                  <a:pt x="1207" y="58"/>
                </a:cubicBezTo>
                <a:cubicBezTo>
                  <a:pt x="1208" y="58"/>
                  <a:pt x="1209" y="57"/>
                  <a:pt x="1210" y="57"/>
                </a:cubicBezTo>
                <a:cubicBezTo>
                  <a:pt x="1210" y="56"/>
                  <a:pt x="1211" y="55"/>
                  <a:pt x="1211" y="55"/>
                </a:cubicBezTo>
                <a:cubicBezTo>
                  <a:pt x="1210" y="53"/>
                  <a:pt x="1210" y="53"/>
                  <a:pt x="1210" y="53"/>
                </a:cubicBezTo>
                <a:cubicBezTo>
                  <a:pt x="1209" y="54"/>
                  <a:pt x="1208" y="55"/>
                  <a:pt x="1207" y="55"/>
                </a:cubicBezTo>
                <a:cubicBezTo>
                  <a:pt x="1206" y="55"/>
                  <a:pt x="1206" y="54"/>
                  <a:pt x="1206" y="53"/>
                </a:cubicBezTo>
                <a:cubicBezTo>
                  <a:pt x="1206" y="51"/>
                  <a:pt x="1206" y="48"/>
                  <a:pt x="1207" y="45"/>
                </a:cubicBezTo>
                <a:cubicBezTo>
                  <a:pt x="1208" y="41"/>
                  <a:pt x="1208" y="41"/>
                  <a:pt x="1208" y="41"/>
                </a:cubicBezTo>
                <a:cubicBezTo>
                  <a:pt x="1208" y="40"/>
                  <a:pt x="1208" y="40"/>
                  <a:pt x="1208" y="40"/>
                </a:cubicBezTo>
                <a:cubicBezTo>
                  <a:pt x="1209" y="34"/>
                  <a:pt x="1210" y="31"/>
                  <a:pt x="1210" y="29"/>
                </a:cubicBezTo>
                <a:cubicBezTo>
                  <a:pt x="1210" y="25"/>
                  <a:pt x="1209" y="23"/>
                  <a:pt x="1207" y="21"/>
                </a:cubicBezTo>
                <a:cubicBezTo>
                  <a:pt x="1206" y="19"/>
                  <a:pt x="1204" y="19"/>
                  <a:pt x="1201" y="19"/>
                </a:cubicBezTo>
                <a:cubicBezTo>
                  <a:pt x="1199" y="19"/>
                  <a:pt x="1196" y="19"/>
                  <a:pt x="1193" y="21"/>
                </a:cubicBezTo>
                <a:cubicBezTo>
                  <a:pt x="1191" y="23"/>
                  <a:pt x="1189" y="25"/>
                  <a:pt x="1187" y="28"/>
                </a:cubicBezTo>
                <a:close/>
                <a:moveTo>
                  <a:pt x="1243" y="27"/>
                </a:moveTo>
                <a:cubicBezTo>
                  <a:pt x="1245" y="27"/>
                  <a:pt x="1245" y="27"/>
                  <a:pt x="1245" y="27"/>
                </a:cubicBezTo>
                <a:cubicBezTo>
                  <a:pt x="1247" y="20"/>
                  <a:pt x="1247" y="20"/>
                  <a:pt x="1247" y="20"/>
                </a:cubicBezTo>
                <a:cubicBezTo>
                  <a:pt x="1246" y="20"/>
                  <a:pt x="1244" y="19"/>
                  <a:pt x="1243" y="19"/>
                </a:cubicBezTo>
                <a:cubicBezTo>
                  <a:pt x="1241" y="19"/>
                  <a:pt x="1240" y="19"/>
                  <a:pt x="1239" y="19"/>
                </a:cubicBezTo>
                <a:cubicBezTo>
                  <a:pt x="1234" y="19"/>
                  <a:pt x="1231" y="20"/>
                  <a:pt x="1228" y="22"/>
                </a:cubicBezTo>
                <a:cubicBezTo>
                  <a:pt x="1224" y="25"/>
                  <a:pt x="1222" y="28"/>
                  <a:pt x="1220" y="32"/>
                </a:cubicBezTo>
                <a:cubicBezTo>
                  <a:pt x="1219" y="36"/>
                  <a:pt x="1218" y="40"/>
                  <a:pt x="1218" y="43"/>
                </a:cubicBezTo>
                <a:cubicBezTo>
                  <a:pt x="1218" y="48"/>
                  <a:pt x="1219" y="52"/>
                  <a:pt x="1221" y="55"/>
                </a:cubicBezTo>
                <a:cubicBezTo>
                  <a:pt x="1224" y="58"/>
                  <a:pt x="1227" y="59"/>
                  <a:pt x="1231" y="59"/>
                </a:cubicBezTo>
                <a:cubicBezTo>
                  <a:pt x="1234" y="59"/>
                  <a:pt x="1236" y="59"/>
                  <a:pt x="1239" y="57"/>
                </a:cubicBezTo>
                <a:cubicBezTo>
                  <a:pt x="1241" y="56"/>
                  <a:pt x="1243" y="54"/>
                  <a:pt x="1244" y="53"/>
                </a:cubicBezTo>
                <a:cubicBezTo>
                  <a:pt x="1242" y="50"/>
                  <a:pt x="1242" y="50"/>
                  <a:pt x="1242" y="50"/>
                </a:cubicBezTo>
                <a:cubicBezTo>
                  <a:pt x="1241" y="52"/>
                  <a:pt x="1239" y="53"/>
                  <a:pt x="1238" y="54"/>
                </a:cubicBezTo>
                <a:cubicBezTo>
                  <a:pt x="1236" y="54"/>
                  <a:pt x="1235" y="55"/>
                  <a:pt x="1233" y="55"/>
                </a:cubicBezTo>
                <a:cubicBezTo>
                  <a:pt x="1230" y="55"/>
                  <a:pt x="1228" y="54"/>
                  <a:pt x="1227" y="52"/>
                </a:cubicBezTo>
                <a:cubicBezTo>
                  <a:pt x="1226" y="50"/>
                  <a:pt x="1225" y="47"/>
                  <a:pt x="1225" y="43"/>
                </a:cubicBezTo>
                <a:cubicBezTo>
                  <a:pt x="1225" y="39"/>
                  <a:pt x="1226" y="35"/>
                  <a:pt x="1227" y="32"/>
                </a:cubicBezTo>
                <a:cubicBezTo>
                  <a:pt x="1228" y="30"/>
                  <a:pt x="1229" y="27"/>
                  <a:pt x="1231" y="26"/>
                </a:cubicBezTo>
                <a:cubicBezTo>
                  <a:pt x="1233" y="24"/>
                  <a:pt x="1235" y="23"/>
                  <a:pt x="1237" y="23"/>
                </a:cubicBezTo>
                <a:cubicBezTo>
                  <a:pt x="1239" y="23"/>
                  <a:pt x="1241" y="24"/>
                  <a:pt x="1243" y="27"/>
                </a:cubicBezTo>
                <a:close/>
                <a:moveTo>
                  <a:pt x="1279" y="52"/>
                </a:moveTo>
                <a:cubicBezTo>
                  <a:pt x="1277" y="49"/>
                  <a:pt x="1277" y="49"/>
                  <a:pt x="1277" y="49"/>
                </a:cubicBezTo>
                <a:cubicBezTo>
                  <a:pt x="1276" y="51"/>
                  <a:pt x="1274" y="52"/>
                  <a:pt x="1272" y="53"/>
                </a:cubicBezTo>
                <a:cubicBezTo>
                  <a:pt x="1270" y="54"/>
                  <a:pt x="1268" y="55"/>
                  <a:pt x="1266" y="55"/>
                </a:cubicBezTo>
                <a:cubicBezTo>
                  <a:pt x="1263" y="55"/>
                  <a:pt x="1261" y="54"/>
                  <a:pt x="1259" y="51"/>
                </a:cubicBezTo>
                <a:cubicBezTo>
                  <a:pt x="1258" y="49"/>
                  <a:pt x="1257" y="46"/>
                  <a:pt x="1258" y="43"/>
                </a:cubicBezTo>
                <a:cubicBezTo>
                  <a:pt x="1260" y="43"/>
                  <a:pt x="1264" y="42"/>
                  <a:pt x="1267" y="41"/>
                </a:cubicBezTo>
                <a:cubicBezTo>
                  <a:pt x="1271" y="40"/>
                  <a:pt x="1274" y="38"/>
                  <a:pt x="1277" y="36"/>
                </a:cubicBezTo>
                <a:cubicBezTo>
                  <a:pt x="1280" y="33"/>
                  <a:pt x="1281" y="31"/>
                  <a:pt x="1281" y="27"/>
                </a:cubicBezTo>
                <a:cubicBezTo>
                  <a:pt x="1281" y="25"/>
                  <a:pt x="1280" y="23"/>
                  <a:pt x="1278" y="21"/>
                </a:cubicBezTo>
                <a:cubicBezTo>
                  <a:pt x="1277" y="19"/>
                  <a:pt x="1274" y="19"/>
                  <a:pt x="1271" y="19"/>
                </a:cubicBezTo>
                <a:cubicBezTo>
                  <a:pt x="1267" y="19"/>
                  <a:pt x="1264" y="20"/>
                  <a:pt x="1260" y="22"/>
                </a:cubicBezTo>
                <a:cubicBezTo>
                  <a:pt x="1257" y="24"/>
                  <a:pt x="1255" y="28"/>
                  <a:pt x="1253" y="31"/>
                </a:cubicBezTo>
                <a:cubicBezTo>
                  <a:pt x="1251" y="35"/>
                  <a:pt x="1250" y="40"/>
                  <a:pt x="1250" y="44"/>
                </a:cubicBezTo>
                <a:cubicBezTo>
                  <a:pt x="1250" y="47"/>
                  <a:pt x="1251" y="49"/>
                  <a:pt x="1252" y="52"/>
                </a:cubicBezTo>
                <a:cubicBezTo>
                  <a:pt x="1253" y="54"/>
                  <a:pt x="1254" y="56"/>
                  <a:pt x="1256" y="57"/>
                </a:cubicBezTo>
                <a:cubicBezTo>
                  <a:pt x="1258" y="59"/>
                  <a:pt x="1261" y="59"/>
                  <a:pt x="1264" y="59"/>
                </a:cubicBezTo>
                <a:cubicBezTo>
                  <a:pt x="1267" y="59"/>
                  <a:pt x="1270" y="58"/>
                  <a:pt x="1273" y="57"/>
                </a:cubicBezTo>
                <a:cubicBezTo>
                  <a:pt x="1276" y="55"/>
                  <a:pt x="1278" y="54"/>
                  <a:pt x="1279" y="52"/>
                </a:cubicBezTo>
                <a:close/>
                <a:moveTo>
                  <a:pt x="1269" y="22"/>
                </a:moveTo>
                <a:cubicBezTo>
                  <a:pt x="1271" y="22"/>
                  <a:pt x="1272" y="23"/>
                  <a:pt x="1273" y="24"/>
                </a:cubicBezTo>
                <a:cubicBezTo>
                  <a:pt x="1274" y="25"/>
                  <a:pt x="1274" y="26"/>
                  <a:pt x="1274" y="28"/>
                </a:cubicBezTo>
                <a:cubicBezTo>
                  <a:pt x="1274" y="30"/>
                  <a:pt x="1273" y="32"/>
                  <a:pt x="1272" y="34"/>
                </a:cubicBezTo>
                <a:cubicBezTo>
                  <a:pt x="1270" y="35"/>
                  <a:pt x="1268" y="37"/>
                  <a:pt x="1265" y="38"/>
                </a:cubicBezTo>
                <a:cubicBezTo>
                  <a:pt x="1263" y="39"/>
                  <a:pt x="1260" y="39"/>
                  <a:pt x="1258" y="39"/>
                </a:cubicBezTo>
                <a:cubicBezTo>
                  <a:pt x="1258" y="37"/>
                  <a:pt x="1259" y="34"/>
                  <a:pt x="1259" y="32"/>
                </a:cubicBezTo>
                <a:cubicBezTo>
                  <a:pt x="1260" y="29"/>
                  <a:pt x="1262" y="27"/>
                  <a:pt x="1263" y="25"/>
                </a:cubicBezTo>
                <a:cubicBezTo>
                  <a:pt x="1265" y="23"/>
                  <a:pt x="1267" y="22"/>
                  <a:pt x="1269" y="22"/>
                </a:cubicBezTo>
                <a:close/>
                <a:moveTo>
                  <a:pt x="1310" y="25"/>
                </a:moveTo>
                <a:cubicBezTo>
                  <a:pt x="1311" y="20"/>
                  <a:pt x="1311" y="20"/>
                  <a:pt x="1311" y="20"/>
                </a:cubicBezTo>
                <a:cubicBezTo>
                  <a:pt x="1311" y="20"/>
                  <a:pt x="1309" y="19"/>
                  <a:pt x="1308" y="19"/>
                </a:cubicBezTo>
                <a:cubicBezTo>
                  <a:pt x="1306" y="19"/>
                  <a:pt x="1304" y="19"/>
                  <a:pt x="1303" y="19"/>
                </a:cubicBezTo>
                <a:cubicBezTo>
                  <a:pt x="1300" y="19"/>
                  <a:pt x="1298" y="19"/>
                  <a:pt x="1296" y="20"/>
                </a:cubicBezTo>
                <a:cubicBezTo>
                  <a:pt x="1293" y="21"/>
                  <a:pt x="1292" y="22"/>
                  <a:pt x="1291" y="24"/>
                </a:cubicBezTo>
                <a:cubicBezTo>
                  <a:pt x="1289" y="26"/>
                  <a:pt x="1289" y="27"/>
                  <a:pt x="1289" y="30"/>
                </a:cubicBezTo>
                <a:cubicBezTo>
                  <a:pt x="1289" y="34"/>
                  <a:pt x="1291" y="38"/>
                  <a:pt x="1296" y="41"/>
                </a:cubicBezTo>
                <a:cubicBezTo>
                  <a:pt x="1298" y="43"/>
                  <a:pt x="1300" y="44"/>
                  <a:pt x="1301" y="45"/>
                </a:cubicBezTo>
                <a:cubicBezTo>
                  <a:pt x="1302" y="46"/>
                  <a:pt x="1303" y="48"/>
                  <a:pt x="1303" y="50"/>
                </a:cubicBezTo>
                <a:cubicBezTo>
                  <a:pt x="1303" y="51"/>
                  <a:pt x="1302" y="53"/>
                  <a:pt x="1301" y="54"/>
                </a:cubicBezTo>
                <a:cubicBezTo>
                  <a:pt x="1299" y="55"/>
                  <a:pt x="1297" y="55"/>
                  <a:pt x="1295" y="55"/>
                </a:cubicBezTo>
                <a:cubicBezTo>
                  <a:pt x="1293" y="55"/>
                  <a:pt x="1292" y="55"/>
                  <a:pt x="1290" y="54"/>
                </a:cubicBezTo>
                <a:cubicBezTo>
                  <a:pt x="1288" y="53"/>
                  <a:pt x="1287" y="53"/>
                  <a:pt x="1286" y="52"/>
                </a:cubicBezTo>
                <a:cubicBezTo>
                  <a:pt x="1285" y="57"/>
                  <a:pt x="1285" y="57"/>
                  <a:pt x="1285" y="57"/>
                </a:cubicBezTo>
                <a:cubicBezTo>
                  <a:pt x="1285" y="58"/>
                  <a:pt x="1287" y="58"/>
                  <a:pt x="1289" y="58"/>
                </a:cubicBezTo>
                <a:cubicBezTo>
                  <a:pt x="1291" y="59"/>
                  <a:pt x="1293" y="59"/>
                  <a:pt x="1295" y="59"/>
                </a:cubicBezTo>
                <a:cubicBezTo>
                  <a:pt x="1299" y="59"/>
                  <a:pt x="1303" y="58"/>
                  <a:pt x="1305" y="56"/>
                </a:cubicBezTo>
                <a:cubicBezTo>
                  <a:pt x="1308" y="54"/>
                  <a:pt x="1309" y="52"/>
                  <a:pt x="1309" y="48"/>
                </a:cubicBezTo>
                <a:cubicBezTo>
                  <a:pt x="1309" y="46"/>
                  <a:pt x="1309" y="45"/>
                  <a:pt x="1308" y="43"/>
                </a:cubicBezTo>
                <a:cubicBezTo>
                  <a:pt x="1307" y="42"/>
                  <a:pt x="1306" y="41"/>
                  <a:pt x="1305" y="40"/>
                </a:cubicBezTo>
                <a:cubicBezTo>
                  <a:pt x="1304" y="39"/>
                  <a:pt x="1303" y="38"/>
                  <a:pt x="1301" y="36"/>
                </a:cubicBezTo>
                <a:cubicBezTo>
                  <a:pt x="1299" y="35"/>
                  <a:pt x="1298" y="34"/>
                  <a:pt x="1297" y="32"/>
                </a:cubicBezTo>
                <a:cubicBezTo>
                  <a:pt x="1296" y="31"/>
                  <a:pt x="1295" y="30"/>
                  <a:pt x="1295" y="28"/>
                </a:cubicBezTo>
                <a:cubicBezTo>
                  <a:pt x="1295" y="26"/>
                  <a:pt x="1296" y="25"/>
                  <a:pt x="1297" y="24"/>
                </a:cubicBezTo>
                <a:cubicBezTo>
                  <a:pt x="1299" y="23"/>
                  <a:pt x="1300" y="23"/>
                  <a:pt x="1303" y="23"/>
                </a:cubicBezTo>
                <a:cubicBezTo>
                  <a:pt x="1304" y="23"/>
                  <a:pt x="1306" y="23"/>
                  <a:pt x="1307" y="24"/>
                </a:cubicBezTo>
                <a:cubicBezTo>
                  <a:pt x="1309" y="24"/>
                  <a:pt x="1310" y="25"/>
                  <a:pt x="1310" y="25"/>
                </a:cubicBezTo>
                <a:close/>
                <a:moveTo>
                  <a:pt x="1047" y="110"/>
                </a:moveTo>
                <a:cubicBezTo>
                  <a:pt x="1052" y="111"/>
                  <a:pt x="1052" y="111"/>
                  <a:pt x="1052" y="111"/>
                </a:cubicBezTo>
                <a:cubicBezTo>
                  <a:pt x="1046" y="156"/>
                  <a:pt x="1046" y="156"/>
                  <a:pt x="1046" y="156"/>
                </a:cubicBezTo>
                <a:cubicBezTo>
                  <a:pt x="1041" y="157"/>
                  <a:pt x="1041" y="157"/>
                  <a:pt x="1041" y="157"/>
                </a:cubicBezTo>
                <a:cubicBezTo>
                  <a:pt x="1041" y="159"/>
                  <a:pt x="1041" y="159"/>
                  <a:pt x="1041" y="159"/>
                </a:cubicBezTo>
                <a:cubicBezTo>
                  <a:pt x="1078" y="159"/>
                  <a:pt x="1078" y="159"/>
                  <a:pt x="1078" y="159"/>
                </a:cubicBezTo>
                <a:cubicBezTo>
                  <a:pt x="1081" y="147"/>
                  <a:pt x="1081" y="147"/>
                  <a:pt x="1081" y="147"/>
                </a:cubicBezTo>
                <a:cubicBezTo>
                  <a:pt x="1077" y="146"/>
                  <a:pt x="1077" y="146"/>
                  <a:pt x="1077" y="146"/>
                </a:cubicBezTo>
                <a:cubicBezTo>
                  <a:pt x="1073" y="155"/>
                  <a:pt x="1073" y="155"/>
                  <a:pt x="1073" y="155"/>
                </a:cubicBezTo>
                <a:cubicBezTo>
                  <a:pt x="1053" y="156"/>
                  <a:pt x="1053" y="156"/>
                  <a:pt x="1053" y="156"/>
                </a:cubicBezTo>
                <a:cubicBezTo>
                  <a:pt x="1056" y="134"/>
                  <a:pt x="1056" y="134"/>
                  <a:pt x="1056" y="134"/>
                </a:cubicBezTo>
                <a:cubicBezTo>
                  <a:pt x="1072" y="135"/>
                  <a:pt x="1072" y="135"/>
                  <a:pt x="1072" y="135"/>
                </a:cubicBezTo>
                <a:cubicBezTo>
                  <a:pt x="1073" y="130"/>
                  <a:pt x="1073" y="130"/>
                  <a:pt x="1073" y="130"/>
                </a:cubicBezTo>
                <a:cubicBezTo>
                  <a:pt x="1057" y="130"/>
                  <a:pt x="1057" y="130"/>
                  <a:pt x="1057" y="130"/>
                </a:cubicBezTo>
                <a:cubicBezTo>
                  <a:pt x="1059" y="110"/>
                  <a:pt x="1059" y="110"/>
                  <a:pt x="1059" y="110"/>
                </a:cubicBezTo>
                <a:cubicBezTo>
                  <a:pt x="1075" y="111"/>
                  <a:pt x="1075" y="111"/>
                  <a:pt x="1075" y="111"/>
                </a:cubicBezTo>
                <a:cubicBezTo>
                  <a:pt x="1076" y="118"/>
                  <a:pt x="1076" y="118"/>
                  <a:pt x="1076" y="118"/>
                </a:cubicBezTo>
                <a:cubicBezTo>
                  <a:pt x="1080" y="118"/>
                  <a:pt x="1080" y="118"/>
                  <a:pt x="1080" y="118"/>
                </a:cubicBezTo>
                <a:cubicBezTo>
                  <a:pt x="1081" y="107"/>
                  <a:pt x="1081" y="107"/>
                  <a:pt x="1081" y="107"/>
                </a:cubicBezTo>
                <a:cubicBezTo>
                  <a:pt x="1048" y="107"/>
                  <a:pt x="1048" y="107"/>
                  <a:pt x="1048" y="107"/>
                </a:cubicBezTo>
                <a:lnTo>
                  <a:pt x="1047" y="110"/>
                </a:lnTo>
                <a:close/>
                <a:moveTo>
                  <a:pt x="1100" y="129"/>
                </a:moveTo>
                <a:cubicBezTo>
                  <a:pt x="1100" y="120"/>
                  <a:pt x="1100" y="120"/>
                  <a:pt x="1100" y="120"/>
                </a:cubicBezTo>
                <a:cubicBezTo>
                  <a:pt x="1099" y="119"/>
                  <a:pt x="1099" y="119"/>
                  <a:pt x="1099" y="119"/>
                </a:cubicBezTo>
                <a:cubicBezTo>
                  <a:pt x="1090" y="121"/>
                  <a:pt x="1090" y="121"/>
                  <a:pt x="1090" y="121"/>
                </a:cubicBezTo>
                <a:cubicBezTo>
                  <a:pt x="1090" y="124"/>
                  <a:pt x="1090" y="124"/>
                  <a:pt x="1090" y="124"/>
                </a:cubicBezTo>
                <a:cubicBezTo>
                  <a:pt x="1093" y="125"/>
                  <a:pt x="1093" y="125"/>
                  <a:pt x="1093" y="125"/>
                </a:cubicBezTo>
                <a:cubicBezTo>
                  <a:pt x="1089" y="159"/>
                  <a:pt x="1089" y="159"/>
                  <a:pt x="1089" y="159"/>
                </a:cubicBezTo>
                <a:cubicBezTo>
                  <a:pt x="1095" y="159"/>
                  <a:pt x="1095" y="159"/>
                  <a:pt x="1095" y="159"/>
                </a:cubicBezTo>
                <a:cubicBezTo>
                  <a:pt x="1099" y="134"/>
                  <a:pt x="1099" y="134"/>
                  <a:pt x="1099" y="134"/>
                </a:cubicBezTo>
                <a:cubicBezTo>
                  <a:pt x="1101" y="131"/>
                  <a:pt x="1103" y="129"/>
                  <a:pt x="1105" y="127"/>
                </a:cubicBezTo>
                <a:cubicBezTo>
                  <a:pt x="1107" y="125"/>
                  <a:pt x="1109" y="124"/>
                  <a:pt x="1111" y="124"/>
                </a:cubicBezTo>
                <a:cubicBezTo>
                  <a:pt x="1113" y="124"/>
                  <a:pt x="1114" y="125"/>
                  <a:pt x="1114" y="126"/>
                </a:cubicBezTo>
                <a:cubicBezTo>
                  <a:pt x="1115" y="127"/>
                  <a:pt x="1115" y="128"/>
                  <a:pt x="1115" y="130"/>
                </a:cubicBezTo>
                <a:cubicBezTo>
                  <a:pt x="1115" y="132"/>
                  <a:pt x="1115" y="134"/>
                  <a:pt x="1115" y="135"/>
                </a:cubicBezTo>
                <a:cubicBezTo>
                  <a:pt x="1115" y="137"/>
                  <a:pt x="1114" y="140"/>
                  <a:pt x="1114" y="142"/>
                </a:cubicBezTo>
                <a:cubicBezTo>
                  <a:pt x="1114" y="144"/>
                  <a:pt x="1114" y="144"/>
                  <a:pt x="1114" y="144"/>
                </a:cubicBezTo>
                <a:cubicBezTo>
                  <a:pt x="1113" y="147"/>
                  <a:pt x="1113" y="147"/>
                  <a:pt x="1113" y="147"/>
                </a:cubicBezTo>
                <a:cubicBezTo>
                  <a:pt x="1112" y="151"/>
                  <a:pt x="1112" y="154"/>
                  <a:pt x="1112" y="156"/>
                </a:cubicBezTo>
                <a:cubicBezTo>
                  <a:pt x="1112" y="159"/>
                  <a:pt x="1113" y="160"/>
                  <a:pt x="1116" y="160"/>
                </a:cubicBezTo>
                <a:cubicBezTo>
                  <a:pt x="1117" y="160"/>
                  <a:pt x="1119" y="160"/>
                  <a:pt x="1120" y="159"/>
                </a:cubicBezTo>
                <a:cubicBezTo>
                  <a:pt x="1121" y="159"/>
                  <a:pt x="1122" y="158"/>
                  <a:pt x="1123" y="157"/>
                </a:cubicBezTo>
                <a:cubicBezTo>
                  <a:pt x="1123" y="157"/>
                  <a:pt x="1124" y="156"/>
                  <a:pt x="1124" y="156"/>
                </a:cubicBezTo>
                <a:cubicBezTo>
                  <a:pt x="1123" y="154"/>
                  <a:pt x="1123" y="154"/>
                  <a:pt x="1123" y="154"/>
                </a:cubicBezTo>
                <a:cubicBezTo>
                  <a:pt x="1122" y="155"/>
                  <a:pt x="1121" y="156"/>
                  <a:pt x="1120" y="156"/>
                </a:cubicBezTo>
                <a:cubicBezTo>
                  <a:pt x="1119" y="156"/>
                  <a:pt x="1119" y="155"/>
                  <a:pt x="1119" y="154"/>
                </a:cubicBezTo>
                <a:cubicBezTo>
                  <a:pt x="1119" y="152"/>
                  <a:pt x="1119" y="149"/>
                  <a:pt x="1120" y="145"/>
                </a:cubicBezTo>
                <a:cubicBezTo>
                  <a:pt x="1121" y="142"/>
                  <a:pt x="1121" y="142"/>
                  <a:pt x="1121" y="142"/>
                </a:cubicBezTo>
                <a:cubicBezTo>
                  <a:pt x="1121" y="140"/>
                  <a:pt x="1121" y="140"/>
                  <a:pt x="1121" y="140"/>
                </a:cubicBezTo>
                <a:cubicBezTo>
                  <a:pt x="1122" y="135"/>
                  <a:pt x="1122" y="132"/>
                  <a:pt x="1122" y="130"/>
                </a:cubicBezTo>
                <a:cubicBezTo>
                  <a:pt x="1122" y="126"/>
                  <a:pt x="1122" y="123"/>
                  <a:pt x="1120" y="122"/>
                </a:cubicBezTo>
                <a:cubicBezTo>
                  <a:pt x="1119" y="120"/>
                  <a:pt x="1117" y="119"/>
                  <a:pt x="1114" y="119"/>
                </a:cubicBezTo>
                <a:cubicBezTo>
                  <a:pt x="1112" y="119"/>
                  <a:pt x="1109" y="120"/>
                  <a:pt x="1106" y="122"/>
                </a:cubicBezTo>
                <a:cubicBezTo>
                  <a:pt x="1104" y="124"/>
                  <a:pt x="1102" y="126"/>
                  <a:pt x="1100" y="129"/>
                </a:cubicBezTo>
                <a:close/>
                <a:moveTo>
                  <a:pt x="1159" y="162"/>
                </a:moveTo>
                <a:cubicBezTo>
                  <a:pt x="1165" y="119"/>
                  <a:pt x="1165" y="119"/>
                  <a:pt x="1165" y="119"/>
                </a:cubicBezTo>
                <a:cubicBezTo>
                  <a:pt x="1160" y="121"/>
                  <a:pt x="1160" y="121"/>
                  <a:pt x="1160" y="121"/>
                </a:cubicBezTo>
                <a:cubicBezTo>
                  <a:pt x="1159" y="121"/>
                  <a:pt x="1158" y="120"/>
                  <a:pt x="1157" y="120"/>
                </a:cubicBezTo>
                <a:cubicBezTo>
                  <a:pt x="1155" y="120"/>
                  <a:pt x="1154" y="119"/>
                  <a:pt x="1153" y="119"/>
                </a:cubicBezTo>
                <a:cubicBezTo>
                  <a:pt x="1148" y="119"/>
                  <a:pt x="1144" y="121"/>
                  <a:pt x="1141" y="123"/>
                </a:cubicBezTo>
                <a:cubicBezTo>
                  <a:pt x="1137" y="126"/>
                  <a:pt x="1135" y="129"/>
                  <a:pt x="1133" y="133"/>
                </a:cubicBezTo>
                <a:cubicBezTo>
                  <a:pt x="1131" y="137"/>
                  <a:pt x="1130" y="141"/>
                  <a:pt x="1130" y="145"/>
                </a:cubicBezTo>
                <a:cubicBezTo>
                  <a:pt x="1130" y="150"/>
                  <a:pt x="1131" y="153"/>
                  <a:pt x="1133" y="156"/>
                </a:cubicBezTo>
                <a:cubicBezTo>
                  <a:pt x="1135" y="159"/>
                  <a:pt x="1138" y="160"/>
                  <a:pt x="1142" y="160"/>
                </a:cubicBezTo>
                <a:cubicBezTo>
                  <a:pt x="1144" y="160"/>
                  <a:pt x="1146" y="159"/>
                  <a:pt x="1148" y="158"/>
                </a:cubicBezTo>
                <a:cubicBezTo>
                  <a:pt x="1150" y="157"/>
                  <a:pt x="1152" y="156"/>
                  <a:pt x="1153" y="155"/>
                </a:cubicBezTo>
                <a:cubicBezTo>
                  <a:pt x="1151" y="164"/>
                  <a:pt x="1151" y="164"/>
                  <a:pt x="1151" y="164"/>
                </a:cubicBezTo>
                <a:cubicBezTo>
                  <a:pt x="1151" y="167"/>
                  <a:pt x="1150" y="169"/>
                  <a:pt x="1149" y="170"/>
                </a:cubicBezTo>
                <a:cubicBezTo>
                  <a:pt x="1147" y="172"/>
                  <a:pt x="1145" y="172"/>
                  <a:pt x="1142" y="172"/>
                </a:cubicBezTo>
                <a:cubicBezTo>
                  <a:pt x="1140" y="172"/>
                  <a:pt x="1139" y="172"/>
                  <a:pt x="1137" y="171"/>
                </a:cubicBezTo>
                <a:cubicBezTo>
                  <a:pt x="1136" y="171"/>
                  <a:pt x="1134" y="170"/>
                  <a:pt x="1133" y="170"/>
                </a:cubicBezTo>
                <a:cubicBezTo>
                  <a:pt x="1132" y="175"/>
                  <a:pt x="1132" y="175"/>
                  <a:pt x="1132" y="175"/>
                </a:cubicBezTo>
                <a:cubicBezTo>
                  <a:pt x="1132" y="176"/>
                  <a:pt x="1134" y="176"/>
                  <a:pt x="1135" y="176"/>
                </a:cubicBezTo>
                <a:cubicBezTo>
                  <a:pt x="1137" y="177"/>
                  <a:pt x="1138" y="177"/>
                  <a:pt x="1140" y="177"/>
                </a:cubicBezTo>
                <a:cubicBezTo>
                  <a:pt x="1142" y="177"/>
                  <a:pt x="1145" y="176"/>
                  <a:pt x="1148" y="175"/>
                </a:cubicBezTo>
                <a:cubicBezTo>
                  <a:pt x="1150" y="174"/>
                  <a:pt x="1153" y="173"/>
                  <a:pt x="1155" y="170"/>
                </a:cubicBezTo>
                <a:cubicBezTo>
                  <a:pt x="1157" y="168"/>
                  <a:pt x="1158" y="165"/>
                  <a:pt x="1159" y="162"/>
                </a:cubicBezTo>
                <a:close/>
                <a:moveTo>
                  <a:pt x="1157" y="125"/>
                </a:moveTo>
                <a:cubicBezTo>
                  <a:pt x="1154" y="150"/>
                  <a:pt x="1154" y="150"/>
                  <a:pt x="1154" y="150"/>
                </a:cubicBezTo>
                <a:cubicBezTo>
                  <a:pt x="1152" y="151"/>
                  <a:pt x="1151" y="153"/>
                  <a:pt x="1149" y="154"/>
                </a:cubicBezTo>
                <a:cubicBezTo>
                  <a:pt x="1148" y="155"/>
                  <a:pt x="1146" y="155"/>
                  <a:pt x="1144" y="155"/>
                </a:cubicBezTo>
                <a:cubicBezTo>
                  <a:pt x="1142" y="155"/>
                  <a:pt x="1140" y="155"/>
                  <a:pt x="1139" y="153"/>
                </a:cubicBezTo>
                <a:cubicBezTo>
                  <a:pt x="1138" y="151"/>
                  <a:pt x="1138" y="148"/>
                  <a:pt x="1138" y="145"/>
                </a:cubicBezTo>
                <a:cubicBezTo>
                  <a:pt x="1138" y="142"/>
                  <a:pt x="1138" y="138"/>
                  <a:pt x="1139" y="135"/>
                </a:cubicBezTo>
                <a:cubicBezTo>
                  <a:pt x="1140" y="132"/>
                  <a:pt x="1142" y="129"/>
                  <a:pt x="1144" y="127"/>
                </a:cubicBezTo>
                <a:cubicBezTo>
                  <a:pt x="1146" y="124"/>
                  <a:pt x="1149" y="123"/>
                  <a:pt x="1152" y="123"/>
                </a:cubicBezTo>
                <a:cubicBezTo>
                  <a:pt x="1154" y="123"/>
                  <a:pt x="1156" y="124"/>
                  <a:pt x="1157" y="125"/>
                </a:cubicBezTo>
                <a:close/>
                <a:moveTo>
                  <a:pt x="1181" y="153"/>
                </a:moveTo>
                <a:cubicBezTo>
                  <a:pt x="1185" y="120"/>
                  <a:pt x="1185" y="120"/>
                  <a:pt x="1185" y="120"/>
                </a:cubicBezTo>
                <a:cubicBezTo>
                  <a:pt x="1184" y="119"/>
                  <a:pt x="1184" y="119"/>
                  <a:pt x="1184" y="119"/>
                </a:cubicBezTo>
                <a:cubicBezTo>
                  <a:pt x="1174" y="121"/>
                  <a:pt x="1174" y="121"/>
                  <a:pt x="1174" y="121"/>
                </a:cubicBezTo>
                <a:cubicBezTo>
                  <a:pt x="1173" y="123"/>
                  <a:pt x="1173" y="123"/>
                  <a:pt x="1173" y="123"/>
                </a:cubicBezTo>
                <a:cubicBezTo>
                  <a:pt x="1178" y="125"/>
                  <a:pt x="1178" y="125"/>
                  <a:pt x="1178" y="125"/>
                </a:cubicBezTo>
                <a:cubicBezTo>
                  <a:pt x="1177" y="132"/>
                  <a:pt x="1176" y="138"/>
                  <a:pt x="1175" y="142"/>
                </a:cubicBezTo>
                <a:cubicBezTo>
                  <a:pt x="1174" y="150"/>
                  <a:pt x="1174" y="154"/>
                  <a:pt x="1173" y="156"/>
                </a:cubicBezTo>
                <a:cubicBezTo>
                  <a:pt x="1173" y="157"/>
                  <a:pt x="1174" y="158"/>
                  <a:pt x="1174" y="159"/>
                </a:cubicBezTo>
                <a:cubicBezTo>
                  <a:pt x="1175" y="160"/>
                  <a:pt x="1176" y="160"/>
                  <a:pt x="1178" y="160"/>
                </a:cubicBezTo>
                <a:cubicBezTo>
                  <a:pt x="1180" y="160"/>
                  <a:pt x="1182" y="159"/>
                  <a:pt x="1183" y="158"/>
                </a:cubicBezTo>
                <a:cubicBezTo>
                  <a:pt x="1184" y="157"/>
                  <a:pt x="1185" y="156"/>
                  <a:pt x="1186" y="155"/>
                </a:cubicBezTo>
                <a:cubicBezTo>
                  <a:pt x="1185" y="154"/>
                  <a:pt x="1185" y="154"/>
                  <a:pt x="1185" y="154"/>
                </a:cubicBezTo>
                <a:cubicBezTo>
                  <a:pt x="1184" y="154"/>
                  <a:pt x="1184" y="155"/>
                  <a:pt x="1183" y="155"/>
                </a:cubicBezTo>
                <a:cubicBezTo>
                  <a:pt x="1183" y="156"/>
                  <a:pt x="1182" y="156"/>
                  <a:pt x="1182" y="156"/>
                </a:cubicBezTo>
                <a:cubicBezTo>
                  <a:pt x="1181" y="156"/>
                  <a:pt x="1181" y="156"/>
                  <a:pt x="1181" y="155"/>
                </a:cubicBezTo>
                <a:cubicBezTo>
                  <a:pt x="1181" y="155"/>
                  <a:pt x="1180" y="155"/>
                  <a:pt x="1180" y="154"/>
                </a:cubicBezTo>
                <a:lnTo>
                  <a:pt x="1181" y="153"/>
                </a:lnTo>
                <a:close/>
                <a:moveTo>
                  <a:pt x="1183" y="112"/>
                </a:moveTo>
                <a:cubicBezTo>
                  <a:pt x="1184" y="112"/>
                  <a:pt x="1185" y="111"/>
                  <a:pt x="1186" y="110"/>
                </a:cubicBezTo>
                <a:cubicBezTo>
                  <a:pt x="1187" y="109"/>
                  <a:pt x="1188" y="108"/>
                  <a:pt x="1188" y="107"/>
                </a:cubicBezTo>
                <a:cubicBezTo>
                  <a:pt x="1188" y="106"/>
                  <a:pt x="1187" y="105"/>
                  <a:pt x="1187" y="104"/>
                </a:cubicBezTo>
                <a:cubicBezTo>
                  <a:pt x="1186" y="103"/>
                  <a:pt x="1185" y="103"/>
                  <a:pt x="1184" y="103"/>
                </a:cubicBezTo>
                <a:cubicBezTo>
                  <a:pt x="1182" y="103"/>
                  <a:pt x="1181" y="103"/>
                  <a:pt x="1180" y="104"/>
                </a:cubicBezTo>
                <a:cubicBezTo>
                  <a:pt x="1180" y="105"/>
                  <a:pt x="1179" y="107"/>
                  <a:pt x="1179" y="108"/>
                </a:cubicBezTo>
                <a:cubicBezTo>
                  <a:pt x="1179" y="109"/>
                  <a:pt x="1179" y="110"/>
                  <a:pt x="1180" y="111"/>
                </a:cubicBezTo>
                <a:cubicBezTo>
                  <a:pt x="1181" y="111"/>
                  <a:pt x="1182" y="112"/>
                  <a:pt x="1183" y="112"/>
                </a:cubicBezTo>
                <a:close/>
                <a:moveTo>
                  <a:pt x="1207" y="129"/>
                </a:moveTo>
                <a:cubicBezTo>
                  <a:pt x="1208" y="120"/>
                  <a:pt x="1208" y="120"/>
                  <a:pt x="1208" y="120"/>
                </a:cubicBezTo>
                <a:cubicBezTo>
                  <a:pt x="1207" y="119"/>
                  <a:pt x="1207" y="119"/>
                  <a:pt x="1207" y="119"/>
                </a:cubicBezTo>
                <a:cubicBezTo>
                  <a:pt x="1198" y="121"/>
                  <a:pt x="1198" y="121"/>
                  <a:pt x="1198" y="121"/>
                </a:cubicBezTo>
                <a:cubicBezTo>
                  <a:pt x="1198" y="124"/>
                  <a:pt x="1198" y="124"/>
                  <a:pt x="1198" y="124"/>
                </a:cubicBezTo>
                <a:cubicBezTo>
                  <a:pt x="1201" y="125"/>
                  <a:pt x="1201" y="125"/>
                  <a:pt x="1201" y="125"/>
                </a:cubicBezTo>
                <a:cubicBezTo>
                  <a:pt x="1196" y="159"/>
                  <a:pt x="1196" y="159"/>
                  <a:pt x="1196" y="159"/>
                </a:cubicBezTo>
                <a:cubicBezTo>
                  <a:pt x="1203" y="159"/>
                  <a:pt x="1203" y="159"/>
                  <a:pt x="1203" y="159"/>
                </a:cubicBezTo>
                <a:cubicBezTo>
                  <a:pt x="1207" y="134"/>
                  <a:pt x="1207" y="134"/>
                  <a:pt x="1207" y="134"/>
                </a:cubicBezTo>
                <a:cubicBezTo>
                  <a:pt x="1208" y="131"/>
                  <a:pt x="1210" y="129"/>
                  <a:pt x="1213" y="127"/>
                </a:cubicBezTo>
                <a:cubicBezTo>
                  <a:pt x="1215" y="125"/>
                  <a:pt x="1217" y="124"/>
                  <a:pt x="1219" y="124"/>
                </a:cubicBezTo>
                <a:cubicBezTo>
                  <a:pt x="1220" y="124"/>
                  <a:pt x="1221" y="125"/>
                  <a:pt x="1222" y="126"/>
                </a:cubicBezTo>
                <a:cubicBezTo>
                  <a:pt x="1223" y="127"/>
                  <a:pt x="1223" y="128"/>
                  <a:pt x="1223" y="130"/>
                </a:cubicBezTo>
                <a:cubicBezTo>
                  <a:pt x="1223" y="132"/>
                  <a:pt x="1223" y="134"/>
                  <a:pt x="1223" y="135"/>
                </a:cubicBezTo>
                <a:cubicBezTo>
                  <a:pt x="1222" y="137"/>
                  <a:pt x="1222" y="140"/>
                  <a:pt x="1222" y="142"/>
                </a:cubicBezTo>
                <a:cubicBezTo>
                  <a:pt x="1221" y="144"/>
                  <a:pt x="1221" y="144"/>
                  <a:pt x="1221" y="144"/>
                </a:cubicBezTo>
                <a:cubicBezTo>
                  <a:pt x="1221" y="147"/>
                  <a:pt x="1221" y="147"/>
                  <a:pt x="1221" y="147"/>
                </a:cubicBezTo>
                <a:cubicBezTo>
                  <a:pt x="1220" y="151"/>
                  <a:pt x="1219" y="154"/>
                  <a:pt x="1219" y="156"/>
                </a:cubicBezTo>
                <a:cubicBezTo>
                  <a:pt x="1219" y="159"/>
                  <a:pt x="1221" y="160"/>
                  <a:pt x="1224" y="160"/>
                </a:cubicBezTo>
                <a:cubicBezTo>
                  <a:pt x="1225" y="160"/>
                  <a:pt x="1226" y="160"/>
                  <a:pt x="1227" y="159"/>
                </a:cubicBezTo>
                <a:cubicBezTo>
                  <a:pt x="1228" y="159"/>
                  <a:pt x="1229" y="158"/>
                  <a:pt x="1230" y="157"/>
                </a:cubicBezTo>
                <a:cubicBezTo>
                  <a:pt x="1231" y="157"/>
                  <a:pt x="1231" y="156"/>
                  <a:pt x="1232" y="156"/>
                </a:cubicBezTo>
                <a:cubicBezTo>
                  <a:pt x="1231" y="154"/>
                  <a:pt x="1231" y="154"/>
                  <a:pt x="1231" y="154"/>
                </a:cubicBezTo>
                <a:cubicBezTo>
                  <a:pt x="1229" y="155"/>
                  <a:pt x="1228" y="156"/>
                  <a:pt x="1227" y="156"/>
                </a:cubicBezTo>
                <a:cubicBezTo>
                  <a:pt x="1227" y="156"/>
                  <a:pt x="1227" y="155"/>
                  <a:pt x="1227" y="154"/>
                </a:cubicBezTo>
                <a:cubicBezTo>
                  <a:pt x="1227" y="152"/>
                  <a:pt x="1227" y="149"/>
                  <a:pt x="1228" y="145"/>
                </a:cubicBezTo>
                <a:cubicBezTo>
                  <a:pt x="1228" y="142"/>
                  <a:pt x="1228" y="142"/>
                  <a:pt x="1228" y="142"/>
                </a:cubicBezTo>
                <a:cubicBezTo>
                  <a:pt x="1229" y="140"/>
                  <a:pt x="1229" y="140"/>
                  <a:pt x="1229" y="140"/>
                </a:cubicBezTo>
                <a:cubicBezTo>
                  <a:pt x="1230" y="135"/>
                  <a:pt x="1230" y="132"/>
                  <a:pt x="1230" y="130"/>
                </a:cubicBezTo>
                <a:cubicBezTo>
                  <a:pt x="1230" y="126"/>
                  <a:pt x="1229" y="123"/>
                  <a:pt x="1228" y="122"/>
                </a:cubicBezTo>
                <a:cubicBezTo>
                  <a:pt x="1227" y="120"/>
                  <a:pt x="1225" y="119"/>
                  <a:pt x="1222" y="119"/>
                </a:cubicBezTo>
                <a:cubicBezTo>
                  <a:pt x="1219" y="119"/>
                  <a:pt x="1217" y="120"/>
                  <a:pt x="1214" y="122"/>
                </a:cubicBezTo>
                <a:cubicBezTo>
                  <a:pt x="1211" y="124"/>
                  <a:pt x="1209" y="126"/>
                  <a:pt x="1207" y="129"/>
                </a:cubicBezTo>
                <a:close/>
                <a:moveTo>
                  <a:pt x="1267" y="153"/>
                </a:moveTo>
                <a:cubicBezTo>
                  <a:pt x="1266" y="150"/>
                  <a:pt x="1266" y="150"/>
                  <a:pt x="1266" y="150"/>
                </a:cubicBezTo>
                <a:cubicBezTo>
                  <a:pt x="1264" y="152"/>
                  <a:pt x="1262" y="153"/>
                  <a:pt x="1260" y="154"/>
                </a:cubicBezTo>
                <a:cubicBezTo>
                  <a:pt x="1258" y="155"/>
                  <a:pt x="1256" y="156"/>
                  <a:pt x="1254" y="156"/>
                </a:cubicBezTo>
                <a:cubicBezTo>
                  <a:pt x="1251" y="156"/>
                  <a:pt x="1249" y="154"/>
                  <a:pt x="1248" y="152"/>
                </a:cubicBezTo>
                <a:cubicBezTo>
                  <a:pt x="1246" y="150"/>
                  <a:pt x="1246" y="147"/>
                  <a:pt x="1246" y="143"/>
                </a:cubicBezTo>
                <a:cubicBezTo>
                  <a:pt x="1249" y="143"/>
                  <a:pt x="1252" y="143"/>
                  <a:pt x="1256" y="142"/>
                </a:cubicBezTo>
                <a:cubicBezTo>
                  <a:pt x="1259" y="140"/>
                  <a:pt x="1263" y="139"/>
                  <a:pt x="1265" y="136"/>
                </a:cubicBezTo>
                <a:cubicBezTo>
                  <a:pt x="1268" y="134"/>
                  <a:pt x="1269" y="131"/>
                  <a:pt x="1269" y="128"/>
                </a:cubicBezTo>
                <a:cubicBezTo>
                  <a:pt x="1269" y="125"/>
                  <a:pt x="1268" y="123"/>
                  <a:pt x="1267" y="122"/>
                </a:cubicBezTo>
                <a:cubicBezTo>
                  <a:pt x="1265" y="120"/>
                  <a:pt x="1263" y="119"/>
                  <a:pt x="1259" y="119"/>
                </a:cubicBezTo>
                <a:cubicBezTo>
                  <a:pt x="1255" y="119"/>
                  <a:pt x="1252" y="121"/>
                  <a:pt x="1249" y="123"/>
                </a:cubicBezTo>
                <a:cubicBezTo>
                  <a:pt x="1246" y="125"/>
                  <a:pt x="1243" y="128"/>
                  <a:pt x="1241" y="132"/>
                </a:cubicBezTo>
                <a:cubicBezTo>
                  <a:pt x="1240" y="136"/>
                  <a:pt x="1239" y="140"/>
                  <a:pt x="1239" y="145"/>
                </a:cubicBezTo>
                <a:cubicBezTo>
                  <a:pt x="1239" y="147"/>
                  <a:pt x="1239" y="150"/>
                  <a:pt x="1240" y="152"/>
                </a:cubicBezTo>
                <a:cubicBezTo>
                  <a:pt x="1241" y="155"/>
                  <a:pt x="1243" y="156"/>
                  <a:pt x="1245" y="158"/>
                </a:cubicBezTo>
                <a:cubicBezTo>
                  <a:pt x="1247" y="159"/>
                  <a:pt x="1249" y="160"/>
                  <a:pt x="1253" y="160"/>
                </a:cubicBezTo>
                <a:cubicBezTo>
                  <a:pt x="1256" y="160"/>
                  <a:pt x="1259" y="159"/>
                  <a:pt x="1261" y="158"/>
                </a:cubicBezTo>
                <a:cubicBezTo>
                  <a:pt x="1264" y="156"/>
                  <a:pt x="1266" y="154"/>
                  <a:pt x="1267" y="153"/>
                </a:cubicBezTo>
                <a:close/>
                <a:moveTo>
                  <a:pt x="1258" y="123"/>
                </a:moveTo>
                <a:cubicBezTo>
                  <a:pt x="1259" y="123"/>
                  <a:pt x="1260" y="124"/>
                  <a:pt x="1261" y="125"/>
                </a:cubicBezTo>
                <a:cubicBezTo>
                  <a:pt x="1262" y="125"/>
                  <a:pt x="1263" y="127"/>
                  <a:pt x="1263" y="129"/>
                </a:cubicBezTo>
                <a:cubicBezTo>
                  <a:pt x="1263" y="131"/>
                  <a:pt x="1262" y="133"/>
                  <a:pt x="1260" y="135"/>
                </a:cubicBezTo>
                <a:cubicBezTo>
                  <a:pt x="1258" y="136"/>
                  <a:pt x="1256" y="138"/>
                  <a:pt x="1253" y="139"/>
                </a:cubicBezTo>
                <a:cubicBezTo>
                  <a:pt x="1251" y="139"/>
                  <a:pt x="1248" y="140"/>
                  <a:pt x="1246" y="140"/>
                </a:cubicBezTo>
                <a:cubicBezTo>
                  <a:pt x="1246" y="138"/>
                  <a:pt x="1247" y="135"/>
                  <a:pt x="1248" y="132"/>
                </a:cubicBezTo>
                <a:cubicBezTo>
                  <a:pt x="1249" y="130"/>
                  <a:pt x="1250" y="127"/>
                  <a:pt x="1252" y="126"/>
                </a:cubicBezTo>
                <a:cubicBezTo>
                  <a:pt x="1254" y="124"/>
                  <a:pt x="1255" y="123"/>
                  <a:pt x="1258" y="123"/>
                </a:cubicBezTo>
                <a:close/>
                <a:moveTo>
                  <a:pt x="1303" y="153"/>
                </a:moveTo>
                <a:cubicBezTo>
                  <a:pt x="1302" y="150"/>
                  <a:pt x="1302" y="150"/>
                  <a:pt x="1302" y="150"/>
                </a:cubicBezTo>
                <a:cubicBezTo>
                  <a:pt x="1300" y="152"/>
                  <a:pt x="1298" y="153"/>
                  <a:pt x="1296" y="154"/>
                </a:cubicBezTo>
                <a:cubicBezTo>
                  <a:pt x="1294" y="155"/>
                  <a:pt x="1292" y="156"/>
                  <a:pt x="1290" y="156"/>
                </a:cubicBezTo>
                <a:cubicBezTo>
                  <a:pt x="1287" y="156"/>
                  <a:pt x="1285" y="154"/>
                  <a:pt x="1284" y="152"/>
                </a:cubicBezTo>
                <a:cubicBezTo>
                  <a:pt x="1282" y="150"/>
                  <a:pt x="1282" y="147"/>
                  <a:pt x="1282" y="143"/>
                </a:cubicBezTo>
                <a:cubicBezTo>
                  <a:pt x="1285" y="143"/>
                  <a:pt x="1288" y="143"/>
                  <a:pt x="1292" y="142"/>
                </a:cubicBezTo>
                <a:cubicBezTo>
                  <a:pt x="1295" y="140"/>
                  <a:pt x="1299" y="139"/>
                  <a:pt x="1301" y="136"/>
                </a:cubicBezTo>
                <a:cubicBezTo>
                  <a:pt x="1304" y="134"/>
                  <a:pt x="1305" y="131"/>
                  <a:pt x="1305" y="128"/>
                </a:cubicBezTo>
                <a:cubicBezTo>
                  <a:pt x="1305" y="125"/>
                  <a:pt x="1304" y="123"/>
                  <a:pt x="1303" y="122"/>
                </a:cubicBezTo>
                <a:cubicBezTo>
                  <a:pt x="1301" y="120"/>
                  <a:pt x="1299" y="119"/>
                  <a:pt x="1295" y="119"/>
                </a:cubicBezTo>
                <a:cubicBezTo>
                  <a:pt x="1291" y="119"/>
                  <a:pt x="1288" y="121"/>
                  <a:pt x="1285" y="123"/>
                </a:cubicBezTo>
                <a:cubicBezTo>
                  <a:pt x="1282" y="125"/>
                  <a:pt x="1279" y="128"/>
                  <a:pt x="1277" y="132"/>
                </a:cubicBezTo>
                <a:cubicBezTo>
                  <a:pt x="1275" y="136"/>
                  <a:pt x="1275" y="140"/>
                  <a:pt x="1275" y="145"/>
                </a:cubicBezTo>
                <a:cubicBezTo>
                  <a:pt x="1275" y="147"/>
                  <a:pt x="1275" y="150"/>
                  <a:pt x="1276" y="152"/>
                </a:cubicBezTo>
                <a:cubicBezTo>
                  <a:pt x="1277" y="155"/>
                  <a:pt x="1279" y="156"/>
                  <a:pt x="1281" y="158"/>
                </a:cubicBezTo>
                <a:cubicBezTo>
                  <a:pt x="1283" y="159"/>
                  <a:pt x="1285" y="160"/>
                  <a:pt x="1288" y="160"/>
                </a:cubicBezTo>
                <a:cubicBezTo>
                  <a:pt x="1292" y="160"/>
                  <a:pt x="1295" y="159"/>
                  <a:pt x="1297" y="158"/>
                </a:cubicBezTo>
                <a:cubicBezTo>
                  <a:pt x="1300" y="156"/>
                  <a:pt x="1302" y="154"/>
                  <a:pt x="1303" y="153"/>
                </a:cubicBezTo>
                <a:close/>
                <a:moveTo>
                  <a:pt x="1294" y="123"/>
                </a:moveTo>
                <a:cubicBezTo>
                  <a:pt x="1295" y="123"/>
                  <a:pt x="1296" y="124"/>
                  <a:pt x="1297" y="125"/>
                </a:cubicBezTo>
                <a:cubicBezTo>
                  <a:pt x="1298" y="125"/>
                  <a:pt x="1298" y="127"/>
                  <a:pt x="1298" y="129"/>
                </a:cubicBezTo>
                <a:cubicBezTo>
                  <a:pt x="1298" y="131"/>
                  <a:pt x="1298" y="133"/>
                  <a:pt x="1296" y="135"/>
                </a:cubicBezTo>
                <a:cubicBezTo>
                  <a:pt x="1294" y="136"/>
                  <a:pt x="1292" y="138"/>
                  <a:pt x="1289" y="139"/>
                </a:cubicBezTo>
                <a:cubicBezTo>
                  <a:pt x="1287" y="139"/>
                  <a:pt x="1284" y="140"/>
                  <a:pt x="1282" y="140"/>
                </a:cubicBezTo>
                <a:cubicBezTo>
                  <a:pt x="1282" y="138"/>
                  <a:pt x="1283" y="135"/>
                  <a:pt x="1284" y="132"/>
                </a:cubicBezTo>
                <a:cubicBezTo>
                  <a:pt x="1285" y="130"/>
                  <a:pt x="1286" y="127"/>
                  <a:pt x="1288" y="126"/>
                </a:cubicBezTo>
                <a:cubicBezTo>
                  <a:pt x="1289" y="124"/>
                  <a:pt x="1291" y="123"/>
                  <a:pt x="1294" y="123"/>
                </a:cubicBezTo>
                <a:close/>
                <a:moveTo>
                  <a:pt x="1322" y="129"/>
                </a:moveTo>
                <a:cubicBezTo>
                  <a:pt x="1323" y="127"/>
                  <a:pt x="1323" y="127"/>
                  <a:pt x="1323" y="127"/>
                </a:cubicBezTo>
                <a:cubicBezTo>
                  <a:pt x="1323" y="120"/>
                  <a:pt x="1323" y="120"/>
                  <a:pt x="1323" y="120"/>
                </a:cubicBezTo>
                <a:cubicBezTo>
                  <a:pt x="1322" y="119"/>
                  <a:pt x="1322" y="119"/>
                  <a:pt x="1322" y="119"/>
                </a:cubicBezTo>
                <a:cubicBezTo>
                  <a:pt x="1314" y="121"/>
                  <a:pt x="1314" y="121"/>
                  <a:pt x="1314" y="121"/>
                </a:cubicBezTo>
                <a:cubicBezTo>
                  <a:pt x="1313" y="124"/>
                  <a:pt x="1313" y="124"/>
                  <a:pt x="1313" y="124"/>
                </a:cubicBezTo>
                <a:cubicBezTo>
                  <a:pt x="1317" y="125"/>
                  <a:pt x="1317" y="125"/>
                  <a:pt x="1317" y="125"/>
                </a:cubicBezTo>
                <a:cubicBezTo>
                  <a:pt x="1312" y="159"/>
                  <a:pt x="1312" y="159"/>
                  <a:pt x="1312" y="159"/>
                </a:cubicBezTo>
                <a:cubicBezTo>
                  <a:pt x="1319" y="159"/>
                  <a:pt x="1319" y="159"/>
                  <a:pt x="1319" y="159"/>
                </a:cubicBezTo>
                <a:cubicBezTo>
                  <a:pt x="1322" y="134"/>
                  <a:pt x="1322" y="134"/>
                  <a:pt x="1322" y="134"/>
                </a:cubicBezTo>
                <a:cubicBezTo>
                  <a:pt x="1323" y="132"/>
                  <a:pt x="1325" y="130"/>
                  <a:pt x="1327" y="129"/>
                </a:cubicBezTo>
                <a:cubicBezTo>
                  <a:pt x="1329" y="127"/>
                  <a:pt x="1331" y="127"/>
                  <a:pt x="1333" y="127"/>
                </a:cubicBezTo>
                <a:cubicBezTo>
                  <a:pt x="1334" y="127"/>
                  <a:pt x="1335" y="127"/>
                  <a:pt x="1336" y="127"/>
                </a:cubicBezTo>
                <a:cubicBezTo>
                  <a:pt x="1338" y="120"/>
                  <a:pt x="1338" y="120"/>
                  <a:pt x="1338" y="120"/>
                </a:cubicBezTo>
                <a:cubicBezTo>
                  <a:pt x="1337" y="120"/>
                  <a:pt x="1336" y="119"/>
                  <a:pt x="1335" y="119"/>
                </a:cubicBezTo>
                <a:cubicBezTo>
                  <a:pt x="1333" y="119"/>
                  <a:pt x="1331" y="120"/>
                  <a:pt x="1330" y="121"/>
                </a:cubicBezTo>
                <a:cubicBezTo>
                  <a:pt x="1328" y="122"/>
                  <a:pt x="1326" y="123"/>
                  <a:pt x="1325" y="125"/>
                </a:cubicBezTo>
                <a:cubicBezTo>
                  <a:pt x="1324" y="126"/>
                  <a:pt x="1323" y="128"/>
                  <a:pt x="1322" y="129"/>
                </a:cubicBezTo>
                <a:close/>
                <a:moveTo>
                  <a:pt x="1349" y="153"/>
                </a:moveTo>
                <a:cubicBezTo>
                  <a:pt x="1354" y="120"/>
                  <a:pt x="1354" y="120"/>
                  <a:pt x="1354" y="120"/>
                </a:cubicBezTo>
                <a:cubicBezTo>
                  <a:pt x="1352" y="119"/>
                  <a:pt x="1352" y="119"/>
                  <a:pt x="1352" y="119"/>
                </a:cubicBezTo>
                <a:cubicBezTo>
                  <a:pt x="1342" y="121"/>
                  <a:pt x="1342" y="121"/>
                  <a:pt x="1342" y="121"/>
                </a:cubicBezTo>
                <a:cubicBezTo>
                  <a:pt x="1342" y="123"/>
                  <a:pt x="1342" y="123"/>
                  <a:pt x="1342" y="123"/>
                </a:cubicBezTo>
                <a:cubicBezTo>
                  <a:pt x="1346" y="125"/>
                  <a:pt x="1346" y="125"/>
                  <a:pt x="1346" y="125"/>
                </a:cubicBezTo>
                <a:cubicBezTo>
                  <a:pt x="1345" y="132"/>
                  <a:pt x="1345" y="138"/>
                  <a:pt x="1344" y="142"/>
                </a:cubicBezTo>
                <a:cubicBezTo>
                  <a:pt x="1343" y="150"/>
                  <a:pt x="1342" y="154"/>
                  <a:pt x="1342" y="156"/>
                </a:cubicBezTo>
                <a:cubicBezTo>
                  <a:pt x="1342" y="157"/>
                  <a:pt x="1342" y="158"/>
                  <a:pt x="1343" y="159"/>
                </a:cubicBezTo>
                <a:cubicBezTo>
                  <a:pt x="1344" y="160"/>
                  <a:pt x="1345" y="160"/>
                  <a:pt x="1347" y="160"/>
                </a:cubicBezTo>
                <a:cubicBezTo>
                  <a:pt x="1349" y="160"/>
                  <a:pt x="1350" y="159"/>
                  <a:pt x="1352" y="158"/>
                </a:cubicBezTo>
                <a:cubicBezTo>
                  <a:pt x="1353" y="157"/>
                  <a:pt x="1354" y="156"/>
                  <a:pt x="1355" y="155"/>
                </a:cubicBezTo>
                <a:cubicBezTo>
                  <a:pt x="1354" y="154"/>
                  <a:pt x="1354" y="154"/>
                  <a:pt x="1354" y="154"/>
                </a:cubicBezTo>
                <a:cubicBezTo>
                  <a:pt x="1353" y="154"/>
                  <a:pt x="1352" y="155"/>
                  <a:pt x="1352" y="155"/>
                </a:cubicBezTo>
                <a:cubicBezTo>
                  <a:pt x="1351" y="156"/>
                  <a:pt x="1351" y="156"/>
                  <a:pt x="1350" y="156"/>
                </a:cubicBezTo>
                <a:cubicBezTo>
                  <a:pt x="1350" y="156"/>
                  <a:pt x="1350" y="156"/>
                  <a:pt x="1349" y="155"/>
                </a:cubicBezTo>
                <a:cubicBezTo>
                  <a:pt x="1349" y="155"/>
                  <a:pt x="1349" y="155"/>
                  <a:pt x="1349" y="154"/>
                </a:cubicBezTo>
                <a:lnTo>
                  <a:pt x="1349" y="153"/>
                </a:lnTo>
                <a:close/>
                <a:moveTo>
                  <a:pt x="1351" y="112"/>
                </a:moveTo>
                <a:cubicBezTo>
                  <a:pt x="1353" y="112"/>
                  <a:pt x="1354" y="111"/>
                  <a:pt x="1355" y="110"/>
                </a:cubicBezTo>
                <a:cubicBezTo>
                  <a:pt x="1356" y="109"/>
                  <a:pt x="1356" y="108"/>
                  <a:pt x="1356" y="107"/>
                </a:cubicBezTo>
                <a:cubicBezTo>
                  <a:pt x="1356" y="106"/>
                  <a:pt x="1356" y="105"/>
                  <a:pt x="1355" y="104"/>
                </a:cubicBezTo>
                <a:cubicBezTo>
                  <a:pt x="1354" y="103"/>
                  <a:pt x="1353" y="103"/>
                  <a:pt x="1352" y="103"/>
                </a:cubicBezTo>
                <a:cubicBezTo>
                  <a:pt x="1351" y="103"/>
                  <a:pt x="1350" y="103"/>
                  <a:pt x="1349" y="104"/>
                </a:cubicBezTo>
                <a:cubicBezTo>
                  <a:pt x="1348" y="105"/>
                  <a:pt x="1348" y="107"/>
                  <a:pt x="1348" y="108"/>
                </a:cubicBezTo>
                <a:cubicBezTo>
                  <a:pt x="1348" y="109"/>
                  <a:pt x="1348" y="110"/>
                  <a:pt x="1349" y="111"/>
                </a:cubicBezTo>
                <a:cubicBezTo>
                  <a:pt x="1350" y="111"/>
                  <a:pt x="1350" y="112"/>
                  <a:pt x="1351" y="112"/>
                </a:cubicBezTo>
                <a:close/>
                <a:moveTo>
                  <a:pt x="1374" y="129"/>
                </a:moveTo>
                <a:cubicBezTo>
                  <a:pt x="1375" y="120"/>
                  <a:pt x="1375" y="120"/>
                  <a:pt x="1375" y="120"/>
                </a:cubicBezTo>
                <a:cubicBezTo>
                  <a:pt x="1374" y="119"/>
                  <a:pt x="1374" y="119"/>
                  <a:pt x="1374" y="119"/>
                </a:cubicBezTo>
                <a:cubicBezTo>
                  <a:pt x="1365" y="121"/>
                  <a:pt x="1365" y="121"/>
                  <a:pt x="1365" y="121"/>
                </a:cubicBezTo>
                <a:cubicBezTo>
                  <a:pt x="1365" y="124"/>
                  <a:pt x="1365" y="124"/>
                  <a:pt x="1365" y="124"/>
                </a:cubicBezTo>
                <a:cubicBezTo>
                  <a:pt x="1368" y="125"/>
                  <a:pt x="1368" y="125"/>
                  <a:pt x="1368" y="125"/>
                </a:cubicBezTo>
                <a:cubicBezTo>
                  <a:pt x="1364" y="159"/>
                  <a:pt x="1364" y="159"/>
                  <a:pt x="1364" y="159"/>
                </a:cubicBezTo>
                <a:cubicBezTo>
                  <a:pt x="1370" y="159"/>
                  <a:pt x="1370" y="159"/>
                  <a:pt x="1370" y="159"/>
                </a:cubicBezTo>
                <a:cubicBezTo>
                  <a:pt x="1374" y="134"/>
                  <a:pt x="1374" y="134"/>
                  <a:pt x="1374" y="134"/>
                </a:cubicBezTo>
                <a:cubicBezTo>
                  <a:pt x="1375" y="131"/>
                  <a:pt x="1377" y="129"/>
                  <a:pt x="1380" y="127"/>
                </a:cubicBezTo>
                <a:cubicBezTo>
                  <a:pt x="1382" y="125"/>
                  <a:pt x="1384" y="124"/>
                  <a:pt x="1386" y="124"/>
                </a:cubicBezTo>
                <a:cubicBezTo>
                  <a:pt x="1388" y="124"/>
                  <a:pt x="1389" y="125"/>
                  <a:pt x="1389" y="126"/>
                </a:cubicBezTo>
                <a:cubicBezTo>
                  <a:pt x="1390" y="127"/>
                  <a:pt x="1390" y="128"/>
                  <a:pt x="1390" y="130"/>
                </a:cubicBezTo>
                <a:cubicBezTo>
                  <a:pt x="1390" y="132"/>
                  <a:pt x="1390" y="134"/>
                  <a:pt x="1390" y="135"/>
                </a:cubicBezTo>
                <a:cubicBezTo>
                  <a:pt x="1390" y="137"/>
                  <a:pt x="1389" y="140"/>
                  <a:pt x="1389" y="142"/>
                </a:cubicBezTo>
                <a:cubicBezTo>
                  <a:pt x="1388" y="144"/>
                  <a:pt x="1388" y="144"/>
                  <a:pt x="1388" y="144"/>
                </a:cubicBezTo>
                <a:cubicBezTo>
                  <a:pt x="1388" y="147"/>
                  <a:pt x="1388" y="147"/>
                  <a:pt x="1388" y="147"/>
                </a:cubicBezTo>
                <a:cubicBezTo>
                  <a:pt x="1387" y="151"/>
                  <a:pt x="1387" y="154"/>
                  <a:pt x="1387" y="156"/>
                </a:cubicBezTo>
                <a:cubicBezTo>
                  <a:pt x="1387" y="159"/>
                  <a:pt x="1388" y="160"/>
                  <a:pt x="1391" y="160"/>
                </a:cubicBezTo>
                <a:cubicBezTo>
                  <a:pt x="1392" y="160"/>
                  <a:pt x="1394" y="160"/>
                  <a:pt x="1395" y="159"/>
                </a:cubicBezTo>
                <a:cubicBezTo>
                  <a:pt x="1396" y="159"/>
                  <a:pt x="1397" y="158"/>
                  <a:pt x="1397" y="157"/>
                </a:cubicBezTo>
                <a:cubicBezTo>
                  <a:pt x="1398" y="157"/>
                  <a:pt x="1399" y="156"/>
                  <a:pt x="1399" y="156"/>
                </a:cubicBezTo>
                <a:cubicBezTo>
                  <a:pt x="1398" y="154"/>
                  <a:pt x="1398" y="154"/>
                  <a:pt x="1398" y="154"/>
                </a:cubicBezTo>
                <a:cubicBezTo>
                  <a:pt x="1397" y="155"/>
                  <a:pt x="1396" y="156"/>
                  <a:pt x="1395" y="156"/>
                </a:cubicBezTo>
                <a:cubicBezTo>
                  <a:pt x="1394" y="156"/>
                  <a:pt x="1394" y="155"/>
                  <a:pt x="1394" y="154"/>
                </a:cubicBezTo>
                <a:cubicBezTo>
                  <a:pt x="1394" y="152"/>
                  <a:pt x="1394" y="149"/>
                  <a:pt x="1395" y="145"/>
                </a:cubicBezTo>
                <a:cubicBezTo>
                  <a:pt x="1395" y="142"/>
                  <a:pt x="1395" y="142"/>
                  <a:pt x="1395" y="142"/>
                </a:cubicBezTo>
                <a:cubicBezTo>
                  <a:pt x="1396" y="140"/>
                  <a:pt x="1396" y="140"/>
                  <a:pt x="1396" y="140"/>
                </a:cubicBezTo>
                <a:cubicBezTo>
                  <a:pt x="1397" y="135"/>
                  <a:pt x="1397" y="132"/>
                  <a:pt x="1397" y="130"/>
                </a:cubicBezTo>
                <a:cubicBezTo>
                  <a:pt x="1397" y="126"/>
                  <a:pt x="1397" y="123"/>
                  <a:pt x="1395" y="122"/>
                </a:cubicBezTo>
                <a:cubicBezTo>
                  <a:pt x="1394" y="120"/>
                  <a:pt x="1392" y="119"/>
                  <a:pt x="1389" y="119"/>
                </a:cubicBezTo>
                <a:cubicBezTo>
                  <a:pt x="1386" y="119"/>
                  <a:pt x="1384" y="120"/>
                  <a:pt x="1381" y="122"/>
                </a:cubicBezTo>
                <a:cubicBezTo>
                  <a:pt x="1379" y="124"/>
                  <a:pt x="1376" y="126"/>
                  <a:pt x="1374" y="129"/>
                </a:cubicBezTo>
                <a:close/>
                <a:moveTo>
                  <a:pt x="1433" y="162"/>
                </a:moveTo>
                <a:cubicBezTo>
                  <a:pt x="1440" y="119"/>
                  <a:pt x="1440" y="119"/>
                  <a:pt x="1440" y="119"/>
                </a:cubicBezTo>
                <a:cubicBezTo>
                  <a:pt x="1435" y="121"/>
                  <a:pt x="1435" y="121"/>
                  <a:pt x="1435" y="121"/>
                </a:cubicBezTo>
                <a:cubicBezTo>
                  <a:pt x="1434" y="121"/>
                  <a:pt x="1433" y="120"/>
                  <a:pt x="1432" y="120"/>
                </a:cubicBezTo>
                <a:cubicBezTo>
                  <a:pt x="1430" y="120"/>
                  <a:pt x="1429" y="119"/>
                  <a:pt x="1428" y="119"/>
                </a:cubicBezTo>
                <a:cubicBezTo>
                  <a:pt x="1423" y="119"/>
                  <a:pt x="1419" y="121"/>
                  <a:pt x="1416" y="123"/>
                </a:cubicBezTo>
                <a:cubicBezTo>
                  <a:pt x="1412" y="126"/>
                  <a:pt x="1410" y="129"/>
                  <a:pt x="1408" y="133"/>
                </a:cubicBezTo>
                <a:cubicBezTo>
                  <a:pt x="1406" y="137"/>
                  <a:pt x="1405" y="141"/>
                  <a:pt x="1405" y="145"/>
                </a:cubicBezTo>
                <a:cubicBezTo>
                  <a:pt x="1405" y="150"/>
                  <a:pt x="1406" y="153"/>
                  <a:pt x="1408" y="156"/>
                </a:cubicBezTo>
                <a:cubicBezTo>
                  <a:pt x="1410" y="159"/>
                  <a:pt x="1413" y="160"/>
                  <a:pt x="1417" y="160"/>
                </a:cubicBezTo>
                <a:cubicBezTo>
                  <a:pt x="1419" y="160"/>
                  <a:pt x="1421" y="159"/>
                  <a:pt x="1423" y="158"/>
                </a:cubicBezTo>
                <a:cubicBezTo>
                  <a:pt x="1425" y="157"/>
                  <a:pt x="1426" y="156"/>
                  <a:pt x="1428" y="155"/>
                </a:cubicBezTo>
                <a:cubicBezTo>
                  <a:pt x="1426" y="164"/>
                  <a:pt x="1426" y="164"/>
                  <a:pt x="1426" y="164"/>
                </a:cubicBezTo>
                <a:cubicBezTo>
                  <a:pt x="1426" y="167"/>
                  <a:pt x="1425" y="169"/>
                  <a:pt x="1424" y="170"/>
                </a:cubicBezTo>
                <a:cubicBezTo>
                  <a:pt x="1422" y="172"/>
                  <a:pt x="1420" y="172"/>
                  <a:pt x="1417" y="172"/>
                </a:cubicBezTo>
                <a:cubicBezTo>
                  <a:pt x="1415" y="172"/>
                  <a:pt x="1414" y="172"/>
                  <a:pt x="1412" y="171"/>
                </a:cubicBezTo>
                <a:cubicBezTo>
                  <a:pt x="1410" y="171"/>
                  <a:pt x="1409" y="170"/>
                  <a:pt x="1408" y="170"/>
                </a:cubicBezTo>
                <a:cubicBezTo>
                  <a:pt x="1406" y="175"/>
                  <a:pt x="1406" y="175"/>
                  <a:pt x="1406" y="175"/>
                </a:cubicBezTo>
                <a:cubicBezTo>
                  <a:pt x="1407" y="176"/>
                  <a:pt x="1408" y="176"/>
                  <a:pt x="1410" y="176"/>
                </a:cubicBezTo>
                <a:cubicBezTo>
                  <a:pt x="1411" y="177"/>
                  <a:pt x="1413" y="177"/>
                  <a:pt x="1414" y="177"/>
                </a:cubicBezTo>
                <a:cubicBezTo>
                  <a:pt x="1417" y="177"/>
                  <a:pt x="1420" y="176"/>
                  <a:pt x="1423" y="175"/>
                </a:cubicBezTo>
                <a:cubicBezTo>
                  <a:pt x="1425" y="174"/>
                  <a:pt x="1428" y="173"/>
                  <a:pt x="1430" y="170"/>
                </a:cubicBezTo>
                <a:cubicBezTo>
                  <a:pt x="1432" y="168"/>
                  <a:pt x="1433" y="165"/>
                  <a:pt x="1433" y="162"/>
                </a:cubicBezTo>
                <a:close/>
                <a:moveTo>
                  <a:pt x="1432" y="125"/>
                </a:moveTo>
                <a:cubicBezTo>
                  <a:pt x="1428" y="150"/>
                  <a:pt x="1428" y="150"/>
                  <a:pt x="1428" y="150"/>
                </a:cubicBezTo>
                <a:cubicBezTo>
                  <a:pt x="1427" y="151"/>
                  <a:pt x="1426" y="153"/>
                  <a:pt x="1424" y="154"/>
                </a:cubicBezTo>
                <a:cubicBezTo>
                  <a:pt x="1423" y="155"/>
                  <a:pt x="1421" y="155"/>
                  <a:pt x="1419" y="155"/>
                </a:cubicBezTo>
                <a:cubicBezTo>
                  <a:pt x="1417" y="155"/>
                  <a:pt x="1415" y="155"/>
                  <a:pt x="1414" y="153"/>
                </a:cubicBezTo>
                <a:cubicBezTo>
                  <a:pt x="1413" y="151"/>
                  <a:pt x="1412" y="148"/>
                  <a:pt x="1412" y="145"/>
                </a:cubicBezTo>
                <a:cubicBezTo>
                  <a:pt x="1412" y="142"/>
                  <a:pt x="1413" y="138"/>
                  <a:pt x="1414" y="135"/>
                </a:cubicBezTo>
                <a:cubicBezTo>
                  <a:pt x="1415" y="132"/>
                  <a:pt x="1417" y="129"/>
                  <a:pt x="1419" y="127"/>
                </a:cubicBezTo>
                <a:cubicBezTo>
                  <a:pt x="1421" y="124"/>
                  <a:pt x="1424" y="123"/>
                  <a:pt x="1427" y="123"/>
                </a:cubicBezTo>
                <a:cubicBezTo>
                  <a:pt x="1429" y="123"/>
                  <a:pt x="1431" y="124"/>
                  <a:pt x="1432" y="125"/>
                </a:cubicBezTo>
                <a:close/>
                <a:moveTo>
                  <a:pt x="1076" y="242"/>
                </a:moveTo>
                <a:cubicBezTo>
                  <a:pt x="1072" y="249"/>
                  <a:pt x="1072" y="249"/>
                  <a:pt x="1072" y="249"/>
                </a:cubicBezTo>
                <a:cubicBezTo>
                  <a:pt x="1072" y="242"/>
                  <a:pt x="1072" y="242"/>
                  <a:pt x="1072" y="242"/>
                </a:cubicBezTo>
                <a:cubicBezTo>
                  <a:pt x="1066" y="208"/>
                  <a:pt x="1066" y="208"/>
                  <a:pt x="1066" y="208"/>
                </a:cubicBezTo>
                <a:cubicBezTo>
                  <a:pt x="1050" y="208"/>
                  <a:pt x="1050" y="208"/>
                  <a:pt x="1050" y="208"/>
                </a:cubicBezTo>
                <a:cubicBezTo>
                  <a:pt x="1049" y="211"/>
                  <a:pt x="1049" y="211"/>
                  <a:pt x="1049" y="211"/>
                </a:cubicBezTo>
                <a:cubicBezTo>
                  <a:pt x="1056" y="212"/>
                  <a:pt x="1056" y="212"/>
                  <a:pt x="1056" y="212"/>
                </a:cubicBezTo>
                <a:cubicBezTo>
                  <a:pt x="1045" y="256"/>
                  <a:pt x="1045" y="256"/>
                  <a:pt x="1045" y="256"/>
                </a:cubicBezTo>
                <a:cubicBezTo>
                  <a:pt x="1039" y="257"/>
                  <a:pt x="1039" y="257"/>
                  <a:pt x="1039" y="257"/>
                </a:cubicBezTo>
                <a:cubicBezTo>
                  <a:pt x="1039" y="260"/>
                  <a:pt x="1039" y="260"/>
                  <a:pt x="1039" y="260"/>
                </a:cubicBezTo>
                <a:cubicBezTo>
                  <a:pt x="1057" y="260"/>
                  <a:pt x="1057" y="260"/>
                  <a:pt x="1057" y="260"/>
                </a:cubicBezTo>
                <a:cubicBezTo>
                  <a:pt x="1057" y="257"/>
                  <a:pt x="1057" y="257"/>
                  <a:pt x="1057" y="257"/>
                </a:cubicBezTo>
                <a:cubicBezTo>
                  <a:pt x="1050" y="256"/>
                  <a:pt x="1050" y="256"/>
                  <a:pt x="1050" y="256"/>
                </a:cubicBezTo>
                <a:cubicBezTo>
                  <a:pt x="1057" y="225"/>
                  <a:pt x="1057" y="225"/>
                  <a:pt x="1057" y="225"/>
                </a:cubicBezTo>
                <a:cubicBezTo>
                  <a:pt x="1060" y="211"/>
                  <a:pt x="1060" y="211"/>
                  <a:pt x="1060" y="211"/>
                </a:cubicBezTo>
                <a:cubicBezTo>
                  <a:pt x="1062" y="225"/>
                  <a:pt x="1062" y="225"/>
                  <a:pt x="1062" y="225"/>
                </a:cubicBezTo>
                <a:cubicBezTo>
                  <a:pt x="1068" y="261"/>
                  <a:pt x="1068" y="261"/>
                  <a:pt x="1068" y="261"/>
                </a:cubicBezTo>
                <a:cubicBezTo>
                  <a:pt x="1072" y="260"/>
                  <a:pt x="1072" y="260"/>
                  <a:pt x="1072" y="260"/>
                </a:cubicBezTo>
                <a:cubicBezTo>
                  <a:pt x="1088" y="224"/>
                  <a:pt x="1088" y="224"/>
                  <a:pt x="1088" y="224"/>
                </a:cubicBezTo>
                <a:cubicBezTo>
                  <a:pt x="1094" y="211"/>
                  <a:pt x="1094" y="211"/>
                  <a:pt x="1094" y="211"/>
                </a:cubicBezTo>
                <a:cubicBezTo>
                  <a:pt x="1093" y="225"/>
                  <a:pt x="1093" y="225"/>
                  <a:pt x="1093" y="225"/>
                </a:cubicBezTo>
                <a:cubicBezTo>
                  <a:pt x="1091" y="256"/>
                  <a:pt x="1091" y="256"/>
                  <a:pt x="1091" y="256"/>
                </a:cubicBezTo>
                <a:cubicBezTo>
                  <a:pt x="1085" y="257"/>
                  <a:pt x="1085" y="257"/>
                  <a:pt x="1085" y="257"/>
                </a:cubicBezTo>
                <a:cubicBezTo>
                  <a:pt x="1084" y="260"/>
                  <a:pt x="1084" y="260"/>
                  <a:pt x="1084" y="260"/>
                </a:cubicBezTo>
                <a:cubicBezTo>
                  <a:pt x="1104" y="260"/>
                  <a:pt x="1104" y="260"/>
                  <a:pt x="1104" y="260"/>
                </a:cubicBezTo>
                <a:cubicBezTo>
                  <a:pt x="1104" y="257"/>
                  <a:pt x="1104" y="257"/>
                  <a:pt x="1104" y="257"/>
                </a:cubicBezTo>
                <a:cubicBezTo>
                  <a:pt x="1098" y="256"/>
                  <a:pt x="1098" y="256"/>
                  <a:pt x="1098" y="256"/>
                </a:cubicBezTo>
                <a:cubicBezTo>
                  <a:pt x="1099" y="212"/>
                  <a:pt x="1099" y="212"/>
                  <a:pt x="1099" y="212"/>
                </a:cubicBezTo>
                <a:cubicBezTo>
                  <a:pt x="1106" y="211"/>
                  <a:pt x="1106" y="211"/>
                  <a:pt x="1106" y="211"/>
                </a:cubicBezTo>
                <a:cubicBezTo>
                  <a:pt x="1106" y="208"/>
                  <a:pt x="1106" y="208"/>
                  <a:pt x="1106" y="208"/>
                </a:cubicBezTo>
                <a:cubicBezTo>
                  <a:pt x="1091" y="208"/>
                  <a:pt x="1091" y="208"/>
                  <a:pt x="1091" y="208"/>
                </a:cubicBezTo>
                <a:cubicBezTo>
                  <a:pt x="1090" y="211"/>
                  <a:pt x="1087" y="217"/>
                  <a:pt x="1083" y="225"/>
                </a:cubicBezTo>
                <a:cubicBezTo>
                  <a:pt x="1079" y="233"/>
                  <a:pt x="1077" y="239"/>
                  <a:pt x="1076" y="242"/>
                </a:cubicBezTo>
                <a:close/>
                <a:moveTo>
                  <a:pt x="1138" y="253"/>
                </a:moveTo>
                <a:cubicBezTo>
                  <a:pt x="1136" y="251"/>
                  <a:pt x="1136" y="251"/>
                  <a:pt x="1136" y="251"/>
                </a:cubicBezTo>
                <a:cubicBezTo>
                  <a:pt x="1134" y="253"/>
                  <a:pt x="1133" y="254"/>
                  <a:pt x="1131" y="255"/>
                </a:cubicBezTo>
                <a:cubicBezTo>
                  <a:pt x="1129" y="256"/>
                  <a:pt x="1126" y="256"/>
                  <a:pt x="1124" y="256"/>
                </a:cubicBezTo>
                <a:cubicBezTo>
                  <a:pt x="1121" y="256"/>
                  <a:pt x="1119" y="255"/>
                  <a:pt x="1118" y="253"/>
                </a:cubicBezTo>
                <a:cubicBezTo>
                  <a:pt x="1117" y="250"/>
                  <a:pt x="1116" y="247"/>
                  <a:pt x="1116" y="244"/>
                </a:cubicBezTo>
                <a:cubicBezTo>
                  <a:pt x="1119" y="244"/>
                  <a:pt x="1123" y="244"/>
                  <a:pt x="1126" y="242"/>
                </a:cubicBezTo>
                <a:cubicBezTo>
                  <a:pt x="1130" y="241"/>
                  <a:pt x="1133" y="240"/>
                  <a:pt x="1136" y="237"/>
                </a:cubicBezTo>
                <a:cubicBezTo>
                  <a:pt x="1138" y="235"/>
                  <a:pt x="1140" y="232"/>
                  <a:pt x="1140" y="229"/>
                </a:cubicBezTo>
                <a:cubicBezTo>
                  <a:pt x="1140" y="226"/>
                  <a:pt x="1139" y="224"/>
                  <a:pt x="1137" y="223"/>
                </a:cubicBezTo>
                <a:cubicBezTo>
                  <a:pt x="1135" y="221"/>
                  <a:pt x="1133" y="220"/>
                  <a:pt x="1130" y="220"/>
                </a:cubicBezTo>
                <a:cubicBezTo>
                  <a:pt x="1126" y="220"/>
                  <a:pt x="1122" y="221"/>
                  <a:pt x="1119" y="224"/>
                </a:cubicBezTo>
                <a:cubicBezTo>
                  <a:pt x="1116" y="226"/>
                  <a:pt x="1114" y="229"/>
                  <a:pt x="1112" y="233"/>
                </a:cubicBezTo>
                <a:cubicBezTo>
                  <a:pt x="1110" y="237"/>
                  <a:pt x="1109" y="241"/>
                  <a:pt x="1109" y="246"/>
                </a:cubicBezTo>
                <a:cubicBezTo>
                  <a:pt x="1109" y="248"/>
                  <a:pt x="1110" y="251"/>
                  <a:pt x="1111" y="253"/>
                </a:cubicBezTo>
                <a:cubicBezTo>
                  <a:pt x="1111" y="255"/>
                  <a:pt x="1113" y="257"/>
                  <a:pt x="1115" y="259"/>
                </a:cubicBezTo>
                <a:cubicBezTo>
                  <a:pt x="1117" y="260"/>
                  <a:pt x="1120" y="261"/>
                  <a:pt x="1123" y="261"/>
                </a:cubicBezTo>
                <a:cubicBezTo>
                  <a:pt x="1126" y="261"/>
                  <a:pt x="1129" y="260"/>
                  <a:pt x="1132" y="258"/>
                </a:cubicBezTo>
                <a:cubicBezTo>
                  <a:pt x="1135" y="257"/>
                  <a:pt x="1136" y="255"/>
                  <a:pt x="1138" y="253"/>
                </a:cubicBezTo>
                <a:close/>
                <a:moveTo>
                  <a:pt x="1128" y="224"/>
                </a:moveTo>
                <a:cubicBezTo>
                  <a:pt x="1130" y="224"/>
                  <a:pt x="1131" y="224"/>
                  <a:pt x="1132" y="225"/>
                </a:cubicBezTo>
                <a:cubicBezTo>
                  <a:pt x="1132" y="226"/>
                  <a:pt x="1133" y="228"/>
                  <a:pt x="1133" y="229"/>
                </a:cubicBezTo>
                <a:cubicBezTo>
                  <a:pt x="1133" y="232"/>
                  <a:pt x="1132" y="234"/>
                  <a:pt x="1130" y="235"/>
                </a:cubicBezTo>
                <a:cubicBezTo>
                  <a:pt x="1129" y="237"/>
                  <a:pt x="1126" y="238"/>
                  <a:pt x="1124" y="239"/>
                </a:cubicBezTo>
                <a:cubicBezTo>
                  <a:pt x="1121" y="240"/>
                  <a:pt x="1119" y="241"/>
                  <a:pt x="1116" y="241"/>
                </a:cubicBezTo>
                <a:cubicBezTo>
                  <a:pt x="1117" y="238"/>
                  <a:pt x="1117" y="236"/>
                  <a:pt x="1118" y="233"/>
                </a:cubicBezTo>
                <a:cubicBezTo>
                  <a:pt x="1119" y="230"/>
                  <a:pt x="1121" y="228"/>
                  <a:pt x="1122" y="226"/>
                </a:cubicBezTo>
                <a:cubicBezTo>
                  <a:pt x="1124" y="225"/>
                  <a:pt x="1126" y="224"/>
                  <a:pt x="1128" y="224"/>
                </a:cubicBezTo>
                <a:close/>
                <a:moveTo>
                  <a:pt x="1175" y="254"/>
                </a:moveTo>
                <a:cubicBezTo>
                  <a:pt x="1182" y="204"/>
                  <a:pt x="1182" y="204"/>
                  <a:pt x="1182" y="204"/>
                </a:cubicBezTo>
                <a:cubicBezTo>
                  <a:pt x="1181" y="204"/>
                  <a:pt x="1181" y="204"/>
                  <a:pt x="1181" y="204"/>
                </a:cubicBezTo>
                <a:cubicBezTo>
                  <a:pt x="1171" y="205"/>
                  <a:pt x="1171" y="205"/>
                  <a:pt x="1171" y="205"/>
                </a:cubicBezTo>
                <a:cubicBezTo>
                  <a:pt x="1170" y="207"/>
                  <a:pt x="1170" y="207"/>
                  <a:pt x="1170" y="207"/>
                </a:cubicBezTo>
                <a:cubicBezTo>
                  <a:pt x="1175" y="208"/>
                  <a:pt x="1175" y="208"/>
                  <a:pt x="1175" y="208"/>
                </a:cubicBezTo>
                <a:cubicBezTo>
                  <a:pt x="1173" y="221"/>
                  <a:pt x="1173" y="221"/>
                  <a:pt x="1173" y="221"/>
                </a:cubicBezTo>
                <a:cubicBezTo>
                  <a:pt x="1171" y="220"/>
                  <a:pt x="1169" y="220"/>
                  <a:pt x="1168" y="220"/>
                </a:cubicBezTo>
                <a:cubicBezTo>
                  <a:pt x="1163" y="220"/>
                  <a:pt x="1159" y="222"/>
                  <a:pt x="1156" y="224"/>
                </a:cubicBezTo>
                <a:cubicBezTo>
                  <a:pt x="1152" y="227"/>
                  <a:pt x="1150" y="230"/>
                  <a:pt x="1148" y="234"/>
                </a:cubicBezTo>
                <a:cubicBezTo>
                  <a:pt x="1146" y="238"/>
                  <a:pt x="1145" y="242"/>
                  <a:pt x="1145" y="246"/>
                </a:cubicBezTo>
                <a:cubicBezTo>
                  <a:pt x="1145" y="250"/>
                  <a:pt x="1146" y="254"/>
                  <a:pt x="1148" y="257"/>
                </a:cubicBezTo>
                <a:cubicBezTo>
                  <a:pt x="1150" y="259"/>
                  <a:pt x="1153" y="261"/>
                  <a:pt x="1157" y="261"/>
                </a:cubicBezTo>
                <a:cubicBezTo>
                  <a:pt x="1159" y="261"/>
                  <a:pt x="1162" y="260"/>
                  <a:pt x="1163" y="259"/>
                </a:cubicBezTo>
                <a:cubicBezTo>
                  <a:pt x="1165" y="258"/>
                  <a:pt x="1167" y="256"/>
                  <a:pt x="1168" y="255"/>
                </a:cubicBezTo>
                <a:cubicBezTo>
                  <a:pt x="1168" y="256"/>
                  <a:pt x="1168" y="256"/>
                  <a:pt x="1168" y="256"/>
                </a:cubicBezTo>
                <a:cubicBezTo>
                  <a:pt x="1168" y="259"/>
                  <a:pt x="1170" y="261"/>
                  <a:pt x="1173" y="261"/>
                </a:cubicBezTo>
                <a:cubicBezTo>
                  <a:pt x="1174" y="261"/>
                  <a:pt x="1176" y="260"/>
                  <a:pt x="1177" y="259"/>
                </a:cubicBezTo>
                <a:cubicBezTo>
                  <a:pt x="1178" y="258"/>
                  <a:pt x="1179" y="257"/>
                  <a:pt x="1180" y="256"/>
                </a:cubicBezTo>
                <a:cubicBezTo>
                  <a:pt x="1179" y="255"/>
                  <a:pt x="1179" y="255"/>
                  <a:pt x="1179" y="255"/>
                </a:cubicBezTo>
                <a:cubicBezTo>
                  <a:pt x="1178" y="256"/>
                  <a:pt x="1177" y="256"/>
                  <a:pt x="1176" y="256"/>
                </a:cubicBezTo>
                <a:cubicBezTo>
                  <a:pt x="1175" y="256"/>
                  <a:pt x="1175" y="256"/>
                  <a:pt x="1175" y="255"/>
                </a:cubicBezTo>
                <a:cubicBezTo>
                  <a:pt x="1175" y="254"/>
                  <a:pt x="1175" y="254"/>
                  <a:pt x="1175" y="254"/>
                </a:cubicBezTo>
                <a:close/>
                <a:moveTo>
                  <a:pt x="1172" y="225"/>
                </a:moveTo>
                <a:cubicBezTo>
                  <a:pt x="1169" y="250"/>
                  <a:pt x="1169" y="250"/>
                  <a:pt x="1169" y="250"/>
                </a:cubicBezTo>
                <a:cubicBezTo>
                  <a:pt x="1168" y="252"/>
                  <a:pt x="1166" y="253"/>
                  <a:pt x="1164" y="254"/>
                </a:cubicBezTo>
                <a:cubicBezTo>
                  <a:pt x="1163" y="256"/>
                  <a:pt x="1161" y="256"/>
                  <a:pt x="1159" y="256"/>
                </a:cubicBezTo>
                <a:cubicBezTo>
                  <a:pt x="1157" y="256"/>
                  <a:pt x="1155" y="255"/>
                  <a:pt x="1154" y="253"/>
                </a:cubicBezTo>
                <a:cubicBezTo>
                  <a:pt x="1153" y="252"/>
                  <a:pt x="1153" y="249"/>
                  <a:pt x="1153" y="246"/>
                </a:cubicBezTo>
                <a:cubicBezTo>
                  <a:pt x="1153" y="242"/>
                  <a:pt x="1153" y="239"/>
                  <a:pt x="1154" y="236"/>
                </a:cubicBezTo>
                <a:cubicBezTo>
                  <a:pt x="1155" y="232"/>
                  <a:pt x="1157" y="230"/>
                  <a:pt x="1159" y="227"/>
                </a:cubicBezTo>
                <a:cubicBezTo>
                  <a:pt x="1161" y="225"/>
                  <a:pt x="1164" y="224"/>
                  <a:pt x="1167" y="224"/>
                </a:cubicBezTo>
                <a:cubicBezTo>
                  <a:pt x="1169" y="224"/>
                  <a:pt x="1171" y="224"/>
                  <a:pt x="1172" y="225"/>
                </a:cubicBezTo>
                <a:close/>
                <a:moveTo>
                  <a:pt x="1198" y="254"/>
                </a:moveTo>
                <a:cubicBezTo>
                  <a:pt x="1202" y="221"/>
                  <a:pt x="1202" y="221"/>
                  <a:pt x="1202" y="221"/>
                </a:cubicBezTo>
                <a:cubicBezTo>
                  <a:pt x="1201" y="220"/>
                  <a:pt x="1201" y="220"/>
                  <a:pt x="1201" y="220"/>
                </a:cubicBezTo>
                <a:cubicBezTo>
                  <a:pt x="1191" y="222"/>
                  <a:pt x="1191" y="222"/>
                  <a:pt x="1191" y="222"/>
                </a:cubicBezTo>
                <a:cubicBezTo>
                  <a:pt x="1190" y="224"/>
                  <a:pt x="1190" y="224"/>
                  <a:pt x="1190" y="224"/>
                </a:cubicBezTo>
                <a:cubicBezTo>
                  <a:pt x="1195" y="226"/>
                  <a:pt x="1195" y="226"/>
                  <a:pt x="1195" y="226"/>
                </a:cubicBezTo>
                <a:cubicBezTo>
                  <a:pt x="1194" y="233"/>
                  <a:pt x="1193" y="239"/>
                  <a:pt x="1192" y="243"/>
                </a:cubicBezTo>
                <a:cubicBezTo>
                  <a:pt x="1191" y="251"/>
                  <a:pt x="1191" y="255"/>
                  <a:pt x="1191" y="256"/>
                </a:cubicBezTo>
                <a:cubicBezTo>
                  <a:pt x="1190" y="258"/>
                  <a:pt x="1191" y="259"/>
                  <a:pt x="1192" y="260"/>
                </a:cubicBezTo>
                <a:cubicBezTo>
                  <a:pt x="1192" y="260"/>
                  <a:pt x="1194" y="261"/>
                  <a:pt x="1195" y="261"/>
                </a:cubicBezTo>
                <a:cubicBezTo>
                  <a:pt x="1197" y="261"/>
                  <a:pt x="1199" y="260"/>
                  <a:pt x="1200" y="259"/>
                </a:cubicBezTo>
                <a:cubicBezTo>
                  <a:pt x="1202" y="258"/>
                  <a:pt x="1203" y="257"/>
                  <a:pt x="1203" y="256"/>
                </a:cubicBezTo>
                <a:cubicBezTo>
                  <a:pt x="1202" y="254"/>
                  <a:pt x="1202" y="254"/>
                  <a:pt x="1202" y="254"/>
                </a:cubicBezTo>
                <a:cubicBezTo>
                  <a:pt x="1202" y="255"/>
                  <a:pt x="1201" y="256"/>
                  <a:pt x="1200" y="256"/>
                </a:cubicBezTo>
                <a:cubicBezTo>
                  <a:pt x="1200" y="256"/>
                  <a:pt x="1199" y="256"/>
                  <a:pt x="1199" y="256"/>
                </a:cubicBezTo>
                <a:cubicBezTo>
                  <a:pt x="1198" y="256"/>
                  <a:pt x="1198" y="256"/>
                  <a:pt x="1198" y="256"/>
                </a:cubicBezTo>
                <a:cubicBezTo>
                  <a:pt x="1198" y="256"/>
                  <a:pt x="1198" y="255"/>
                  <a:pt x="1198" y="255"/>
                </a:cubicBezTo>
                <a:lnTo>
                  <a:pt x="1198" y="254"/>
                </a:lnTo>
                <a:close/>
                <a:moveTo>
                  <a:pt x="1200" y="213"/>
                </a:moveTo>
                <a:cubicBezTo>
                  <a:pt x="1201" y="213"/>
                  <a:pt x="1202" y="212"/>
                  <a:pt x="1203" y="211"/>
                </a:cubicBezTo>
                <a:cubicBezTo>
                  <a:pt x="1204" y="210"/>
                  <a:pt x="1205" y="209"/>
                  <a:pt x="1205" y="207"/>
                </a:cubicBezTo>
                <a:cubicBezTo>
                  <a:pt x="1205" y="206"/>
                  <a:pt x="1204" y="206"/>
                  <a:pt x="1204" y="205"/>
                </a:cubicBezTo>
                <a:cubicBezTo>
                  <a:pt x="1203" y="204"/>
                  <a:pt x="1202" y="204"/>
                  <a:pt x="1201" y="204"/>
                </a:cubicBezTo>
                <a:cubicBezTo>
                  <a:pt x="1200" y="204"/>
                  <a:pt x="1198" y="204"/>
                  <a:pt x="1198" y="205"/>
                </a:cubicBezTo>
                <a:cubicBezTo>
                  <a:pt x="1197" y="206"/>
                  <a:pt x="1196" y="207"/>
                  <a:pt x="1196" y="209"/>
                </a:cubicBezTo>
                <a:cubicBezTo>
                  <a:pt x="1196" y="210"/>
                  <a:pt x="1197" y="211"/>
                  <a:pt x="1197" y="212"/>
                </a:cubicBezTo>
                <a:cubicBezTo>
                  <a:pt x="1198" y="212"/>
                  <a:pt x="1199" y="213"/>
                  <a:pt x="1200" y="213"/>
                </a:cubicBezTo>
                <a:close/>
                <a:moveTo>
                  <a:pt x="1237" y="228"/>
                </a:moveTo>
                <a:cubicBezTo>
                  <a:pt x="1238" y="229"/>
                  <a:pt x="1238" y="229"/>
                  <a:pt x="1238" y="229"/>
                </a:cubicBezTo>
                <a:cubicBezTo>
                  <a:pt x="1240" y="222"/>
                  <a:pt x="1240" y="222"/>
                  <a:pt x="1240" y="222"/>
                </a:cubicBezTo>
                <a:cubicBezTo>
                  <a:pt x="1239" y="221"/>
                  <a:pt x="1238" y="221"/>
                  <a:pt x="1237" y="221"/>
                </a:cubicBezTo>
                <a:cubicBezTo>
                  <a:pt x="1235" y="220"/>
                  <a:pt x="1234" y="220"/>
                  <a:pt x="1232" y="220"/>
                </a:cubicBezTo>
                <a:cubicBezTo>
                  <a:pt x="1228" y="220"/>
                  <a:pt x="1224" y="221"/>
                  <a:pt x="1221" y="224"/>
                </a:cubicBezTo>
                <a:cubicBezTo>
                  <a:pt x="1218" y="227"/>
                  <a:pt x="1216" y="230"/>
                  <a:pt x="1214" y="234"/>
                </a:cubicBezTo>
                <a:cubicBezTo>
                  <a:pt x="1213" y="237"/>
                  <a:pt x="1212" y="241"/>
                  <a:pt x="1212" y="245"/>
                </a:cubicBezTo>
                <a:cubicBezTo>
                  <a:pt x="1212" y="250"/>
                  <a:pt x="1213" y="254"/>
                  <a:pt x="1215" y="257"/>
                </a:cubicBezTo>
                <a:cubicBezTo>
                  <a:pt x="1217" y="259"/>
                  <a:pt x="1220" y="261"/>
                  <a:pt x="1224" y="261"/>
                </a:cubicBezTo>
                <a:cubicBezTo>
                  <a:pt x="1227" y="261"/>
                  <a:pt x="1230" y="260"/>
                  <a:pt x="1232" y="259"/>
                </a:cubicBezTo>
                <a:cubicBezTo>
                  <a:pt x="1235" y="257"/>
                  <a:pt x="1236" y="256"/>
                  <a:pt x="1238" y="254"/>
                </a:cubicBezTo>
                <a:cubicBezTo>
                  <a:pt x="1236" y="252"/>
                  <a:pt x="1236" y="252"/>
                  <a:pt x="1236" y="252"/>
                </a:cubicBezTo>
                <a:cubicBezTo>
                  <a:pt x="1235" y="253"/>
                  <a:pt x="1233" y="254"/>
                  <a:pt x="1232" y="255"/>
                </a:cubicBezTo>
                <a:cubicBezTo>
                  <a:pt x="1230" y="256"/>
                  <a:pt x="1229" y="256"/>
                  <a:pt x="1227" y="256"/>
                </a:cubicBezTo>
                <a:cubicBezTo>
                  <a:pt x="1224" y="256"/>
                  <a:pt x="1222" y="255"/>
                  <a:pt x="1221" y="253"/>
                </a:cubicBezTo>
                <a:cubicBezTo>
                  <a:pt x="1220" y="251"/>
                  <a:pt x="1219" y="248"/>
                  <a:pt x="1219" y="244"/>
                </a:cubicBezTo>
                <a:cubicBezTo>
                  <a:pt x="1219" y="240"/>
                  <a:pt x="1219" y="237"/>
                  <a:pt x="1221" y="234"/>
                </a:cubicBezTo>
                <a:cubicBezTo>
                  <a:pt x="1222" y="231"/>
                  <a:pt x="1223" y="229"/>
                  <a:pt x="1225" y="227"/>
                </a:cubicBezTo>
                <a:cubicBezTo>
                  <a:pt x="1227" y="225"/>
                  <a:pt x="1229" y="225"/>
                  <a:pt x="1231" y="225"/>
                </a:cubicBezTo>
                <a:cubicBezTo>
                  <a:pt x="1232" y="225"/>
                  <a:pt x="1235" y="226"/>
                  <a:pt x="1237" y="228"/>
                </a:cubicBezTo>
                <a:close/>
                <a:moveTo>
                  <a:pt x="1255" y="254"/>
                </a:moveTo>
                <a:cubicBezTo>
                  <a:pt x="1260" y="221"/>
                  <a:pt x="1260" y="221"/>
                  <a:pt x="1260" y="221"/>
                </a:cubicBezTo>
                <a:cubicBezTo>
                  <a:pt x="1259" y="220"/>
                  <a:pt x="1259" y="220"/>
                  <a:pt x="1259" y="220"/>
                </a:cubicBezTo>
                <a:cubicBezTo>
                  <a:pt x="1249" y="222"/>
                  <a:pt x="1249" y="222"/>
                  <a:pt x="1249" y="222"/>
                </a:cubicBezTo>
                <a:cubicBezTo>
                  <a:pt x="1248" y="224"/>
                  <a:pt x="1248" y="224"/>
                  <a:pt x="1248" y="224"/>
                </a:cubicBezTo>
                <a:cubicBezTo>
                  <a:pt x="1253" y="226"/>
                  <a:pt x="1253" y="226"/>
                  <a:pt x="1253" y="226"/>
                </a:cubicBezTo>
                <a:cubicBezTo>
                  <a:pt x="1252" y="233"/>
                  <a:pt x="1251" y="239"/>
                  <a:pt x="1250" y="243"/>
                </a:cubicBezTo>
                <a:cubicBezTo>
                  <a:pt x="1249" y="251"/>
                  <a:pt x="1248" y="255"/>
                  <a:pt x="1248" y="256"/>
                </a:cubicBezTo>
                <a:cubicBezTo>
                  <a:pt x="1248" y="258"/>
                  <a:pt x="1249" y="259"/>
                  <a:pt x="1249" y="260"/>
                </a:cubicBezTo>
                <a:cubicBezTo>
                  <a:pt x="1250" y="260"/>
                  <a:pt x="1251" y="261"/>
                  <a:pt x="1253" y="261"/>
                </a:cubicBezTo>
                <a:cubicBezTo>
                  <a:pt x="1255" y="261"/>
                  <a:pt x="1256" y="260"/>
                  <a:pt x="1258" y="259"/>
                </a:cubicBezTo>
                <a:cubicBezTo>
                  <a:pt x="1259" y="258"/>
                  <a:pt x="1260" y="257"/>
                  <a:pt x="1261" y="256"/>
                </a:cubicBezTo>
                <a:cubicBezTo>
                  <a:pt x="1260" y="254"/>
                  <a:pt x="1260" y="254"/>
                  <a:pt x="1260" y="254"/>
                </a:cubicBezTo>
                <a:cubicBezTo>
                  <a:pt x="1259" y="255"/>
                  <a:pt x="1259" y="256"/>
                  <a:pt x="1258" y="256"/>
                </a:cubicBezTo>
                <a:cubicBezTo>
                  <a:pt x="1258" y="256"/>
                  <a:pt x="1257" y="256"/>
                  <a:pt x="1256" y="256"/>
                </a:cubicBezTo>
                <a:cubicBezTo>
                  <a:pt x="1256" y="256"/>
                  <a:pt x="1256" y="256"/>
                  <a:pt x="1256" y="256"/>
                </a:cubicBezTo>
                <a:cubicBezTo>
                  <a:pt x="1255" y="256"/>
                  <a:pt x="1255" y="255"/>
                  <a:pt x="1255" y="255"/>
                </a:cubicBezTo>
                <a:lnTo>
                  <a:pt x="1255" y="254"/>
                </a:lnTo>
                <a:close/>
                <a:moveTo>
                  <a:pt x="1258" y="213"/>
                </a:moveTo>
                <a:cubicBezTo>
                  <a:pt x="1259" y="213"/>
                  <a:pt x="1260" y="212"/>
                  <a:pt x="1261" y="211"/>
                </a:cubicBezTo>
                <a:cubicBezTo>
                  <a:pt x="1262" y="210"/>
                  <a:pt x="1262" y="209"/>
                  <a:pt x="1262" y="207"/>
                </a:cubicBezTo>
                <a:cubicBezTo>
                  <a:pt x="1262" y="206"/>
                  <a:pt x="1262" y="206"/>
                  <a:pt x="1261" y="205"/>
                </a:cubicBezTo>
                <a:cubicBezTo>
                  <a:pt x="1261" y="204"/>
                  <a:pt x="1260" y="204"/>
                  <a:pt x="1259" y="204"/>
                </a:cubicBezTo>
                <a:cubicBezTo>
                  <a:pt x="1257" y="204"/>
                  <a:pt x="1256" y="204"/>
                  <a:pt x="1255" y="205"/>
                </a:cubicBezTo>
                <a:cubicBezTo>
                  <a:pt x="1254" y="206"/>
                  <a:pt x="1254" y="207"/>
                  <a:pt x="1254" y="209"/>
                </a:cubicBezTo>
                <a:cubicBezTo>
                  <a:pt x="1254" y="210"/>
                  <a:pt x="1254" y="211"/>
                  <a:pt x="1255" y="212"/>
                </a:cubicBezTo>
                <a:cubicBezTo>
                  <a:pt x="1256" y="212"/>
                  <a:pt x="1257" y="213"/>
                  <a:pt x="1258" y="213"/>
                </a:cubicBezTo>
                <a:close/>
                <a:moveTo>
                  <a:pt x="1282" y="229"/>
                </a:moveTo>
                <a:cubicBezTo>
                  <a:pt x="1283" y="221"/>
                  <a:pt x="1283" y="221"/>
                  <a:pt x="1283" y="221"/>
                </a:cubicBezTo>
                <a:cubicBezTo>
                  <a:pt x="1281" y="220"/>
                  <a:pt x="1281" y="220"/>
                  <a:pt x="1281" y="220"/>
                </a:cubicBezTo>
                <a:cubicBezTo>
                  <a:pt x="1273" y="222"/>
                  <a:pt x="1273" y="222"/>
                  <a:pt x="1273" y="222"/>
                </a:cubicBezTo>
                <a:cubicBezTo>
                  <a:pt x="1272" y="224"/>
                  <a:pt x="1272" y="224"/>
                  <a:pt x="1272" y="224"/>
                </a:cubicBezTo>
                <a:cubicBezTo>
                  <a:pt x="1275" y="226"/>
                  <a:pt x="1275" y="226"/>
                  <a:pt x="1275" y="226"/>
                </a:cubicBezTo>
                <a:cubicBezTo>
                  <a:pt x="1271" y="260"/>
                  <a:pt x="1271" y="260"/>
                  <a:pt x="1271" y="260"/>
                </a:cubicBezTo>
                <a:cubicBezTo>
                  <a:pt x="1278" y="260"/>
                  <a:pt x="1278" y="260"/>
                  <a:pt x="1278" y="260"/>
                </a:cubicBezTo>
                <a:cubicBezTo>
                  <a:pt x="1281" y="235"/>
                  <a:pt x="1281" y="235"/>
                  <a:pt x="1281" y="235"/>
                </a:cubicBezTo>
                <a:cubicBezTo>
                  <a:pt x="1283" y="232"/>
                  <a:pt x="1285" y="230"/>
                  <a:pt x="1287" y="228"/>
                </a:cubicBezTo>
                <a:cubicBezTo>
                  <a:pt x="1289" y="226"/>
                  <a:pt x="1291" y="225"/>
                  <a:pt x="1293" y="225"/>
                </a:cubicBezTo>
                <a:cubicBezTo>
                  <a:pt x="1295" y="225"/>
                  <a:pt x="1296" y="226"/>
                  <a:pt x="1297" y="226"/>
                </a:cubicBezTo>
                <a:cubicBezTo>
                  <a:pt x="1297" y="227"/>
                  <a:pt x="1298" y="229"/>
                  <a:pt x="1298" y="231"/>
                </a:cubicBezTo>
                <a:cubicBezTo>
                  <a:pt x="1298" y="233"/>
                  <a:pt x="1297" y="234"/>
                  <a:pt x="1297" y="236"/>
                </a:cubicBezTo>
                <a:cubicBezTo>
                  <a:pt x="1297" y="238"/>
                  <a:pt x="1297" y="240"/>
                  <a:pt x="1296" y="243"/>
                </a:cubicBezTo>
                <a:cubicBezTo>
                  <a:pt x="1296" y="245"/>
                  <a:pt x="1296" y="245"/>
                  <a:pt x="1296" y="245"/>
                </a:cubicBezTo>
                <a:cubicBezTo>
                  <a:pt x="1295" y="248"/>
                  <a:pt x="1295" y="248"/>
                  <a:pt x="1295" y="248"/>
                </a:cubicBezTo>
                <a:cubicBezTo>
                  <a:pt x="1294" y="252"/>
                  <a:pt x="1294" y="255"/>
                  <a:pt x="1294" y="256"/>
                </a:cubicBezTo>
                <a:cubicBezTo>
                  <a:pt x="1294" y="259"/>
                  <a:pt x="1295" y="261"/>
                  <a:pt x="1298" y="261"/>
                </a:cubicBezTo>
                <a:cubicBezTo>
                  <a:pt x="1300" y="261"/>
                  <a:pt x="1301" y="260"/>
                  <a:pt x="1302" y="260"/>
                </a:cubicBezTo>
                <a:cubicBezTo>
                  <a:pt x="1303" y="259"/>
                  <a:pt x="1304" y="259"/>
                  <a:pt x="1305" y="258"/>
                </a:cubicBezTo>
                <a:cubicBezTo>
                  <a:pt x="1305" y="258"/>
                  <a:pt x="1306" y="257"/>
                  <a:pt x="1306" y="257"/>
                </a:cubicBezTo>
                <a:cubicBezTo>
                  <a:pt x="1305" y="255"/>
                  <a:pt x="1305" y="255"/>
                  <a:pt x="1305" y="255"/>
                </a:cubicBezTo>
                <a:cubicBezTo>
                  <a:pt x="1304" y="256"/>
                  <a:pt x="1303" y="256"/>
                  <a:pt x="1302" y="256"/>
                </a:cubicBezTo>
                <a:cubicBezTo>
                  <a:pt x="1301" y="256"/>
                  <a:pt x="1301" y="256"/>
                  <a:pt x="1301" y="255"/>
                </a:cubicBezTo>
                <a:cubicBezTo>
                  <a:pt x="1301" y="253"/>
                  <a:pt x="1301" y="250"/>
                  <a:pt x="1302" y="246"/>
                </a:cubicBezTo>
                <a:cubicBezTo>
                  <a:pt x="1303" y="243"/>
                  <a:pt x="1303" y="243"/>
                  <a:pt x="1303" y="243"/>
                </a:cubicBezTo>
                <a:cubicBezTo>
                  <a:pt x="1303" y="241"/>
                  <a:pt x="1303" y="241"/>
                  <a:pt x="1303" y="241"/>
                </a:cubicBezTo>
                <a:cubicBezTo>
                  <a:pt x="1304" y="236"/>
                  <a:pt x="1305" y="232"/>
                  <a:pt x="1305" y="230"/>
                </a:cubicBezTo>
                <a:cubicBezTo>
                  <a:pt x="1305" y="227"/>
                  <a:pt x="1304" y="224"/>
                  <a:pt x="1302" y="223"/>
                </a:cubicBezTo>
                <a:cubicBezTo>
                  <a:pt x="1301" y="221"/>
                  <a:pt x="1299" y="220"/>
                  <a:pt x="1296" y="220"/>
                </a:cubicBezTo>
                <a:cubicBezTo>
                  <a:pt x="1294" y="220"/>
                  <a:pt x="1291" y="221"/>
                  <a:pt x="1289" y="223"/>
                </a:cubicBezTo>
                <a:cubicBezTo>
                  <a:pt x="1286" y="224"/>
                  <a:pt x="1284" y="227"/>
                  <a:pt x="1282" y="229"/>
                </a:cubicBezTo>
                <a:close/>
                <a:moveTo>
                  <a:pt x="1342" y="253"/>
                </a:moveTo>
                <a:cubicBezTo>
                  <a:pt x="1340" y="251"/>
                  <a:pt x="1340" y="251"/>
                  <a:pt x="1340" y="251"/>
                </a:cubicBezTo>
                <a:cubicBezTo>
                  <a:pt x="1339" y="253"/>
                  <a:pt x="1337" y="254"/>
                  <a:pt x="1335" y="255"/>
                </a:cubicBezTo>
                <a:cubicBezTo>
                  <a:pt x="1333" y="256"/>
                  <a:pt x="1331" y="256"/>
                  <a:pt x="1329" y="256"/>
                </a:cubicBezTo>
                <a:cubicBezTo>
                  <a:pt x="1326" y="256"/>
                  <a:pt x="1323" y="255"/>
                  <a:pt x="1322" y="253"/>
                </a:cubicBezTo>
                <a:cubicBezTo>
                  <a:pt x="1321" y="250"/>
                  <a:pt x="1320" y="247"/>
                  <a:pt x="1320" y="244"/>
                </a:cubicBezTo>
                <a:cubicBezTo>
                  <a:pt x="1323" y="244"/>
                  <a:pt x="1327" y="244"/>
                  <a:pt x="1330" y="242"/>
                </a:cubicBezTo>
                <a:cubicBezTo>
                  <a:pt x="1334" y="241"/>
                  <a:pt x="1337" y="240"/>
                  <a:pt x="1340" y="237"/>
                </a:cubicBezTo>
                <a:cubicBezTo>
                  <a:pt x="1342" y="235"/>
                  <a:pt x="1344" y="232"/>
                  <a:pt x="1344" y="229"/>
                </a:cubicBezTo>
                <a:cubicBezTo>
                  <a:pt x="1344" y="226"/>
                  <a:pt x="1343" y="224"/>
                  <a:pt x="1341" y="223"/>
                </a:cubicBezTo>
                <a:cubicBezTo>
                  <a:pt x="1340" y="221"/>
                  <a:pt x="1337" y="220"/>
                  <a:pt x="1334" y="220"/>
                </a:cubicBezTo>
                <a:cubicBezTo>
                  <a:pt x="1330" y="220"/>
                  <a:pt x="1326" y="221"/>
                  <a:pt x="1323" y="224"/>
                </a:cubicBezTo>
                <a:cubicBezTo>
                  <a:pt x="1320" y="226"/>
                  <a:pt x="1318" y="229"/>
                  <a:pt x="1316" y="233"/>
                </a:cubicBezTo>
                <a:cubicBezTo>
                  <a:pt x="1314" y="237"/>
                  <a:pt x="1313" y="241"/>
                  <a:pt x="1313" y="246"/>
                </a:cubicBezTo>
                <a:cubicBezTo>
                  <a:pt x="1313" y="248"/>
                  <a:pt x="1314" y="251"/>
                  <a:pt x="1315" y="253"/>
                </a:cubicBezTo>
                <a:cubicBezTo>
                  <a:pt x="1316" y="255"/>
                  <a:pt x="1317" y="257"/>
                  <a:pt x="1319" y="259"/>
                </a:cubicBezTo>
                <a:cubicBezTo>
                  <a:pt x="1321" y="260"/>
                  <a:pt x="1324" y="261"/>
                  <a:pt x="1327" y="261"/>
                </a:cubicBezTo>
                <a:cubicBezTo>
                  <a:pt x="1330" y="261"/>
                  <a:pt x="1333" y="260"/>
                  <a:pt x="1336" y="258"/>
                </a:cubicBezTo>
                <a:cubicBezTo>
                  <a:pt x="1339" y="257"/>
                  <a:pt x="1341" y="255"/>
                  <a:pt x="1342" y="253"/>
                </a:cubicBezTo>
                <a:close/>
                <a:moveTo>
                  <a:pt x="1332" y="224"/>
                </a:moveTo>
                <a:cubicBezTo>
                  <a:pt x="1334" y="224"/>
                  <a:pt x="1335" y="224"/>
                  <a:pt x="1336" y="225"/>
                </a:cubicBezTo>
                <a:cubicBezTo>
                  <a:pt x="1337" y="226"/>
                  <a:pt x="1337" y="228"/>
                  <a:pt x="1337" y="229"/>
                </a:cubicBezTo>
                <a:cubicBezTo>
                  <a:pt x="1337" y="232"/>
                  <a:pt x="1336" y="234"/>
                  <a:pt x="1334" y="235"/>
                </a:cubicBezTo>
                <a:cubicBezTo>
                  <a:pt x="1333" y="237"/>
                  <a:pt x="1331" y="238"/>
                  <a:pt x="1328" y="239"/>
                </a:cubicBezTo>
                <a:cubicBezTo>
                  <a:pt x="1325" y="240"/>
                  <a:pt x="1323" y="241"/>
                  <a:pt x="1321" y="241"/>
                </a:cubicBezTo>
                <a:cubicBezTo>
                  <a:pt x="1321" y="238"/>
                  <a:pt x="1321" y="236"/>
                  <a:pt x="1322" y="233"/>
                </a:cubicBezTo>
                <a:cubicBezTo>
                  <a:pt x="1323" y="230"/>
                  <a:pt x="1325" y="228"/>
                  <a:pt x="1326" y="226"/>
                </a:cubicBezTo>
                <a:cubicBezTo>
                  <a:pt x="1328" y="225"/>
                  <a:pt x="1330" y="224"/>
                  <a:pt x="1332" y="22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3372482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Full page image">
  <p:cSld name="Full page image">
    <p:spTree>
      <p:nvGrpSpPr>
        <p:cNvPr id="1" name="Shape 40"/>
        <p:cNvGrpSpPr/>
        <p:nvPr/>
      </p:nvGrpSpPr>
      <p:grpSpPr>
        <a:xfrm>
          <a:off x="0" y="0"/>
          <a:ext cx="0" cy="0"/>
          <a:chOff x="0" y="0"/>
          <a:chExt cx="0" cy="0"/>
        </a:xfrm>
      </p:grpSpPr>
      <p:sp>
        <p:nvSpPr>
          <p:cNvPr id="41" name="Google Shape;41;p68"/>
          <p:cNvSpPr>
            <a:spLocks noGrp="1"/>
          </p:cNvSpPr>
          <p:nvPr>
            <p:ph type="pic" idx="2"/>
          </p:nvPr>
        </p:nvSpPr>
        <p:spPr>
          <a:xfrm>
            <a:off x="0" y="0"/>
            <a:ext cx="9144000" cy="5143500"/>
          </a:xfrm>
          <a:prstGeom prst="rect">
            <a:avLst/>
          </a:prstGeom>
          <a:solidFill>
            <a:srgbClr val="E1DCCD"/>
          </a:solidFill>
          <a:ln>
            <a:noFill/>
          </a:ln>
        </p:spPr>
      </p:sp>
      <p:sp>
        <p:nvSpPr>
          <p:cNvPr id="42" name="Google Shape;42;p68"/>
          <p:cNvSpPr txBox="1">
            <a:spLocks noGrp="1"/>
          </p:cNvSpPr>
          <p:nvPr>
            <p:ph type="title"/>
          </p:nvPr>
        </p:nvSpPr>
        <p:spPr>
          <a:xfrm>
            <a:off x="497205" y="327660"/>
            <a:ext cx="7201864" cy="644007"/>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400"/>
              <a:buFont typeface="Georgia"/>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3" name="Google Shape;43;p68"/>
          <p:cNvSpPr txBox="1">
            <a:spLocks noGrp="1"/>
          </p:cNvSpPr>
          <p:nvPr>
            <p:ph type="sldNum" idx="12"/>
          </p:nvPr>
        </p:nvSpPr>
        <p:spPr>
          <a:xfrm>
            <a:off x="8111490" y="4831087"/>
            <a:ext cx="300989" cy="146194"/>
          </a:xfrm>
          <a:prstGeom prst="rect">
            <a:avLst/>
          </a:prstGeom>
          <a:noFill/>
          <a:ln>
            <a:noFill/>
          </a:ln>
        </p:spPr>
        <p:txBody>
          <a:bodyPr spcFirstLastPara="1" wrap="square" lIns="0" tIns="0" rIns="0" bIns="0" anchor="ctr" anchorCtr="0">
            <a:spAutoFit/>
          </a:bodyPr>
          <a:lstStyle>
            <a:lvl1pPr marL="0" lvl="0" indent="0" algn="r">
              <a:spcBef>
                <a:spcPts val="0"/>
              </a:spcBef>
              <a:buNone/>
              <a:defRPr sz="950">
                <a:solidFill>
                  <a:schemeClr val="lt1"/>
                </a:solidFill>
                <a:latin typeface="Arial"/>
                <a:ea typeface="Arial"/>
                <a:cs typeface="Arial"/>
                <a:sym typeface="Arial"/>
              </a:defRPr>
            </a:lvl1pPr>
            <a:lvl2pPr marL="0" lvl="1" indent="0" algn="r">
              <a:spcBef>
                <a:spcPts val="0"/>
              </a:spcBef>
              <a:buNone/>
              <a:defRPr sz="950">
                <a:solidFill>
                  <a:schemeClr val="lt1"/>
                </a:solidFill>
                <a:latin typeface="Arial"/>
                <a:ea typeface="Arial"/>
                <a:cs typeface="Arial"/>
                <a:sym typeface="Arial"/>
              </a:defRPr>
            </a:lvl2pPr>
            <a:lvl3pPr marL="0" lvl="2" indent="0" algn="r">
              <a:spcBef>
                <a:spcPts val="0"/>
              </a:spcBef>
              <a:buNone/>
              <a:defRPr sz="950">
                <a:solidFill>
                  <a:schemeClr val="lt1"/>
                </a:solidFill>
                <a:latin typeface="Arial"/>
                <a:ea typeface="Arial"/>
                <a:cs typeface="Arial"/>
                <a:sym typeface="Arial"/>
              </a:defRPr>
            </a:lvl3pPr>
            <a:lvl4pPr marL="0" lvl="3" indent="0" algn="r">
              <a:spcBef>
                <a:spcPts val="0"/>
              </a:spcBef>
              <a:buNone/>
              <a:defRPr sz="950">
                <a:solidFill>
                  <a:schemeClr val="lt1"/>
                </a:solidFill>
                <a:latin typeface="Arial"/>
                <a:ea typeface="Arial"/>
                <a:cs typeface="Arial"/>
                <a:sym typeface="Arial"/>
              </a:defRPr>
            </a:lvl4pPr>
            <a:lvl5pPr marL="0" lvl="4" indent="0" algn="r">
              <a:spcBef>
                <a:spcPts val="0"/>
              </a:spcBef>
              <a:buNone/>
              <a:defRPr sz="950">
                <a:solidFill>
                  <a:schemeClr val="lt1"/>
                </a:solidFill>
                <a:latin typeface="Arial"/>
                <a:ea typeface="Arial"/>
                <a:cs typeface="Arial"/>
                <a:sym typeface="Arial"/>
              </a:defRPr>
            </a:lvl5pPr>
            <a:lvl6pPr marL="0" lvl="5" indent="0" algn="r">
              <a:spcBef>
                <a:spcPts val="0"/>
              </a:spcBef>
              <a:buNone/>
              <a:defRPr sz="950">
                <a:solidFill>
                  <a:schemeClr val="lt1"/>
                </a:solidFill>
                <a:latin typeface="Arial"/>
                <a:ea typeface="Arial"/>
                <a:cs typeface="Arial"/>
                <a:sym typeface="Arial"/>
              </a:defRPr>
            </a:lvl6pPr>
            <a:lvl7pPr marL="0" lvl="6" indent="0" algn="r">
              <a:spcBef>
                <a:spcPts val="0"/>
              </a:spcBef>
              <a:buNone/>
              <a:defRPr sz="950">
                <a:solidFill>
                  <a:schemeClr val="lt1"/>
                </a:solidFill>
                <a:latin typeface="Arial"/>
                <a:ea typeface="Arial"/>
                <a:cs typeface="Arial"/>
                <a:sym typeface="Arial"/>
              </a:defRPr>
            </a:lvl7pPr>
            <a:lvl8pPr marL="0" lvl="7" indent="0" algn="r">
              <a:spcBef>
                <a:spcPts val="0"/>
              </a:spcBef>
              <a:buNone/>
              <a:defRPr sz="950">
                <a:solidFill>
                  <a:schemeClr val="lt1"/>
                </a:solidFill>
                <a:latin typeface="Arial"/>
                <a:ea typeface="Arial"/>
                <a:cs typeface="Arial"/>
                <a:sym typeface="Arial"/>
              </a:defRPr>
            </a:lvl8pPr>
            <a:lvl9pPr marL="0" lvl="8" indent="0" algn="r">
              <a:spcBef>
                <a:spcPts val="0"/>
              </a:spcBef>
              <a:buNone/>
              <a:defRPr sz="950">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44" name="Google Shape;44;p68"/>
          <p:cNvSpPr/>
          <p:nvPr/>
        </p:nvSpPr>
        <p:spPr>
          <a:xfrm>
            <a:off x="544391" y="4795467"/>
            <a:ext cx="1252024" cy="234457"/>
          </a:xfrm>
          <a:custGeom>
            <a:avLst/>
            <a:gdLst/>
            <a:ahLst/>
            <a:cxnLst/>
            <a:rect l="l" t="t" r="r" b="b"/>
            <a:pathLst>
              <a:path w="1440" h="267" extrusionOk="0">
                <a:moveTo>
                  <a:pt x="17" y="110"/>
                </a:moveTo>
                <a:cubicBezTo>
                  <a:pt x="3" y="110"/>
                  <a:pt x="3" y="110"/>
                  <a:pt x="3" y="110"/>
                </a:cubicBezTo>
                <a:cubicBezTo>
                  <a:pt x="3" y="1"/>
                  <a:pt x="3" y="1"/>
                  <a:pt x="3" y="1"/>
                </a:cubicBezTo>
                <a:cubicBezTo>
                  <a:pt x="81" y="83"/>
                  <a:pt x="81" y="83"/>
                  <a:pt x="81" y="83"/>
                </a:cubicBezTo>
                <a:cubicBezTo>
                  <a:pt x="81" y="7"/>
                  <a:pt x="81" y="7"/>
                  <a:pt x="81" y="7"/>
                </a:cubicBezTo>
                <a:cubicBezTo>
                  <a:pt x="95" y="7"/>
                  <a:pt x="95" y="7"/>
                  <a:pt x="95" y="7"/>
                </a:cubicBezTo>
                <a:cubicBezTo>
                  <a:pt x="95" y="117"/>
                  <a:pt x="95" y="117"/>
                  <a:pt x="95" y="117"/>
                </a:cubicBezTo>
                <a:cubicBezTo>
                  <a:pt x="17" y="35"/>
                  <a:pt x="17" y="35"/>
                  <a:pt x="17" y="35"/>
                </a:cubicBezTo>
                <a:lnTo>
                  <a:pt x="17" y="110"/>
                </a:lnTo>
                <a:close/>
                <a:moveTo>
                  <a:pt x="130" y="110"/>
                </a:moveTo>
                <a:cubicBezTo>
                  <a:pt x="145" y="110"/>
                  <a:pt x="145" y="110"/>
                  <a:pt x="145" y="110"/>
                </a:cubicBezTo>
                <a:cubicBezTo>
                  <a:pt x="178" y="33"/>
                  <a:pt x="178" y="33"/>
                  <a:pt x="178" y="33"/>
                </a:cubicBezTo>
                <a:cubicBezTo>
                  <a:pt x="210" y="109"/>
                  <a:pt x="210" y="109"/>
                  <a:pt x="210" y="109"/>
                </a:cubicBezTo>
                <a:cubicBezTo>
                  <a:pt x="210" y="110"/>
                  <a:pt x="210" y="110"/>
                  <a:pt x="210" y="110"/>
                </a:cubicBezTo>
                <a:cubicBezTo>
                  <a:pt x="225" y="110"/>
                  <a:pt x="225" y="110"/>
                  <a:pt x="225" y="110"/>
                </a:cubicBezTo>
                <a:cubicBezTo>
                  <a:pt x="178" y="0"/>
                  <a:pt x="178" y="0"/>
                  <a:pt x="178" y="0"/>
                </a:cubicBezTo>
                <a:lnTo>
                  <a:pt x="130" y="110"/>
                </a:lnTo>
                <a:close/>
                <a:moveTo>
                  <a:pt x="700" y="110"/>
                </a:moveTo>
                <a:cubicBezTo>
                  <a:pt x="715" y="110"/>
                  <a:pt x="715" y="110"/>
                  <a:pt x="715" y="110"/>
                </a:cubicBezTo>
                <a:cubicBezTo>
                  <a:pt x="748" y="33"/>
                  <a:pt x="748" y="33"/>
                  <a:pt x="748" y="33"/>
                </a:cubicBezTo>
                <a:cubicBezTo>
                  <a:pt x="780" y="109"/>
                  <a:pt x="780" y="109"/>
                  <a:pt x="780" y="109"/>
                </a:cubicBezTo>
                <a:cubicBezTo>
                  <a:pt x="780" y="110"/>
                  <a:pt x="780" y="110"/>
                  <a:pt x="780" y="110"/>
                </a:cubicBezTo>
                <a:cubicBezTo>
                  <a:pt x="795" y="110"/>
                  <a:pt x="795" y="110"/>
                  <a:pt x="795" y="110"/>
                </a:cubicBezTo>
                <a:cubicBezTo>
                  <a:pt x="748" y="0"/>
                  <a:pt x="748" y="0"/>
                  <a:pt x="748" y="0"/>
                </a:cubicBezTo>
                <a:lnTo>
                  <a:pt x="700" y="110"/>
                </a:lnTo>
                <a:close/>
                <a:moveTo>
                  <a:pt x="273" y="110"/>
                </a:moveTo>
                <a:cubicBezTo>
                  <a:pt x="286" y="110"/>
                  <a:pt x="286" y="110"/>
                  <a:pt x="286" y="110"/>
                </a:cubicBezTo>
                <a:cubicBezTo>
                  <a:pt x="286" y="20"/>
                  <a:pt x="286" y="20"/>
                  <a:pt x="286" y="20"/>
                </a:cubicBezTo>
                <a:cubicBezTo>
                  <a:pt x="317" y="20"/>
                  <a:pt x="317" y="20"/>
                  <a:pt x="317" y="20"/>
                </a:cubicBezTo>
                <a:cubicBezTo>
                  <a:pt x="317" y="7"/>
                  <a:pt x="317" y="7"/>
                  <a:pt x="317" y="7"/>
                </a:cubicBezTo>
                <a:cubicBezTo>
                  <a:pt x="242" y="7"/>
                  <a:pt x="242" y="7"/>
                  <a:pt x="242" y="7"/>
                </a:cubicBezTo>
                <a:cubicBezTo>
                  <a:pt x="242" y="20"/>
                  <a:pt x="242" y="20"/>
                  <a:pt x="242" y="20"/>
                </a:cubicBezTo>
                <a:cubicBezTo>
                  <a:pt x="273" y="20"/>
                  <a:pt x="273" y="20"/>
                  <a:pt x="273" y="20"/>
                </a:cubicBezTo>
                <a:lnTo>
                  <a:pt x="273" y="110"/>
                </a:lnTo>
                <a:close/>
                <a:moveTo>
                  <a:pt x="374" y="7"/>
                </a:moveTo>
                <a:cubicBezTo>
                  <a:pt x="360" y="7"/>
                  <a:pt x="360" y="7"/>
                  <a:pt x="360" y="7"/>
                </a:cubicBezTo>
                <a:cubicBezTo>
                  <a:pt x="360" y="110"/>
                  <a:pt x="360" y="110"/>
                  <a:pt x="360" y="110"/>
                </a:cubicBezTo>
                <a:cubicBezTo>
                  <a:pt x="374" y="110"/>
                  <a:pt x="374" y="110"/>
                  <a:pt x="374" y="110"/>
                </a:cubicBezTo>
                <a:lnTo>
                  <a:pt x="374" y="7"/>
                </a:lnTo>
                <a:close/>
                <a:moveTo>
                  <a:pt x="475" y="112"/>
                </a:moveTo>
                <a:cubicBezTo>
                  <a:pt x="445" y="112"/>
                  <a:pt x="421" y="88"/>
                  <a:pt x="421" y="59"/>
                </a:cubicBezTo>
                <a:cubicBezTo>
                  <a:pt x="421" y="29"/>
                  <a:pt x="445" y="5"/>
                  <a:pt x="475" y="5"/>
                </a:cubicBezTo>
                <a:cubicBezTo>
                  <a:pt x="505" y="5"/>
                  <a:pt x="528" y="29"/>
                  <a:pt x="528" y="59"/>
                </a:cubicBezTo>
                <a:cubicBezTo>
                  <a:pt x="528" y="88"/>
                  <a:pt x="505" y="112"/>
                  <a:pt x="475" y="112"/>
                </a:cubicBezTo>
                <a:close/>
                <a:moveTo>
                  <a:pt x="475" y="19"/>
                </a:moveTo>
                <a:cubicBezTo>
                  <a:pt x="453" y="19"/>
                  <a:pt x="435" y="37"/>
                  <a:pt x="435" y="59"/>
                </a:cubicBezTo>
                <a:cubicBezTo>
                  <a:pt x="435" y="81"/>
                  <a:pt x="453" y="99"/>
                  <a:pt x="475" y="99"/>
                </a:cubicBezTo>
                <a:cubicBezTo>
                  <a:pt x="497" y="99"/>
                  <a:pt x="514" y="81"/>
                  <a:pt x="514" y="59"/>
                </a:cubicBezTo>
                <a:cubicBezTo>
                  <a:pt x="514" y="37"/>
                  <a:pt x="497" y="19"/>
                  <a:pt x="475" y="19"/>
                </a:cubicBezTo>
                <a:close/>
                <a:moveTo>
                  <a:pt x="586" y="35"/>
                </a:moveTo>
                <a:cubicBezTo>
                  <a:pt x="664" y="117"/>
                  <a:pt x="664" y="117"/>
                  <a:pt x="664" y="117"/>
                </a:cubicBezTo>
                <a:cubicBezTo>
                  <a:pt x="664" y="7"/>
                  <a:pt x="664" y="7"/>
                  <a:pt x="664" y="7"/>
                </a:cubicBezTo>
                <a:cubicBezTo>
                  <a:pt x="650" y="7"/>
                  <a:pt x="650" y="7"/>
                  <a:pt x="650" y="7"/>
                </a:cubicBezTo>
                <a:cubicBezTo>
                  <a:pt x="650" y="83"/>
                  <a:pt x="650" y="83"/>
                  <a:pt x="650" y="83"/>
                </a:cubicBezTo>
                <a:cubicBezTo>
                  <a:pt x="572" y="1"/>
                  <a:pt x="572" y="1"/>
                  <a:pt x="572" y="1"/>
                </a:cubicBezTo>
                <a:cubicBezTo>
                  <a:pt x="572" y="110"/>
                  <a:pt x="572" y="110"/>
                  <a:pt x="572" y="110"/>
                </a:cubicBezTo>
                <a:cubicBezTo>
                  <a:pt x="586" y="110"/>
                  <a:pt x="586" y="110"/>
                  <a:pt x="586" y="110"/>
                </a:cubicBezTo>
                <a:lnTo>
                  <a:pt x="586" y="35"/>
                </a:lnTo>
                <a:close/>
                <a:moveTo>
                  <a:pt x="843" y="7"/>
                </a:moveTo>
                <a:cubicBezTo>
                  <a:pt x="830" y="7"/>
                  <a:pt x="830" y="7"/>
                  <a:pt x="830" y="7"/>
                </a:cubicBezTo>
                <a:cubicBezTo>
                  <a:pt x="830" y="110"/>
                  <a:pt x="830" y="110"/>
                  <a:pt x="830" y="110"/>
                </a:cubicBezTo>
                <a:cubicBezTo>
                  <a:pt x="885" y="110"/>
                  <a:pt x="885" y="110"/>
                  <a:pt x="885" y="110"/>
                </a:cubicBezTo>
                <a:cubicBezTo>
                  <a:pt x="885" y="97"/>
                  <a:pt x="885" y="97"/>
                  <a:pt x="885" y="97"/>
                </a:cubicBezTo>
                <a:cubicBezTo>
                  <a:pt x="843" y="97"/>
                  <a:pt x="843" y="97"/>
                  <a:pt x="843" y="97"/>
                </a:cubicBezTo>
                <a:lnTo>
                  <a:pt x="843" y="7"/>
                </a:lnTo>
                <a:close/>
                <a:moveTo>
                  <a:pt x="169" y="156"/>
                </a:moveTo>
                <a:cubicBezTo>
                  <a:pt x="139" y="156"/>
                  <a:pt x="116" y="179"/>
                  <a:pt x="116" y="209"/>
                </a:cubicBezTo>
                <a:cubicBezTo>
                  <a:pt x="116" y="240"/>
                  <a:pt x="139" y="262"/>
                  <a:pt x="169" y="262"/>
                </a:cubicBezTo>
                <a:cubicBezTo>
                  <a:pt x="175" y="262"/>
                  <a:pt x="188" y="261"/>
                  <a:pt x="200" y="252"/>
                </a:cubicBezTo>
                <a:cubicBezTo>
                  <a:pt x="200" y="252"/>
                  <a:pt x="200" y="252"/>
                  <a:pt x="200" y="252"/>
                </a:cubicBezTo>
                <a:cubicBezTo>
                  <a:pt x="200" y="234"/>
                  <a:pt x="200" y="234"/>
                  <a:pt x="200" y="234"/>
                </a:cubicBezTo>
                <a:cubicBezTo>
                  <a:pt x="198" y="236"/>
                  <a:pt x="198" y="236"/>
                  <a:pt x="198" y="236"/>
                </a:cubicBezTo>
                <a:cubicBezTo>
                  <a:pt x="196" y="239"/>
                  <a:pt x="192" y="242"/>
                  <a:pt x="187" y="245"/>
                </a:cubicBezTo>
                <a:cubicBezTo>
                  <a:pt x="181" y="247"/>
                  <a:pt x="175" y="249"/>
                  <a:pt x="169" y="249"/>
                </a:cubicBezTo>
                <a:cubicBezTo>
                  <a:pt x="142" y="249"/>
                  <a:pt x="130" y="226"/>
                  <a:pt x="130" y="210"/>
                </a:cubicBezTo>
                <a:cubicBezTo>
                  <a:pt x="130" y="187"/>
                  <a:pt x="147" y="169"/>
                  <a:pt x="169" y="169"/>
                </a:cubicBezTo>
                <a:cubicBezTo>
                  <a:pt x="174" y="169"/>
                  <a:pt x="180" y="170"/>
                  <a:pt x="185" y="173"/>
                </a:cubicBezTo>
                <a:cubicBezTo>
                  <a:pt x="190" y="175"/>
                  <a:pt x="194" y="178"/>
                  <a:pt x="198" y="182"/>
                </a:cubicBezTo>
                <a:cubicBezTo>
                  <a:pt x="200" y="184"/>
                  <a:pt x="200" y="184"/>
                  <a:pt x="200" y="184"/>
                </a:cubicBezTo>
                <a:cubicBezTo>
                  <a:pt x="200" y="166"/>
                  <a:pt x="200" y="166"/>
                  <a:pt x="200" y="166"/>
                </a:cubicBezTo>
                <a:cubicBezTo>
                  <a:pt x="200" y="166"/>
                  <a:pt x="200" y="166"/>
                  <a:pt x="200" y="166"/>
                </a:cubicBezTo>
                <a:cubicBezTo>
                  <a:pt x="191" y="159"/>
                  <a:pt x="181" y="156"/>
                  <a:pt x="169" y="156"/>
                </a:cubicBezTo>
                <a:close/>
                <a:moveTo>
                  <a:pt x="437" y="209"/>
                </a:moveTo>
                <a:cubicBezTo>
                  <a:pt x="437" y="225"/>
                  <a:pt x="431" y="238"/>
                  <a:pt x="419" y="249"/>
                </a:cubicBezTo>
                <a:cubicBezTo>
                  <a:pt x="409" y="257"/>
                  <a:pt x="399" y="261"/>
                  <a:pt x="382" y="261"/>
                </a:cubicBezTo>
                <a:cubicBezTo>
                  <a:pt x="360" y="261"/>
                  <a:pt x="360" y="261"/>
                  <a:pt x="360" y="261"/>
                </a:cubicBezTo>
                <a:cubicBezTo>
                  <a:pt x="360" y="157"/>
                  <a:pt x="360" y="157"/>
                  <a:pt x="360" y="157"/>
                </a:cubicBezTo>
                <a:cubicBezTo>
                  <a:pt x="382" y="157"/>
                  <a:pt x="382" y="157"/>
                  <a:pt x="382" y="157"/>
                </a:cubicBezTo>
                <a:cubicBezTo>
                  <a:pt x="393" y="157"/>
                  <a:pt x="407" y="159"/>
                  <a:pt x="420" y="170"/>
                </a:cubicBezTo>
                <a:cubicBezTo>
                  <a:pt x="426" y="175"/>
                  <a:pt x="437" y="187"/>
                  <a:pt x="437" y="209"/>
                </a:cubicBezTo>
                <a:close/>
                <a:moveTo>
                  <a:pt x="423" y="209"/>
                </a:moveTo>
                <a:cubicBezTo>
                  <a:pt x="423" y="186"/>
                  <a:pt x="407" y="171"/>
                  <a:pt x="382" y="171"/>
                </a:cubicBezTo>
                <a:cubicBezTo>
                  <a:pt x="374" y="171"/>
                  <a:pt x="374" y="171"/>
                  <a:pt x="374" y="171"/>
                </a:cubicBezTo>
                <a:cubicBezTo>
                  <a:pt x="374" y="247"/>
                  <a:pt x="374" y="247"/>
                  <a:pt x="374" y="247"/>
                </a:cubicBezTo>
                <a:cubicBezTo>
                  <a:pt x="382" y="247"/>
                  <a:pt x="382" y="247"/>
                  <a:pt x="382" y="247"/>
                </a:cubicBezTo>
                <a:cubicBezTo>
                  <a:pt x="390" y="247"/>
                  <a:pt x="401" y="246"/>
                  <a:pt x="410" y="239"/>
                </a:cubicBezTo>
                <a:cubicBezTo>
                  <a:pt x="416" y="234"/>
                  <a:pt x="423" y="224"/>
                  <a:pt x="423" y="209"/>
                </a:cubicBezTo>
                <a:close/>
                <a:moveTo>
                  <a:pt x="479" y="261"/>
                </a:moveTo>
                <a:cubicBezTo>
                  <a:pt x="541" y="261"/>
                  <a:pt x="541" y="261"/>
                  <a:pt x="541" y="261"/>
                </a:cubicBezTo>
                <a:cubicBezTo>
                  <a:pt x="541" y="247"/>
                  <a:pt x="541" y="247"/>
                  <a:pt x="541" y="247"/>
                </a:cubicBezTo>
                <a:cubicBezTo>
                  <a:pt x="493" y="247"/>
                  <a:pt x="493" y="247"/>
                  <a:pt x="493" y="247"/>
                </a:cubicBezTo>
                <a:cubicBezTo>
                  <a:pt x="493" y="211"/>
                  <a:pt x="493" y="211"/>
                  <a:pt x="493" y="211"/>
                </a:cubicBezTo>
                <a:cubicBezTo>
                  <a:pt x="535" y="211"/>
                  <a:pt x="535" y="211"/>
                  <a:pt x="535" y="211"/>
                </a:cubicBezTo>
                <a:cubicBezTo>
                  <a:pt x="535" y="198"/>
                  <a:pt x="535" y="198"/>
                  <a:pt x="535" y="198"/>
                </a:cubicBezTo>
                <a:cubicBezTo>
                  <a:pt x="493" y="198"/>
                  <a:pt x="493" y="198"/>
                  <a:pt x="493" y="198"/>
                </a:cubicBezTo>
                <a:cubicBezTo>
                  <a:pt x="493" y="171"/>
                  <a:pt x="493" y="171"/>
                  <a:pt x="493" y="171"/>
                </a:cubicBezTo>
                <a:cubicBezTo>
                  <a:pt x="541" y="171"/>
                  <a:pt x="541" y="171"/>
                  <a:pt x="541" y="171"/>
                </a:cubicBezTo>
                <a:cubicBezTo>
                  <a:pt x="541" y="157"/>
                  <a:pt x="541" y="157"/>
                  <a:pt x="541" y="157"/>
                </a:cubicBezTo>
                <a:cubicBezTo>
                  <a:pt x="479" y="157"/>
                  <a:pt x="479" y="157"/>
                  <a:pt x="479" y="157"/>
                </a:cubicBezTo>
                <a:lnTo>
                  <a:pt x="479" y="261"/>
                </a:lnTo>
                <a:close/>
                <a:moveTo>
                  <a:pt x="805" y="261"/>
                </a:moveTo>
                <a:cubicBezTo>
                  <a:pt x="866" y="261"/>
                  <a:pt x="866" y="261"/>
                  <a:pt x="866" y="261"/>
                </a:cubicBezTo>
                <a:cubicBezTo>
                  <a:pt x="866" y="247"/>
                  <a:pt x="866" y="247"/>
                  <a:pt x="866" y="247"/>
                </a:cubicBezTo>
                <a:cubicBezTo>
                  <a:pt x="819" y="247"/>
                  <a:pt x="819" y="247"/>
                  <a:pt x="819" y="247"/>
                </a:cubicBezTo>
                <a:cubicBezTo>
                  <a:pt x="819" y="211"/>
                  <a:pt x="819" y="211"/>
                  <a:pt x="819" y="211"/>
                </a:cubicBezTo>
                <a:cubicBezTo>
                  <a:pt x="860" y="211"/>
                  <a:pt x="860" y="211"/>
                  <a:pt x="860" y="211"/>
                </a:cubicBezTo>
                <a:cubicBezTo>
                  <a:pt x="860" y="198"/>
                  <a:pt x="860" y="198"/>
                  <a:pt x="860" y="198"/>
                </a:cubicBezTo>
                <a:cubicBezTo>
                  <a:pt x="819" y="198"/>
                  <a:pt x="819" y="198"/>
                  <a:pt x="819" y="198"/>
                </a:cubicBezTo>
                <a:cubicBezTo>
                  <a:pt x="819" y="171"/>
                  <a:pt x="819" y="171"/>
                  <a:pt x="819" y="171"/>
                </a:cubicBezTo>
                <a:cubicBezTo>
                  <a:pt x="866" y="171"/>
                  <a:pt x="866" y="171"/>
                  <a:pt x="866" y="171"/>
                </a:cubicBezTo>
                <a:cubicBezTo>
                  <a:pt x="866" y="157"/>
                  <a:pt x="866" y="157"/>
                  <a:pt x="866" y="157"/>
                </a:cubicBezTo>
                <a:cubicBezTo>
                  <a:pt x="805" y="157"/>
                  <a:pt x="805" y="157"/>
                  <a:pt x="805" y="157"/>
                </a:cubicBezTo>
                <a:lnTo>
                  <a:pt x="805" y="261"/>
                </a:lnTo>
                <a:close/>
                <a:moveTo>
                  <a:pt x="634" y="235"/>
                </a:moveTo>
                <a:cubicBezTo>
                  <a:pt x="595" y="149"/>
                  <a:pt x="595" y="149"/>
                  <a:pt x="595" y="149"/>
                </a:cubicBezTo>
                <a:cubicBezTo>
                  <a:pt x="578" y="261"/>
                  <a:pt x="578" y="261"/>
                  <a:pt x="578" y="261"/>
                </a:cubicBezTo>
                <a:cubicBezTo>
                  <a:pt x="592" y="261"/>
                  <a:pt x="592" y="261"/>
                  <a:pt x="592" y="261"/>
                </a:cubicBezTo>
                <a:cubicBezTo>
                  <a:pt x="601" y="194"/>
                  <a:pt x="601" y="194"/>
                  <a:pt x="601" y="194"/>
                </a:cubicBezTo>
                <a:cubicBezTo>
                  <a:pt x="634" y="267"/>
                  <a:pt x="634" y="267"/>
                  <a:pt x="634" y="267"/>
                </a:cubicBezTo>
                <a:cubicBezTo>
                  <a:pt x="668" y="194"/>
                  <a:pt x="668" y="194"/>
                  <a:pt x="668" y="194"/>
                </a:cubicBezTo>
                <a:cubicBezTo>
                  <a:pt x="677" y="261"/>
                  <a:pt x="677" y="261"/>
                  <a:pt x="677" y="261"/>
                </a:cubicBezTo>
                <a:cubicBezTo>
                  <a:pt x="691" y="261"/>
                  <a:pt x="691" y="261"/>
                  <a:pt x="691" y="261"/>
                </a:cubicBezTo>
                <a:cubicBezTo>
                  <a:pt x="674" y="148"/>
                  <a:pt x="674" y="148"/>
                  <a:pt x="674" y="148"/>
                </a:cubicBezTo>
                <a:lnTo>
                  <a:pt x="634" y="235"/>
                </a:lnTo>
                <a:close/>
                <a:moveTo>
                  <a:pt x="737" y="261"/>
                </a:moveTo>
                <a:cubicBezTo>
                  <a:pt x="751" y="261"/>
                  <a:pt x="751" y="261"/>
                  <a:pt x="751" y="261"/>
                </a:cubicBezTo>
                <a:cubicBezTo>
                  <a:pt x="751" y="157"/>
                  <a:pt x="751" y="157"/>
                  <a:pt x="751" y="157"/>
                </a:cubicBezTo>
                <a:cubicBezTo>
                  <a:pt x="737" y="157"/>
                  <a:pt x="737" y="157"/>
                  <a:pt x="737" y="157"/>
                </a:cubicBezTo>
                <a:lnTo>
                  <a:pt x="737" y="261"/>
                </a:lnTo>
                <a:close/>
                <a:moveTo>
                  <a:pt x="955" y="211"/>
                </a:moveTo>
                <a:cubicBezTo>
                  <a:pt x="950" y="207"/>
                  <a:pt x="945" y="204"/>
                  <a:pt x="939" y="201"/>
                </a:cubicBezTo>
                <a:cubicBezTo>
                  <a:pt x="929" y="197"/>
                  <a:pt x="929" y="197"/>
                  <a:pt x="929" y="197"/>
                </a:cubicBezTo>
                <a:cubicBezTo>
                  <a:pt x="925" y="195"/>
                  <a:pt x="922" y="194"/>
                  <a:pt x="919" y="191"/>
                </a:cubicBezTo>
                <a:cubicBezTo>
                  <a:pt x="916" y="189"/>
                  <a:pt x="916" y="187"/>
                  <a:pt x="916" y="183"/>
                </a:cubicBezTo>
                <a:cubicBezTo>
                  <a:pt x="916" y="175"/>
                  <a:pt x="922" y="169"/>
                  <a:pt x="931" y="169"/>
                </a:cubicBezTo>
                <a:cubicBezTo>
                  <a:pt x="936" y="169"/>
                  <a:pt x="940" y="171"/>
                  <a:pt x="942" y="172"/>
                </a:cubicBezTo>
                <a:cubicBezTo>
                  <a:pt x="944" y="174"/>
                  <a:pt x="946" y="177"/>
                  <a:pt x="947" y="179"/>
                </a:cubicBezTo>
                <a:cubicBezTo>
                  <a:pt x="948" y="181"/>
                  <a:pt x="948" y="181"/>
                  <a:pt x="948" y="181"/>
                </a:cubicBezTo>
                <a:cubicBezTo>
                  <a:pt x="959" y="173"/>
                  <a:pt x="959" y="173"/>
                  <a:pt x="959" y="173"/>
                </a:cubicBezTo>
                <a:cubicBezTo>
                  <a:pt x="958" y="172"/>
                  <a:pt x="958" y="172"/>
                  <a:pt x="958" y="172"/>
                </a:cubicBezTo>
                <a:cubicBezTo>
                  <a:pt x="956" y="167"/>
                  <a:pt x="952" y="163"/>
                  <a:pt x="948" y="161"/>
                </a:cubicBezTo>
                <a:cubicBezTo>
                  <a:pt x="943" y="157"/>
                  <a:pt x="938" y="156"/>
                  <a:pt x="931" y="156"/>
                </a:cubicBezTo>
                <a:cubicBezTo>
                  <a:pt x="914" y="156"/>
                  <a:pt x="902" y="167"/>
                  <a:pt x="902" y="183"/>
                </a:cubicBezTo>
                <a:cubicBezTo>
                  <a:pt x="902" y="190"/>
                  <a:pt x="904" y="195"/>
                  <a:pt x="909" y="200"/>
                </a:cubicBezTo>
                <a:cubicBezTo>
                  <a:pt x="913" y="205"/>
                  <a:pt x="918" y="207"/>
                  <a:pt x="922" y="209"/>
                </a:cubicBezTo>
                <a:cubicBezTo>
                  <a:pt x="932" y="213"/>
                  <a:pt x="932" y="213"/>
                  <a:pt x="932" y="213"/>
                </a:cubicBezTo>
                <a:cubicBezTo>
                  <a:pt x="937" y="215"/>
                  <a:pt x="941" y="217"/>
                  <a:pt x="944" y="220"/>
                </a:cubicBezTo>
                <a:cubicBezTo>
                  <a:pt x="947" y="223"/>
                  <a:pt x="948" y="226"/>
                  <a:pt x="948" y="231"/>
                </a:cubicBezTo>
                <a:cubicBezTo>
                  <a:pt x="948" y="240"/>
                  <a:pt x="942" y="249"/>
                  <a:pt x="929" y="249"/>
                </a:cubicBezTo>
                <a:cubicBezTo>
                  <a:pt x="924" y="249"/>
                  <a:pt x="919" y="247"/>
                  <a:pt x="916" y="244"/>
                </a:cubicBezTo>
                <a:cubicBezTo>
                  <a:pt x="913" y="241"/>
                  <a:pt x="911" y="236"/>
                  <a:pt x="910" y="232"/>
                </a:cubicBezTo>
                <a:cubicBezTo>
                  <a:pt x="910" y="230"/>
                  <a:pt x="910" y="230"/>
                  <a:pt x="910" y="230"/>
                </a:cubicBezTo>
                <a:cubicBezTo>
                  <a:pt x="896" y="234"/>
                  <a:pt x="896" y="234"/>
                  <a:pt x="896" y="234"/>
                </a:cubicBezTo>
                <a:cubicBezTo>
                  <a:pt x="897" y="235"/>
                  <a:pt x="897" y="235"/>
                  <a:pt x="897" y="235"/>
                </a:cubicBezTo>
                <a:cubicBezTo>
                  <a:pt x="898" y="243"/>
                  <a:pt x="902" y="249"/>
                  <a:pt x="906" y="254"/>
                </a:cubicBezTo>
                <a:cubicBezTo>
                  <a:pt x="912" y="260"/>
                  <a:pt x="920" y="262"/>
                  <a:pt x="929" y="262"/>
                </a:cubicBezTo>
                <a:cubicBezTo>
                  <a:pt x="948" y="262"/>
                  <a:pt x="962" y="249"/>
                  <a:pt x="962" y="230"/>
                </a:cubicBezTo>
                <a:cubicBezTo>
                  <a:pt x="962" y="222"/>
                  <a:pt x="960" y="216"/>
                  <a:pt x="955" y="211"/>
                </a:cubicBezTo>
                <a:close/>
                <a:moveTo>
                  <a:pt x="0" y="261"/>
                </a:moveTo>
                <a:cubicBezTo>
                  <a:pt x="15" y="261"/>
                  <a:pt x="15" y="261"/>
                  <a:pt x="15" y="261"/>
                </a:cubicBezTo>
                <a:cubicBezTo>
                  <a:pt x="48" y="184"/>
                  <a:pt x="48" y="184"/>
                  <a:pt x="48" y="184"/>
                </a:cubicBezTo>
                <a:cubicBezTo>
                  <a:pt x="79" y="260"/>
                  <a:pt x="79" y="260"/>
                  <a:pt x="79" y="260"/>
                </a:cubicBezTo>
                <a:cubicBezTo>
                  <a:pt x="80" y="261"/>
                  <a:pt x="80" y="261"/>
                  <a:pt x="80" y="261"/>
                </a:cubicBezTo>
                <a:cubicBezTo>
                  <a:pt x="95" y="261"/>
                  <a:pt x="95" y="261"/>
                  <a:pt x="95" y="261"/>
                </a:cubicBezTo>
                <a:cubicBezTo>
                  <a:pt x="48" y="151"/>
                  <a:pt x="48" y="151"/>
                  <a:pt x="48" y="151"/>
                </a:cubicBezTo>
                <a:lnTo>
                  <a:pt x="0" y="261"/>
                </a:lnTo>
                <a:close/>
                <a:moveTo>
                  <a:pt x="229" y="261"/>
                </a:moveTo>
                <a:cubicBezTo>
                  <a:pt x="244" y="261"/>
                  <a:pt x="244" y="261"/>
                  <a:pt x="244" y="261"/>
                </a:cubicBezTo>
                <a:cubicBezTo>
                  <a:pt x="277" y="184"/>
                  <a:pt x="277" y="184"/>
                  <a:pt x="277" y="184"/>
                </a:cubicBezTo>
                <a:cubicBezTo>
                  <a:pt x="309" y="260"/>
                  <a:pt x="309" y="260"/>
                  <a:pt x="309" y="260"/>
                </a:cubicBezTo>
                <a:cubicBezTo>
                  <a:pt x="309" y="261"/>
                  <a:pt x="309" y="261"/>
                  <a:pt x="309" y="261"/>
                </a:cubicBezTo>
                <a:cubicBezTo>
                  <a:pt x="324" y="261"/>
                  <a:pt x="324" y="261"/>
                  <a:pt x="324" y="261"/>
                </a:cubicBezTo>
                <a:cubicBezTo>
                  <a:pt x="277" y="151"/>
                  <a:pt x="277" y="151"/>
                  <a:pt x="277" y="151"/>
                </a:cubicBezTo>
                <a:lnTo>
                  <a:pt x="229" y="261"/>
                </a:lnTo>
                <a:close/>
                <a:moveTo>
                  <a:pt x="1071" y="11"/>
                </a:moveTo>
                <a:cubicBezTo>
                  <a:pt x="1071" y="18"/>
                  <a:pt x="1071" y="18"/>
                  <a:pt x="1071" y="18"/>
                </a:cubicBezTo>
                <a:cubicBezTo>
                  <a:pt x="1075" y="18"/>
                  <a:pt x="1075" y="18"/>
                  <a:pt x="1075" y="18"/>
                </a:cubicBezTo>
                <a:cubicBezTo>
                  <a:pt x="1077" y="9"/>
                  <a:pt x="1077" y="9"/>
                  <a:pt x="1077" y="9"/>
                </a:cubicBezTo>
                <a:cubicBezTo>
                  <a:pt x="1076" y="8"/>
                  <a:pt x="1074" y="7"/>
                  <a:pt x="1072" y="6"/>
                </a:cubicBezTo>
                <a:cubicBezTo>
                  <a:pt x="1070" y="6"/>
                  <a:pt x="1067" y="6"/>
                  <a:pt x="1064" y="6"/>
                </a:cubicBezTo>
                <a:cubicBezTo>
                  <a:pt x="1061" y="6"/>
                  <a:pt x="1058" y="6"/>
                  <a:pt x="1056" y="7"/>
                </a:cubicBezTo>
                <a:cubicBezTo>
                  <a:pt x="1053" y="9"/>
                  <a:pt x="1051" y="10"/>
                  <a:pt x="1049" y="12"/>
                </a:cubicBezTo>
                <a:cubicBezTo>
                  <a:pt x="1048" y="14"/>
                  <a:pt x="1047" y="17"/>
                  <a:pt x="1047" y="20"/>
                </a:cubicBezTo>
                <a:cubicBezTo>
                  <a:pt x="1047" y="22"/>
                  <a:pt x="1048" y="24"/>
                  <a:pt x="1049" y="26"/>
                </a:cubicBezTo>
                <a:cubicBezTo>
                  <a:pt x="1050" y="28"/>
                  <a:pt x="1051" y="30"/>
                  <a:pt x="1053" y="31"/>
                </a:cubicBezTo>
                <a:cubicBezTo>
                  <a:pt x="1055" y="32"/>
                  <a:pt x="1057" y="34"/>
                  <a:pt x="1059" y="35"/>
                </a:cubicBezTo>
                <a:cubicBezTo>
                  <a:pt x="1062" y="37"/>
                  <a:pt x="1064" y="39"/>
                  <a:pt x="1066" y="40"/>
                </a:cubicBezTo>
                <a:cubicBezTo>
                  <a:pt x="1067" y="42"/>
                  <a:pt x="1068" y="44"/>
                  <a:pt x="1068" y="47"/>
                </a:cubicBezTo>
                <a:cubicBezTo>
                  <a:pt x="1068" y="49"/>
                  <a:pt x="1067" y="52"/>
                  <a:pt x="1065" y="53"/>
                </a:cubicBezTo>
                <a:cubicBezTo>
                  <a:pt x="1062" y="55"/>
                  <a:pt x="1060" y="56"/>
                  <a:pt x="1057" y="56"/>
                </a:cubicBezTo>
                <a:cubicBezTo>
                  <a:pt x="1055" y="56"/>
                  <a:pt x="1053" y="56"/>
                  <a:pt x="1052" y="55"/>
                </a:cubicBezTo>
                <a:cubicBezTo>
                  <a:pt x="1050" y="55"/>
                  <a:pt x="1049" y="54"/>
                  <a:pt x="1048" y="54"/>
                </a:cubicBezTo>
                <a:cubicBezTo>
                  <a:pt x="1048" y="46"/>
                  <a:pt x="1048" y="46"/>
                  <a:pt x="1048" y="46"/>
                </a:cubicBezTo>
                <a:cubicBezTo>
                  <a:pt x="1044" y="46"/>
                  <a:pt x="1044" y="46"/>
                  <a:pt x="1044" y="46"/>
                </a:cubicBezTo>
                <a:cubicBezTo>
                  <a:pt x="1042" y="56"/>
                  <a:pt x="1042" y="56"/>
                  <a:pt x="1042" y="56"/>
                </a:cubicBezTo>
                <a:cubicBezTo>
                  <a:pt x="1043" y="57"/>
                  <a:pt x="1045" y="58"/>
                  <a:pt x="1048" y="58"/>
                </a:cubicBezTo>
                <a:cubicBezTo>
                  <a:pt x="1051" y="59"/>
                  <a:pt x="1054" y="59"/>
                  <a:pt x="1057" y="59"/>
                </a:cubicBezTo>
                <a:cubicBezTo>
                  <a:pt x="1060" y="59"/>
                  <a:pt x="1063" y="59"/>
                  <a:pt x="1066" y="57"/>
                </a:cubicBezTo>
                <a:cubicBezTo>
                  <a:pt x="1069" y="56"/>
                  <a:pt x="1071" y="54"/>
                  <a:pt x="1073" y="52"/>
                </a:cubicBezTo>
                <a:cubicBezTo>
                  <a:pt x="1074" y="50"/>
                  <a:pt x="1075" y="47"/>
                  <a:pt x="1075" y="44"/>
                </a:cubicBezTo>
                <a:cubicBezTo>
                  <a:pt x="1075" y="42"/>
                  <a:pt x="1074" y="40"/>
                  <a:pt x="1073" y="38"/>
                </a:cubicBezTo>
                <a:cubicBezTo>
                  <a:pt x="1072" y="36"/>
                  <a:pt x="1071" y="35"/>
                  <a:pt x="1069" y="34"/>
                </a:cubicBezTo>
                <a:cubicBezTo>
                  <a:pt x="1068" y="32"/>
                  <a:pt x="1066" y="31"/>
                  <a:pt x="1064" y="29"/>
                </a:cubicBezTo>
                <a:cubicBezTo>
                  <a:pt x="1060" y="27"/>
                  <a:pt x="1058" y="25"/>
                  <a:pt x="1056" y="24"/>
                </a:cubicBezTo>
                <a:cubicBezTo>
                  <a:pt x="1055" y="22"/>
                  <a:pt x="1054" y="20"/>
                  <a:pt x="1054" y="17"/>
                </a:cubicBezTo>
                <a:cubicBezTo>
                  <a:pt x="1054" y="15"/>
                  <a:pt x="1055" y="13"/>
                  <a:pt x="1057" y="11"/>
                </a:cubicBezTo>
                <a:cubicBezTo>
                  <a:pt x="1059" y="10"/>
                  <a:pt x="1061" y="9"/>
                  <a:pt x="1064" y="9"/>
                </a:cubicBezTo>
                <a:cubicBezTo>
                  <a:pt x="1065" y="9"/>
                  <a:pt x="1067" y="9"/>
                  <a:pt x="1068" y="10"/>
                </a:cubicBezTo>
                <a:cubicBezTo>
                  <a:pt x="1069" y="10"/>
                  <a:pt x="1070" y="10"/>
                  <a:pt x="1071" y="11"/>
                </a:cubicBezTo>
                <a:close/>
                <a:moveTo>
                  <a:pt x="1107" y="27"/>
                </a:moveTo>
                <a:cubicBezTo>
                  <a:pt x="1108" y="27"/>
                  <a:pt x="1108" y="27"/>
                  <a:pt x="1108" y="27"/>
                </a:cubicBezTo>
                <a:cubicBezTo>
                  <a:pt x="1110" y="20"/>
                  <a:pt x="1110" y="20"/>
                  <a:pt x="1110" y="20"/>
                </a:cubicBezTo>
                <a:cubicBezTo>
                  <a:pt x="1109" y="20"/>
                  <a:pt x="1108" y="19"/>
                  <a:pt x="1107" y="19"/>
                </a:cubicBezTo>
                <a:cubicBezTo>
                  <a:pt x="1105" y="19"/>
                  <a:pt x="1104" y="19"/>
                  <a:pt x="1102" y="19"/>
                </a:cubicBezTo>
                <a:cubicBezTo>
                  <a:pt x="1098" y="19"/>
                  <a:pt x="1094" y="20"/>
                  <a:pt x="1091" y="22"/>
                </a:cubicBezTo>
                <a:cubicBezTo>
                  <a:pt x="1088" y="25"/>
                  <a:pt x="1086" y="28"/>
                  <a:pt x="1084" y="32"/>
                </a:cubicBezTo>
                <a:cubicBezTo>
                  <a:pt x="1083" y="36"/>
                  <a:pt x="1082" y="40"/>
                  <a:pt x="1082" y="43"/>
                </a:cubicBezTo>
                <a:cubicBezTo>
                  <a:pt x="1082" y="48"/>
                  <a:pt x="1083" y="52"/>
                  <a:pt x="1085" y="55"/>
                </a:cubicBezTo>
                <a:cubicBezTo>
                  <a:pt x="1087" y="58"/>
                  <a:pt x="1091" y="59"/>
                  <a:pt x="1094" y="59"/>
                </a:cubicBezTo>
                <a:cubicBezTo>
                  <a:pt x="1098" y="59"/>
                  <a:pt x="1100" y="59"/>
                  <a:pt x="1102" y="57"/>
                </a:cubicBezTo>
                <a:cubicBezTo>
                  <a:pt x="1105" y="56"/>
                  <a:pt x="1106" y="54"/>
                  <a:pt x="1108" y="53"/>
                </a:cubicBezTo>
                <a:cubicBezTo>
                  <a:pt x="1106" y="50"/>
                  <a:pt x="1106" y="50"/>
                  <a:pt x="1106" y="50"/>
                </a:cubicBezTo>
                <a:cubicBezTo>
                  <a:pt x="1105" y="52"/>
                  <a:pt x="1103" y="53"/>
                  <a:pt x="1102" y="54"/>
                </a:cubicBezTo>
                <a:cubicBezTo>
                  <a:pt x="1100" y="54"/>
                  <a:pt x="1099" y="55"/>
                  <a:pt x="1097" y="55"/>
                </a:cubicBezTo>
                <a:cubicBezTo>
                  <a:pt x="1094" y="55"/>
                  <a:pt x="1092" y="54"/>
                  <a:pt x="1091" y="52"/>
                </a:cubicBezTo>
                <a:cubicBezTo>
                  <a:pt x="1090" y="50"/>
                  <a:pt x="1089" y="47"/>
                  <a:pt x="1089" y="43"/>
                </a:cubicBezTo>
                <a:cubicBezTo>
                  <a:pt x="1089" y="39"/>
                  <a:pt x="1090" y="35"/>
                  <a:pt x="1091" y="32"/>
                </a:cubicBezTo>
                <a:cubicBezTo>
                  <a:pt x="1092" y="30"/>
                  <a:pt x="1093" y="27"/>
                  <a:pt x="1095" y="26"/>
                </a:cubicBezTo>
                <a:cubicBezTo>
                  <a:pt x="1097" y="24"/>
                  <a:pt x="1099" y="23"/>
                  <a:pt x="1101" y="23"/>
                </a:cubicBezTo>
                <a:cubicBezTo>
                  <a:pt x="1102" y="23"/>
                  <a:pt x="1105" y="24"/>
                  <a:pt x="1107" y="27"/>
                </a:cubicBezTo>
                <a:close/>
                <a:moveTo>
                  <a:pt x="1124" y="52"/>
                </a:moveTo>
                <a:cubicBezTo>
                  <a:pt x="1129" y="19"/>
                  <a:pt x="1129" y="19"/>
                  <a:pt x="1129" y="19"/>
                </a:cubicBezTo>
                <a:cubicBezTo>
                  <a:pt x="1128" y="19"/>
                  <a:pt x="1128" y="19"/>
                  <a:pt x="1128" y="19"/>
                </a:cubicBezTo>
                <a:cubicBezTo>
                  <a:pt x="1118" y="20"/>
                  <a:pt x="1118" y="20"/>
                  <a:pt x="1118" y="20"/>
                </a:cubicBezTo>
                <a:cubicBezTo>
                  <a:pt x="1117" y="23"/>
                  <a:pt x="1117" y="23"/>
                  <a:pt x="1117" y="23"/>
                </a:cubicBezTo>
                <a:cubicBezTo>
                  <a:pt x="1122" y="24"/>
                  <a:pt x="1122" y="24"/>
                  <a:pt x="1122" y="24"/>
                </a:cubicBezTo>
                <a:cubicBezTo>
                  <a:pt x="1121" y="31"/>
                  <a:pt x="1120" y="37"/>
                  <a:pt x="1119" y="41"/>
                </a:cubicBezTo>
                <a:cubicBezTo>
                  <a:pt x="1118" y="49"/>
                  <a:pt x="1117" y="54"/>
                  <a:pt x="1117" y="55"/>
                </a:cubicBezTo>
                <a:cubicBezTo>
                  <a:pt x="1117" y="56"/>
                  <a:pt x="1118" y="57"/>
                  <a:pt x="1118" y="58"/>
                </a:cubicBezTo>
                <a:cubicBezTo>
                  <a:pt x="1119" y="59"/>
                  <a:pt x="1120" y="59"/>
                  <a:pt x="1122" y="59"/>
                </a:cubicBezTo>
                <a:cubicBezTo>
                  <a:pt x="1124" y="59"/>
                  <a:pt x="1125" y="59"/>
                  <a:pt x="1127" y="58"/>
                </a:cubicBezTo>
                <a:cubicBezTo>
                  <a:pt x="1128" y="57"/>
                  <a:pt x="1129" y="55"/>
                  <a:pt x="1130" y="54"/>
                </a:cubicBezTo>
                <a:cubicBezTo>
                  <a:pt x="1129" y="53"/>
                  <a:pt x="1129" y="53"/>
                  <a:pt x="1129" y="53"/>
                </a:cubicBezTo>
                <a:cubicBezTo>
                  <a:pt x="1128" y="54"/>
                  <a:pt x="1128" y="54"/>
                  <a:pt x="1127" y="54"/>
                </a:cubicBezTo>
                <a:cubicBezTo>
                  <a:pt x="1126" y="55"/>
                  <a:pt x="1126" y="55"/>
                  <a:pt x="1125" y="55"/>
                </a:cubicBezTo>
                <a:cubicBezTo>
                  <a:pt x="1125" y="55"/>
                  <a:pt x="1125" y="55"/>
                  <a:pt x="1125" y="54"/>
                </a:cubicBezTo>
                <a:cubicBezTo>
                  <a:pt x="1124" y="54"/>
                  <a:pt x="1124" y="54"/>
                  <a:pt x="1124" y="53"/>
                </a:cubicBezTo>
                <a:lnTo>
                  <a:pt x="1124" y="52"/>
                </a:lnTo>
                <a:close/>
                <a:moveTo>
                  <a:pt x="1127" y="11"/>
                </a:moveTo>
                <a:cubicBezTo>
                  <a:pt x="1128" y="11"/>
                  <a:pt x="1129" y="11"/>
                  <a:pt x="1130" y="10"/>
                </a:cubicBezTo>
                <a:cubicBezTo>
                  <a:pt x="1131" y="9"/>
                  <a:pt x="1131" y="7"/>
                  <a:pt x="1131" y="6"/>
                </a:cubicBezTo>
                <a:cubicBezTo>
                  <a:pt x="1131" y="5"/>
                  <a:pt x="1131" y="4"/>
                  <a:pt x="1130" y="3"/>
                </a:cubicBezTo>
                <a:cubicBezTo>
                  <a:pt x="1130" y="3"/>
                  <a:pt x="1129" y="2"/>
                  <a:pt x="1128" y="2"/>
                </a:cubicBezTo>
                <a:cubicBezTo>
                  <a:pt x="1126" y="2"/>
                  <a:pt x="1125" y="3"/>
                  <a:pt x="1124" y="4"/>
                </a:cubicBezTo>
                <a:cubicBezTo>
                  <a:pt x="1123" y="5"/>
                  <a:pt x="1123" y="6"/>
                  <a:pt x="1123" y="7"/>
                </a:cubicBezTo>
                <a:cubicBezTo>
                  <a:pt x="1123" y="8"/>
                  <a:pt x="1123" y="9"/>
                  <a:pt x="1124" y="10"/>
                </a:cubicBezTo>
                <a:cubicBezTo>
                  <a:pt x="1125" y="11"/>
                  <a:pt x="1126" y="11"/>
                  <a:pt x="1127" y="11"/>
                </a:cubicBezTo>
                <a:close/>
                <a:moveTo>
                  <a:pt x="1166" y="52"/>
                </a:moveTo>
                <a:cubicBezTo>
                  <a:pt x="1165" y="49"/>
                  <a:pt x="1165" y="49"/>
                  <a:pt x="1165" y="49"/>
                </a:cubicBezTo>
                <a:cubicBezTo>
                  <a:pt x="1163" y="51"/>
                  <a:pt x="1161" y="52"/>
                  <a:pt x="1159" y="53"/>
                </a:cubicBezTo>
                <a:cubicBezTo>
                  <a:pt x="1157" y="54"/>
                  <a:pt x="1155" y="55"/>
                  <a:pt x="1153" y="55"/>
                </a:cubicBezTo>
                <a:cubicBezTo>
                  <a:pt x="1150" y="55"/>
                  <a:pt x="1148" y="54"/>
                  <a:pt x="1147" y="51"/>
                </a:cubicBezTo>
                <a:cubicBezTo>
                  <a:pt x="1145" y="49"/>
                  <a:pt x="1145" y="46"/>
                  <a:pt x="1145" y="43"/>
                </a:cubicBezTo>
                <a:cubicBezTo>
                  <a:pt x="1148" y="43"/>
                  <a:pt x="1151" y="42"/>
                  <a:pt x="1155" y="41"/>
                </a:cubicBezTo>
                <a:cubicBezTo>
                  <a:pt x="1158" y="40"/>
                  <a:pt x="1162" y="38"/>
                  <a:pt x="1164" y="36"/>
                </a:cubicBezTo>
                <a:cubicBezTo>
                  <a:pt x="1167" y="33"/>
                  <a:pt x="1168" y="31"/>
                  <a:pt x="1168" y="27"/>
                </a:cubicBezTo>
                <a:cubicBezTo>
                  <a:pt x="1168" y="25"/>
                  <a:pt x="1167" y="23"/>
                  <a:pt x="1166" y="21"/>
                </a:cubicBezTo>
                <a:cubicBezTo>
                  <a:pt x="1164" y="19"/>
                  <a:pt x="1162" y="19"/>
                  <a:pt x="1158" y="19"/>
                </a:cubicBezTo>
                <a:cubicBezTo>
                  <a:pt x="1154" y="19"/>
                  <a:pt x="1151" y="20"/>
                  <a:pt x="1148" y="22"/>
                </a:cubicBezTo>
                <a:cubicBezTo>
                  <a:pt x="1145" y="24"/>
                  <a:pt x="1142" y="28"/>
                  <a:pt x="1140" y="31"/>
                </a:cubicBezTo>
                <a:cubicBezTo>
                  <a:pt x="1138" y="35"/>
                  <a:pt x="1138" y="40"/>
                  <a:pt x="1138" y="44"/>
                </a:cubicBezTo>
                <a:cubicBezTo>
                  <a:pt x="1138" y="47"/>
                  <a:pt x="1138" y="49"/>
                  <a:pt x="1139" y="52"/>
                </a:cubicBezTo>
                <a:cubicBezTo>
                  <a:pt x="1140" y="54"/>
                  <a:pt x="1142" y="56"/>
                  <a:pt x="1144" y="57"/>
                </a:cubicBezTo>
                <a:cubicBezTo>
                  <a:pt x="1146" y="59"/>
                  <a:pt x="1148" y="59"/>
                  <a:pt x="1151" y="59"/>
                </a:cubicBezTo>
                <a:cubicBezTo>
                  <a:pt x="1155" y="59"/>
                  <a:pt x="1158" y="58"/>
                  <a:pt x="1160" y="57"/>
                </a:cubicBezTo>
                <a:cubicBezTo>
                  <a:pt x="1163" y="55"/>
                  <a:pt x="1165" y="54"/>
                  <a:pt x="1166" y="52"/>
                </a:cubicBezTo>
                <a:close/>
                <a:moveTo>
                  <a:pt x="1157" y="22"/>
                </a:moveTo>
                <a:cubicBezTo>
                  <a:pt x="1158" y="22"/>
                  <a:pt x="1159" y="23"/>
                  <a:pt x="1160" y="24"/>
                </a:cubicBezTo>
                <a:cubicBezTo>
                  <a:pt x="1161" y="25"/>
                  <a:pt x="1161" y="26"/>
                  <a:pt x="1161" y="28"/>
                </a:cubicBezTo>
                <a:cubicBezTo>
                  <a:pt x="1161" y="30"/>
                  <a:pt x="1161" y="32"/>
                  <a:pt x="1159" y="34"/>
                </a:cubicBezTo>
                <a:cubicBezTo>
                  <a:pt x="1157" y="35"/>
                  <a:pt x="1155" y="37"/>
                  <a:pt x="1152" y="38"/>
                </a:cubicBezTo>
                <a:cubicBezTo>
                  <a:pt x="1150" y="39"/>
                  <a:pt x="1147" y="39"/>
                  <a:pt x="1145" y="39"/>
                </a:cubicBezTo>
                <a:cubicBezTo>
                  <a:pt x="1145" y="37"/>
                  <a:pt x="1146" y="34"/>
                  <a:pt x="1147" y="32"/>
                </a:cubicBezTo>
                <a:cubicBezTo>
                  <a:pt x="1148" y="29"/>
                  <a:pt x="1149" y="27"/>
                  <a:pt x="1151" y="25"/>
                </a:cubicBezTo>
                <a:cubicBezTo>
                  <a:pt x="1152" y="23"/>
                  <a:pt x="1154" y="22"/>
                  <a:pt x="1157" y="22"/>
                </a:cubicBezTo>
                <a:close/>
                <a:moveTo>
                  <a:pt x="1187" y="28"/>
                </a:moveTo>
                <a:cubicBezTo>
                  <a:pt x="1188" y="19"/>
                  <a:pt x="1188" y="19"/>
                  <a:pt x="1188" y="19"/>
                </a:cubicBezTo>
                <a:cubicBezTo>
                  <a:pt x="1186" y="19"/>
                  <a:pt x="1186" y="19"/>
                  <a:pt x="1186" y="19"/>
                </a:cubicBezTo>
                <a:cubicBezTo>
                  <a:pt x="1178" y="20"/>
                  <a:pt x="1178" y="20"/>
                  <a:pt x="1178" y="20"/>
                </a:cubicBezTo>
                <a:cubicBezTo>
                  <a:pt x="1177" y="23"/>
                  <a:pt x="1177" y="23"/>
                  <a:pt x="1177" y="23"/>
                </a:cubicBezTo>
                <a:cubicBezTo>
                  <a:pt x="1180" y="25"/>
                  <a:pt x="1180" y="25"/>
                  <a:pt x="1180" y="25"/>
                </a:cubicBezTo>
                <a:cubicBezTo>
                  <a:pt x="1176" y="58"/>
                  <a:pt x="1176" y="58"/>
                  <a:pt x="1176" y="58"/>
                </a:cubicBezTo>
                <a:cubicBezTo>
                  <a:pt x="1183" y="58"/>
                  <a:pt x="1183" y="58"/>
                  <a:pt x="1183" y="58"/>
                </a:cubicBezTo>
                <a:cubicBezTo>
                  <a:pt x="1186" y="33"/>
                  <a:pt x="1186" y="33"/>
                  <a:pt x="1186" y="33"/>
                </a:cubicBezTo>
                <a:cubicBezTo>
                  <a:pt x="1188" y="31"/>
                  <a:pt x="1190" y="28"/>
                  <a:pt x="1192" y="26"/>
                </a:cubicBezTo>
                <a:cubicBezTo>
                  <a:pt x="1194" y="25"/>
                  <a:pt x="1196" y="24"/>
                  <a:pt x="1198" y="24"/>
                </a:cubicBezTo>
                <a:cubicBezTo>
                  <a:pt x="1200" y="24"/>
                  <a:pt x="1201" y="24"/>
                  <a:pt x="1202" y="25"/>
                </a:cubicBezTo>
                <a:cubicBezTo>
                  <a:pt x="1202" y="26"/>
                  <a:pt x="1203" y="27"/>
                  <a:pt x="1203" y="29"/>
                </a:cubicBezTo>
                <a:cubicBezTo>
                  <a:pt x="1203" y="31"/>
                  <a:pt x="1202" y="33"/>
                  <a:pt x="1202" y="35"/>
                </a:cubicBezTo>
                <a:cubicBezTo>
                  <a:pt x="1202" y="37"/>
                  <a:pt x="1201" y="39"/>
                  <a:pt x="1201" y="41"/>
                </a:cubicBezTo>
                <a:cubicBezTo>
                  <a:pt x="1201" y="43"/>
                  <a:pt x="1201" y="43"/>
                  <a:pt x="1201" y="43"/>
                </a:cubicBezTo>
                <a:cubicBezTo>
                  <a:pt x="1200" y="46"/>
                  <a:pt x="1200" y="46"/>
                  <a:pt x="1200" y="46"/>
                </a:cubicBezTo>
                <a:cubicBezTo>
                  <a:pt x="1199" y="51"/>
                  <a:pt x="1199" y="54"/>
                  <a:pt x="1199" y="55"/>
                </a:cubicBezTo>
                <a:cubicBezTo>
                  <a:pt x="1199" y="58"/>
                  <a:pt x="1200" y="59"/>
                  <a:pt x="1203" y="59"/>
                </a:cubicBezTo>
                <a:cubicBezTo>
                  <a:pt x="1205" y="59"/>
                  <a:pt x="1206" y="59"/>
                  <a:pt x="1207" y="58"/>
                </a:cubicBezTo>
                <a:cubicBezTo>
                  <a:pt x="1208" y="58"/>
                  <a:pt x="1209" y="57"/>
                  <a:pt x="1210" y="57"/>
                </a:cubicBezTo>
                <a:cubicBezTo>
                  <a:pt x="1210" y="56"/>
                  <a:pt x="1211" y="55"/>
                  <a:pt x="1211" y="55"/>
                </a:cubicBezTo>
                <a:cubicBezTo>
                  <a:pt x="1210" y="53"/>
                  <a:pt x="1210" y="53"/>
                  <a:pt x="1210" y="53"/>
                </a:cubicBezTo>
                <a:cubicBezTo>
                  <a:pt x="1209" y="54"/>
                  <a:pt x="1208" y="55"/>
                  <a:pt x="1207" y="55"/>
                </a:cubicBezTo>
                <a:cubicBezTo>
                  <a:pt x="1206" y="55"/>
                  <a:pt x="1206" y="54"/>
                  <a:pt x="1206" y="53"/>
                </a:cubicBezTo>
                <a:cubicBezTo>
                  <a:pt x="1206" y="51"/>
                  <a:pt x="1206" y="48"/>
                  <a:pt x="1207" y="45"/>
                </a:cubicBezTo>
                <a:cubicBezTo>
                  <a:pt x="1208" y="41"/>
                  <a:pt x="1208" y="41"/>
                  <a:pt x="1208" y="41"/>
                </a:cubicBezTo>
                <a:cubicBezTo>
                  <a:pt x="1208" y="40"/>
                  <a:pt x="1208" y="40"/>
                  <a:pt x="1208" y="40"/>
                </a:cubicBezTo>
                <a:cubicBezTo>
                  <a:pt x="1209" y="34"/>
                  <a:pt x="1210" y="31"/>
                  <a:pt x="1210" y="29"/>
                </a:cubicBezTo>
                <a:cubicBezTo>
                  <a:pt x="1210" y="25"/>
                  <a:pt x="1209" y="23"/>
                  <a:pt x="1207" y="21"/>
                </a:cubicBezTo>
                <a:cubicBezTo>
                  <a:pt x="1206" y="19"/>
                  <a:pt x="1204" y="19"/>
                  <a:pt x="1201" y="19"/>
                </a:cubicBezTo>
                <a:cubicBezTo>
                  <a:pt x="1199" y="19"/>
                  <a:pt x="1196" y="19"/>
                  <a:pt x="1193" y="21"/>
                </a:cubicBezTo>
                <a:cubicBezTo>
                  <a:pt x="1191" y="23"/>
                  <a:pt x="1189" y="25"/>
                  <a:pt x="1187" y="28"/>
                </a:cubicBezTo>
                <a:close/>
                <a:moveTo>
                  <a:pt x="1243" y="27"/>
                </a:moveTo>
                <a:cubicBezTo>
                  <a:pt x="1245" y="27"/>
                  <a:pt x="1245" y="27"/>
                  <a:pt x="1245" y="27"/>
                </a:cubicBezTo>
                <a:cubicBezTo>
                  <a:pt x="1247" y="20"/>
                  <a:pt x="1247" y="20"/>
                  <a:pt x="1247" y="20"/>
                </a:cubicBezTo>
                <a:cubicBezTo>
                  <a:pt x="1246" y="20"/>
                  <a:pt x="1244" y="19"/>
                  <a:pt x="1243" y="19"/>
                </a:cubicBezTo>
                <a:cubicBezTo>
                  <a:pt x="1241" y="19"/>
                  <a:pt x="1240" y="19"/>
                  <a:pt x="1239" y="19"/>
                </a:cubicBezTo>
                <a:cubicBezTo>
                  <a:pt x="1234" y="19"/>
                  <a:pt x="1231" y="20"/>
                  <a:pt x="1228" y="22"/>
                </a:cubicBezTo>
                <a:cubicBezTo>
                  <a:pt x="1224" y="25"/>
                  <a:pt x="1222" y="28"/>
                  <a:pt x="1220" y="32"/>
                </a:cubicBezTo>
                <a:cubicBezTo>
                  <a:pt x="1219" y="36"/>
                  <a:pt x="1218" y="40"/>
                  <a:pt x="1218" y="43"/>
                </a:cubicBezTo>
                <a:cubicBezTo>
                  <a:pt x="1218" y="48"/>
                  <a:pt x="1219" y="52"/>
                  <a:pt x="1221" y="55"/>
                </a:cubicBezTo>
                <a:cubicBezTo>
                  <a:pt x="1224" y="58"/>
                  <a:pt x="1227" y="59"/>
                  <a:pt x="1231" y="59"/>
                </a:cubicBezTo>
                <a:cubicBezTo>
                  <a:pt x="1234" y="59"/>
                  <a:pt x="1236" y="59"/>
                  <a:pt x="1239" y="57"/>
                </a:cubicBezTo>
                <a:cubicBezTo>
                  <a:pt x="1241" y="56"/>
                  <a:pt x="1243" y="54"/>
                  <a:pt x="1244" y="53"/>
                </a:cubicBezTo>
                <a:cubicBezTo>
                  <a:pt x="1242" y="50"/>
                  <a:pt x="1242" y="50"/>
                  <a:pt x="1242" y="50"/>
                </a:cubicBezTo>
                <a:cubicBezTo>
                  <a:pt x="1241" y="52"/>
                  <a:pt x="1239" y="53"/>
                  <a:pt x="1238" y="54"/>
                </a:cubicBezTo>
                <a:cubicBezTo>
                  <a:pt x="1236" y="54"/>
                  <a:pt x="1235" y="55"/>
                  <a:pt x="1233" y="55"/>
                </a:cubicBezTo>
                <a:cubicBezTo>
                  <a:pt x="1230" y="55"/>
                  <a:pt x="1228" y="54"/>
                  <a:pt x="1227" y="52"/>
                </a:cubicBezTo>
                <a:cubicBezTo>
                  <a:pt x="1226" y="50"/>
                  <a:pt x="1225" y="47"/>
                  <a:pt x="1225" y="43"/>
                </a:cubicBezTo>
                <a:cubicBezTo>
                  <a:pt x="1225" y="39"/>
                  <a:pt x="1226" y="35"/>
                  <a:pt x="1227" y="32"/>
                </a:cubicBezTo>
                <a:cubicBezTo>
                  <a:pt x="1228" y="30"/>
                  <a:pt x="1229" y="27"/>
                  <a:pt x="1231" y="26"/>
                </a:cubicBezTo>
                <a:cubicBezTo>
                  <a:pt x="1233" y="24"/>
                  <a:pt x="1235" y="23"/>
                  <a:pt x="1237" y="23"/>
                </a:cubicBezTo>
                <a:cubicBezTo>
                  <a:pt x="1239" y="23"/>
                  <a:pt x="1241" y="24"/>
                  <a:pt x="1243" y="27"/>
                </a:cubicBezTo>
                <a:close/>
                <a:moveTo>
                  <a:pt x="1279" y="52"/>
                </a:moveTo>
                <a:cubicBezTo>
                  <a:pt x="1277" y="49"/>
                  <a:pt x="1277" y="49"/>
                  <a:pt x="1277" y="49"/>
                </a:cubicBezTo>
                <a:cubicBezTo>
                  <a:pt x="1276" y="51"/>
                  <a:pt x="1274" y="52"/>
                  <a:pt x="1272" y="53"/>
                </a:cubicBezTo>
                <a:cubicBezTo>
                  <a:pt x="1270" y="54"/>
                  <a:pt x="1268" y="55"/>
                  <a:pt x="1266" y="55"/>
                </a:cubicBezTo>
                <a:cubicBezTo>
                  <a:pt x="1263" y="55"/>
                  <a:pt x="1261" y="54"/>
                  <a:pt x="1259" y="51"/>
                </a:cubicBezTo>
                <a:cubicBezTo>
                  <a:pt x="1258" y="49"/>
                  <a:pt x="1257" y="46"/>
                  <a:pt x="1258" y="43"/>
                </a:cubicBezTo>
                <a:cubicBezTo>
                  <a:pt x="1260" y="43"/>
                  <a:pt x="1264" y="42"/>
                  <a:pt x="1267" y="41"/>
                </a:cubicBezTo>
                <a:cubicBezTo>
                  <a:pt x="1271" y="40"/>
                  <a:pt x="1274" y="38"/>
                  <a:pt x="1277" y="36"/>
                </a:cubicBezTo>
                <a:cubicBezTo>
                  <a:pt x="1280" y="33"/>
                  <a:pt x="1281" y="31"/>
                  <a:pt x="1281" y="27"/>
                </a:cubicBezTo>
                <a:cubicBezTo>
                  <a:pt x="1281" y="25"/>
                  <a:pt x="1280" y="23"/>
                  <a:pt x="1278" y="21"/>
                </a:cubicBezTo>
                <a:cubicBezTo>
                  <a:pt x="1277" y="19"/>
                  <a:pt x="1274" y="19"/>
                  <a:pt x="1271" y="19"/>
                </a:cubicBezTo>
                <a:cubicBezTo>
                  <a:pt x="1267" y="19"/>
                  <a:pt x="1264" y="20"/>
                  <a:pt x="1260" y="22"/>
                </a:cubicBezTo>
                <a:cubicBezTo>
                  <a:pt x="1257" y="24"/>
                  <a:pt x="1255" y="28"/>
                  <a:pt x="1253" y="31"/>
                </a:cubicBezTo>
                <a:cubicBezTo>
                  <a:pt x="1251" y="35"/>
                  <a:pt x="1250" y="40"/>
                  <a:pt x="1250" y="44"/>
                </a:cubicBezTo>
                <a:cubicBezTo>
                  <a:pt x="1250" y="47"/>
                  <a:pt x="1251" y="49"/>
                  <a:pt x="1252" y="52"/>
                </a:cubicBezTo>
                <a:cubicBezTo>
                  <a:pt x="1253" y="54"/>
                  <a:pt x="1254" y="56"/>
                  <a:pt x="1256" y="57"/>
                </a:cubicBezTo>
                <a:cubicBezTo>
                  <a:pt x="1258" y="59"/>
                  <a:pt x="1261" y="59"/>
                  <a:pt x="1264" y="59"/>
                </a:cubicBezTo>
                <a:cubicBezTo>
                  <a:pt x="1267" y="59"/>
                  <a:pt x="1270" y="58"/>
                  <a:pt x="1273" y="57"/>
                </a:cubicBezTo>
                <a:cubicBezTo>
                  <a:pt x="1276" y="55"/>
                  <a:pt x="1278" y="54"/>
                  <a:pt x="1279" y="52"/>
                </a:cubicBezTo>
                <a:close/>
                <a:moveTo>
                  <a:pt x="1269" y="22"/>
                </a:moveTo>
                <a:cubicBezTo>
                  <a:pt x="1271" y="22"/>
                  <a:pt x="1272" y="23"/>
                  <a:pt x="1273" y="24"/>
                </a:cubicBezTo>
                <a:cubicBezTo>
                  <a:pt x="1274" y="25"/>
                  <a:pt x="1274" y="26"/>
                  <a:pt x="1274" y="28"/>
                </a:cubicBezTo>
                <a:cubicBezTo>
                  <a:pt x="1274" y="30"/>
                  <a:pt x="1273" y="32"/>
                  <a:pt x="1272" y="34"/>
                </a:cubicBezTo>
                <a:cubicBezTo>
                  <a:pt x="1270" y="35"/>
                  <a:pt x="1268" y="37"/>
                  <a:pt x="1265" y="38"/>
                </a:cubicBezTo>
                <a:cubicBezTo>
                  <a:pt x="1263" y="39"/>
                  <a:pt x="1260" y="39"/>
                  <a:pt x="1258" y="39"/>
                </a:cubicBezTo>
                <a:cubicBezTo>
                  <a:pt x="1258" y="37"/>
                  <a:pt x="1259" y="34"/>
                  <a:pt x="1259" y="32"/>
                </a:cubicBezTo>
                <a:cubicBezTo>
                  <a:pt x="1260" y="29"/>
                  <a:pt x="1262" y="27"/>
                  <a:pt x="1263" y="25"/>
                </a:cubicBezTo>
                <a:cubicBezTo>
                  <a:pt x="1265" y="23"/>
                  <a:pt x="1267" y="22"/>
                  <a:pt x="1269" y="22"/>
                </a:cubicBezTo>
                <a:close/>
                <a:moveTo>
                  <a:pt x="1310" y="25"/>
                </a:moveTo>
                <a:cubicBezTo>
                  <a:pt x="1311" y="20"/>
                  <a:pt x="1311" y="20"/>
                  <a:pt x="1311" y="20"/>
                </a:cubicBezTo>
                <a:cubicBezTo>
                  <a:pt x="1311" y="20"/>
                  <a:pt x="1309" y="19"/>
                  <a:pt x="1308" y="19"/>
                </a:cubicBezTo>
                <a:cubicBezTo>
                  <a:pt x="1306" y="19"/>
                  <a:pt x="1304" y="19"/>
                  <a:pt x="1303" y="19"/>
                </a:cubicBezTo>
                <a:cubicBezTo>
                  <a:pt x="1300" y="19"/>
                  <a:pt x="1298" y="19"/>
                  <a:pt x="1296" y="20"/>
                </a:cubicBezTo>
                <a:cubicBezTo>
                  <a:pt x="1293" y="21"/>
                  <a:pt x="1292" y="22"/>
                  <a:pt x="1291" y="24"/>
                </a:cubicBezTo>
                <a:cubicBezTo>
                  <a:pt x="1289" y="26"/>
                  <a:pt x="1289" y="27"/>
                  <a:pt x="1289" y="30"/>
                </a:cubicBezTo>
                <a:cubicBezTo>
                  <a:pt x="1289" y="34"/>
                  <a:pt x="1291" y="38"/>
                  <a:pt x="1296" y="41"/>
                </a:cubicBezTo>
                <a:cubicBezTo>
                  <a:pt x="1298" y="43"/>
                  <a:pt x="1300" y="44"/>
                  <a:pt x="1301" y="45"/>
                </a:cubicBezTo>
                <a:cubicBezTo>
                  <a:pt x="1302" y="46"/>
                  <a:pt x="1303" y="48"/>
                  <a:pt x="1303" y="50"/>
                </a:cubicBezTo>
                <a:cubicBezTo>
                  <a:pt x="1303" y="51"/>
                  <a:pt x="1302" y="53"/>
                  <a:pt x="1301" y="54"/>
                </a:cubicBezTo>
                <a:cubicBezTo>
                  <a:pt x="1299" y="55"/>
                  <a:pt x="1297" y="55"/>
                  <a:pt x="1295" y="55"/>
                </a:cubicBezTo>
                <a:cubicBezTo>
                  <a:pt x="1293" y="55"/>
                  <a:pt x="1292" y="55"/>
                  <a:pt x="1290" y="54"/>
                </a:cubicBezTo>
                <a:cubicBezTo>
                  <a:pt x="1288" y="53"/>
                  <a:pt x="1287" y="53"/>
                  <a:pt x="1286" y="52"/>
                </a:cubicBezTo>
                <a:cubicBezTo>
                  <a:pt x="1285" y="57"/>
                  <a:pt x="1285" y="57"/>
                  <a:pt x="1285" y="57"/>
                </a:cubicBezTo>
                <a:cubicBezTo>
                  <a:pt x="1285" y="58"/>
                  <a:pt x="1287" y="58"/>
                  <a:pt x="1289" y="58"/>
                </a:cubicBezTo>
                <a:cubicBezTo>
                  <a:pt x="1291" y="59"/>
                  <a:pt x="1293" y="59"/>
                  <a:pt x="1295" y="59"/>
                </a:cubicBezTo>
                <a:cubicBezTo>
                  <a:pt x="1299" y="59"/>
                  <a:pt x="1303" y="58"/>
                  <a:pt x="1305" y="56"/>
                </a:cubicBezTo>
                <a:cubicBezTo>
                  <a:pt x="1308" y="54"/>
                  <a:pt x="1309" y="52"/>
                  <a:pt x="1309" y="48"/>
                </a:cubicBezTo>
                <a:cubicBezTo>
                  <a:pt x="1309" y="46"/>
                  <a:pt x="1309" y="45"/>
                  <a:pt x="1308" y="43"/>
                </a:cubicBezTo>
                <a:cubicBezTo>
                  <a:pt x="1307" y="42"/>
                  <a:pt x="1306" y="41"/>
                  <a:pt x="1305" y="40"/>
                </a:cubicBezTo>
                <a:cubicBezTo>
                  <a:pt x="1304" y="39"/>
                  <a:pt x="1303" y="38"/>
                  <a:pt x="1301" y="36"/>
                </a:cubicBezTo>
                <a:cubicBezTo>
                  <a:pt x="1299" y="35"/>
                  <a:pt x="1298" y="34"/>
                  <a:pt x="1297" y="32"/>
                </a:cubicBezTo>
                <a:cubicBezTo>
                  <a:pt x="1296" y="31"/>
                  <a:pt x="1295" y="30"/>
                  <a:pt x="1295" y="28"/>
                </a:cubicBezTo>
                <a:cubicBezTo>
                  <a:pt x="1295" y="26"/>
                  <a:pt x="1296" y="25"/>
                  <a:pt x="1297" y="24"/>
                </a:cubicBezTo>
                <a:cubicBezTo>
                  <a:pt x="1299" y="23"/>
                  <a:pt x="1300" y="23"/>
                  <a:pt x="1303" y="23"/>
                </a:cubicBezTo>
                <a:cubicBezTo>
                  <a:pt x="1304" y="23"/>
                  <a:pt x="1306" y="23"/>
                  <a:pt x="1307" y="24"/>
                </a:cubicBezTo>
                <a:cubicBezTo>
                  <a:pt x="1309" y="24"/>
                  <a:pt x="1310" y="25"/>
                  <a:pt x="1310" y="25"/>
                </a:cubicBezTo>
                <a:close/>
                <a:moveTo>
                  <a:pt x="1047" y="110"/>
                </a:moveTo>
                <a:cubicBezTo>
                  <a:pt x="1052" y="111"/>
                  <a:pt x="1052" y="111"/>
                  <a:pt x="1052" y="111"/>
                </a:cubicBezTo>
                <a:cubicBezTo>
                  <a:pt x="1046" y="156"/>
                  <a:pt x="1046" y="156"/>
                  <a:pt x="1046" y="156"/>
                </a:cubicBezTo>
                <a:cubicBezTo>
                  <a:pt x="1041" y="157"/>
                  <a:pt x="1041" y="157"/>
                  <a:pt x="1041" y="157"/>
                </a:cubicBezTo>
                <a:cubicBezTo>
                  <a:pt x="1041" y="159"/>
                  <a:pt x="1041" y="159"/>
                  <a:pt x="1041" y="159"/>
                </a:cubicBezTo>
                <a:cubicBezTo>
                  <a:pt x="1078" y="159"/>
                  <a:pt x="1078" y="159"/>
                  <a:pt x="1078" y="159"/>
                </a:cubicBezTo>
                <a:cubicBezTo>
                  <a:pt x="1081" y="147"/>
                  <a:pt x="1081" y="147"/>
                  <a:pt x="1081" y="147"/>
                </a:cubicBezTo>
                <a:cubicBezTo>
                  <a:pt x="1077" y="146"/>
                  <a:pt x="1077" y="146"/>
                  <a:pt x="1077" y="146"/>
                </a:cubicBezTo>
                <a:cubicBezTo>
                  <a:pt x="1073" y="155"/>
                  <a:pt x="1073" y="155"/>
                  <a:pt x="1073" y="155"/>
                </a:cubicBezTo>
                <a:cubicBezTo>
                  <a:pt x="1053" y="156"/>
                  <a:pt x="1053" y="156"/>
                  <a:pt x="1053" y="156"/>
                </a:cubicBezTo>
                <a:cubicBezTo>
                  <a:pt x="1056" y="134"/>
                  <a:pt x="1056" y="134"/>
                  <a:pt x="1056" y="134"/>
                </a:cubicBezTo>
                <a:cubicBezTo>
                  <a:pt x="1072" y="135"/>
                  <a:pt x="1072" y="135"/>
                  <a:pt x="1072" y="135"/>
                </a:cubicBezTo>
                <a:cubicBezTo>
                  <a:pt x="1073" y="130"/>
                  <a:pt x="1073" y="130"/>
                  <a:pt x="1073" y="130"/>
                </a:cubicBezTo>
                <a:cubicBezTo>
                  <a:pt x="1057" y="130"/>
                  <a:pt x="1057" y="130"/>
                  <a:pt x="1057" y="130"/>
                </a:cubicBezTo>
                <a:cubicBezTo>
                  <a:pt x="1059" y="110"/>
                  <a:pt x="1059" y="110"/>
                  <a:pt x="1059" y="110"/>
                </a:cubicBezTo>
                <a:cubicBezTo>
                  <a:pt x="1075" y="111"/>
                  <a:pt x="1075" y="111"/>
                  <a:pt x="1075" y="111"/>
                </a:cubicBezTo>
                <a:cubicBezTo>
                  <a:pt x="1076" y="118"/>
                  <a:pt x="1076" y="118"/>
                  <a:pt x="1076" y="118"/>
                </a:cubicBezTo>
                <a:cubicBezTo>
                  <a:pt x="1080" y="118"/>
                  <a:pt x="1080" y="118"/>
                  <a:pt x="1080" y="118"/>
                </a:cubicBezTo>
                <a:cubicBezTo>
                  <a:pt x="1081" y="107"/>
                  <a:pt x="1081" y="107"/>
                  <a:pt x="1081" y="107"/>
                </a:cubicBezTo>
                <a:cubicBezTo>
                  <a:pt x="1048" y="107"/>
                  <a:pt x="1048" y="107"/>
                  <a:pt x="1048" y="107"/>
                </a:cubicBezTo>
                <a:lnTo>
                  <a:pt x="1047" y="110"/>
                </a:lnTo>
                <a:close/>
                <a:moveTo>
                  <a:pt x="1100" y="129"/>
                </a:moveTo>
                <a:cubicBezTo>
                  <a:pt x="1100" y="120"/>
                  <a:pt x="1100" y="120"/>
                  <a:pt x="1100" y="120"/>
                </a:cubicBezTo>
                <a:cubicBezTo>
                  <a:pt x="1099" y="119"/>
                  <a:pt x="1099" y="119"/>
                  <a:pt x="1099" y="119"/>
                </a:cubicBezTo>
                <a:cubicBezTo>
                  <a:pt x="1090" y="121"/>
                  <a:pt x="1090" y="121"/>
                  <a:pt x="1090" y="121"/>
                </a:cubicBezTo>
                <a:cubicBezTo>
                  <a:pt x="1090" y="124"/>
                  <a:pt x="1090" y="124"/>
                  <a:pt x="1090" y="124"/>
                </a:cubicBezTo>
                <a:cubicBezTo>
                  <a:pt x="1093" y="125"/>
                  <a:pt x="1093" y="125"/>
                  <a:pt x="1093" y="125"/>
                </a:cubicBezTo>
                <a:cubicBezTo>
                  <a:pt x="1089" y="159"/>
                  <a:pt x="1089" y="159"/>
                  <a:pt x="1089" y="159"/>
                </a:cubicBezTo>
                <a:cubicBezTo>
                  <a:pt x="1095" y="159"/>
                  <a:pt x="1095" y="159"/>
                  <a:pt x="1095" y="159"/>
                </a:cubicBezTo>
                <a:cubicBezTo>
                  <a:pt x="1099" y="134"/>
                  <a:pt x="1099" y="134"/>
                  <a:pt x="1099" y="134"/>
                </a:cubicBezTo>
                <a:cubicBezTo>
                  <a:pt x="1101" y="131"/>
                  <a:pt x="1103" y="129"/>
                  <a:pt x="1105" y="127"/>
                </a:cubicBezTo>
                <a:cubicBezTo>
                  <a:pt x="1107" y="125"/>
                  <a:pt x="1109" y="124"/>
                  <a:pt x="1111" y="124"/>
                </a:cubicBezTo>
                <a:cubicBezTo>
                  <a:pt x="1113" y="124"/>
                  <a:pt x="1114" y="125"/>
                  <a:pt x="1114" y="126"/>
                </a:cubicBezTo>
                <a:cubicBezTo>
                  <a:pt x="1115" y="127"/>
                  <a:pt x="1115" y="128"/>
                  <a:pt x="1115" y="130"/>
                </a:cubicBezTo>
                <a:cubicBezTo>
                  <a:pt x="1115" y="132"/>
                  <a:pt x="1115" y="134"/>
                  <a:pt x="1115" y="135"/>
                </a:cubicBezTo>
                <a:cubicBezTo>
                  <a:pt x="1115" y="137"/>
                  <a:pt x="1114" y="140"/>
                  <a:pt x="1114" y="142"/>
                </a:cubicBezTo>
                <a:cubicBezTo>
                  <a:pt x="1114" y="144"/>
                  <a:pt x="1114" y="144"/>
                  <a:pt x="1114" y="144"/>
                </a:cubicBezTo>
                <a:cubicBezTo>
                  <a:pt x="1113" y="147"/>
                  <a:pt x="1113" y="147"/>
                  <a:pt x="1113" y="147"/>
                </a:cubicBezTo>
                <a:cubicBezTo>
                  <a:pt x="1112" y="151"/>
                  <a:pt x="1112" y="154"/>
                  <a:pt x="1112" y="156"/>
                </a:cubicBezTo>
                <a:cubicBezTo>
                  <a:pt x="1112" y="159"/>
                  <a:pt x="1113" y="160"/>
                  <a:pt x="1116" y="160"/>
                </a:cubicBezTo>
                <a:cubicBezTo>
                  <a:pt x="1117" y="160"/>
                  <a:pt x="1119" y="160"/>
                  <a:pt x="1120" y="159"/>
                </a:cubicBezTo>
                <a:cubicBezTo>
                  <a:pt x="1121" y="159"/>
                  <a:pt x="1122" y="158"/>
                  <a:pt x="1123" y="157"/>
                </a:cubicBezTo>
                <a:cubicBezTo>
                  <a:pt x="1123" y="157"/>
                  <a:pt x="1124" y="156"/>
                  <a:pt x="1124" y="156"/>
                </a:cubicBezTo>
                <a:cubicBezTo>
                  <a:pt x="1123" y="154"/>
                  <a:pt x="1123" y="154"/>
                  <a:pt x="1123" y="154"/>
                </a:cubicBezTo>
                <a:cubicBezTo>
                  <a:pt x="1122" y="155"/>
                  <a:pt x="1121" y="156"/>
                  <a:pt x="1120" y="156"/>
                </a:cubicBezTo>
                <a:cubicBezTo>
                  <a:pt x="1119" y="156"/>
                  <a:pt x="1119" y="155"/>
                  <a:pt x="1119" y="154"/>
                </a:cubicBezTo>
                <a:cubicBezTo>
                  <a:pt x="1119" y="152"/>
                  <a:pt x="1119" y="149"/>
                  <a:pt x="1120" y="145"/>
                </a:cubicBezTo>
                <a:cubicBezTo>
                  <a:pt x="1121" y="142"/>
                  <a:pt x="1121" y="142"/>
                  <a:pt x="1121" y="142"/>
                </a:cubicBezTo>
                <a:cubicBezTo>
                  <a:pt x="1121" y="140"/>
                  <a:pt x="1121" y="140"/>
                  <a:pt x="1121" y="140"/>
                </a:cubicBezTo>
                <a:cubicBezTo>
                  <a:pt x="1122" y="135"/>
                  <a:pt x="1122" y="132"/>
                  <a:pt x="1122" y="130"/>
                </a:cubicBezTo>
                <a:cubicBezTo>
                  <a:pt x="1122" y="126"/>
                  <a:pt x="1122" y="123"/>
                  <a:pt x="1120" y="122"/>
                </a:cubicBezTo>
                <a:cubicBezTo>
                  <a:pt x="1119" y="120"/>
                  <a:pt x="1117" y="119"/>
                  <a:pt x="1114" y="119"/>
                </a:cubicBezTo>
                <a:cubicBezTo>
                  <a:pt x="1112" y="119"/>
                  <a:pt x="1109" y="120"/>
                  <a:pt x="1106" y="122"/>
                </a:cubicBezTo>
                <a:cubicBezTo>
                  <a:pt x="1104" y="124"/>
                  <a:pt x="1102" y="126"/>
                  <a:pt x="1100" y="129"/>
                </a:cubicBezTo>
                <a:close/>
                <a:moveTo>
                  <a:pt x="1159" y="162"/>
                </a:moveTo>
                <a:cubicBezTo>
                  <a:pt x="1165" y="119"/>
                  <a:pt x="1165" y="119"/>
                  <a:pt x="1165" y="119"/>
                </a:cubicBezTo>
                <a:cubicBezTo>
                  <a:pt x="1160" y="121"/>
                  <a:pt x="1160" y="121"/>
                  <a:pt x="1160" y="121"/>
                </a:cubicBezTo>
                <a:cubicBezTo>
                  <a:pt x="1159" y="121"/>
                  <a:pt x="1158" y="120"/>
                  <a:pt x="1157" y="120"/>
                </a:cubicBezTo>
                <a:cubicBezTo>
                  <a:pt x="1155" y="120"/>
                  <a:pt x="1154" y="119"/>
                  <a:pt x="1153" y="119"/>
                </a:cubicBezTo>
                <a:cubicBezTo>
                  <a:pt x="1148" y="119"/>
                  <a:pt x="1144" y="121"/>
                  <a:pt x="1141" y="123"/>
                </a:cubicBezTo>
                <a:cubicBezTo>
                  <a:pt x="1137" y="126"/>
                  <a:pt x="1135" y="129"/>
                  <a:pt x="1133" y="133"/>
                </a:cubicBezTo>
                <a:cubicBezTo>
                  <a:pt x="1131" y="137"/>
                  <a:pt x="1130" y="141"/>
                  <a:pt x="1130" y="145"/>
                </a:cubicBezTo>
                <a:cubicBezTo>
                  <a:pt x="1130" y="150"/>
                  <a:pt x="1131" y="153"/>
                  <a:pt x="1133" y="156"/>
                </a:cubicBezTo>
                <a:cubicBezTo>
                  <a:pt x="1135" y="159"/>
                  <a:pt x="1138" y="160"/>
                  <a:pt x="1142" y="160"/>
                </a:cubicBezTo>
                <a:cubicBezTo>
                  <a:pt x="1144" y="160"/>
                  <a:pt x="1146" y="159"/>
                  <a:pt x="1148" y="158"/>
                </a:cubicBezTo>
                <a:cubicBezTo>
                  <a:pt x="1150" y="157"/>
                  <a:pt x="1152" y="156"/>
                  <a:pt x="1153" y="155"/>
                </a:cubicBezTo>
                <a:cubicBezTo>
                  <a:pt x="1151" y="164"/>
                  <a:pt x="1151" y="164"/>
                  <a:pt x="1151" y="164"/>
                </a:cubicBezTo>
                <a:cubicBezTo>
                  <a:pt x="1151" y="167"/>
                  <a:pt x="1150" y="169"/>
                  <a:pt x="1149" y="170"/>
                </a:cubicBezTo>
                <a:cubicBezTo>
                  <a:pt x="1147" y="172"/>
                  <a:pt x="1145" y="172"/>
                  <a:pt x="1142" y="172"/>
                </a:cubicBezTo>
                <a:cubicBezTo>
                  <a:pt x="1140" y="172"/>
                  <a:pt x="1139" y="172"/>
                  <a:pt x="1137" y="171"/>
                </a:cubicBezTo>
                <a:cubicBezTo>
                  <a:pt x="1136" y="171"/>
                  <a:pt x="1134" y="170"/>
                  <a:pt x="1133" y="170"/>
                </a:cubicBezTo>
                <a:cubicBezTo>
                  <a:pt x="1132" y="175"/>
                  <a:pt x="1132" y="175"/>
                  <a:pt x="1132" y="175"/>
                </a:cubicBezTo>
                <a:cubicBezTo>
                  <a:pt x="1132" y="176"/>
                  <a:pt x="1134" y="176"/>
                  <a:pt x="1135" y="176"/>
                </a:cubicBezTo>
                <a:cubicBezTo>
                  <a:pt x="1137" y="177"/>
                  <a:pt x="1138" y="177"/>
                  <a:pt x="1140" y="177"/>
                </a:cubicBezTo>
                <a:cubicBezTo>
                  <a:pt x="1142" y="177"/>
                  <a:pt x="1145" y="176"/>
                  <a:pt x="1148" y="175"/>
                </a:cubicBezTo>
                <a:cubicBezTo>
                  <a:pt x="1150" y="174"/>
                  <a:pt x="1153" y="173"/>
                  <a:pt x="1155" y="170"/>
                </a:cubicBezTo>
                <a:cubicBezTo>
                  <a:pt x="1157" y="168"/>
                  <a:pt x="1158" y="165"/>
                  <a:pt x="1159" y="162"/>
                </a:cubicBezTo>
                <a:close/>
                <a:moveTo>
                  <a:pt x="1157" y="125"/>
                </a:moveTo>
                <a:cubicBezTo>
                  <a:pt x="1154" y="150"/>
                  <a:pt x="1154" y="150"/>
                  <a:pt x="1154" y="150"/>
                </a:cubicBezTo>
                <a:cubicBezTo>
                  <a:pt x="1152" y="151"/>
                  <a:pt x="1151" y="153"/>
                  <a:pt x="1149" y="154"/>
                </a:cubicBezTo>
                <a:cubicBezTo>
                  <a:pt x="1148" y="155"/>
                  <a:pt x="1146" y="155"/>
                  <a:pt x="1144" y="155"/>
                </a:cubicBezTo>
                <a:cubicBezTo>
                  <a:pt x="1142" y="155"/>
                  <a:pt x="1140" y="155"/>
                  <a:pt x="1139" y="153"/>
                </a:cubicBezTo>
                <a:cubicBezTo>
                  <a:pt x="1138" y="151"/>
                  <a:pt x="1138" y="148"/>
                  <a:pt x="1138" y="145"/>
                </a:cubicBezTo>
                <a:cubicBezTo>
                  <a:pt x="1138" y="142"/>
                  <a:pt x="1138" y="138"/>
                  <a:pt x="1139" y="135"/>
                </a:cubicBezTo>
                <a:cubicBezTo>
                  <a:pt x="1140" y="132"/>
                  <a:pt x="1142" y="129"/>
                  <a:pt x="1144" y="127"/>
                </a:cubicBezTo>
                <a:cubicBezTo>
                  <a:pt x="1146" y="124"/>
                  <a:pt x="1149" y="123"/>
                  <a:pt x="1152" y="123"/>
                </a:cubicBezTo>
                <a:cubicBezTo>
                  <a:pt x="1154" y="123"/>
                  <a:pt x="1156" y="124"/>
                  <a:pt x="1157" y="125"/>
                </a:cubicBezTo>
                <a:close/>
                <a:moveTo>
                  <a:pt x="1181" y="153"/>
                </a:moveTo>
                <a:cubicBezTo>
                  <a:pt x="1185" y="120"/>
                  <a:pt x="1185" y="120"/>
                  <a:pt x="1185" y="120"/>
                </a:cubicBezTo>
                <a:cubicBezTo>
                  <a:pt x="1184" y="119"/>
                  <a:pt x="1184" y="119"/>
                  <a:pt x="1184" y="119"/>
                </a:cubicBezTo>
                <a:cubicBezTo>
                  <a:pt x="1174" y="121"/>
                  <a:pt x="1174" y="121"/>
                  <a:pt x="1174" y="121"/>
                </a:cubicBezTo>
                <a:cubicBezTo>
                  <a:pt x="1173" y="123"/>
                  <a:pt x="1173" y="123"/>
                  <a:pt x="1173" y="123"/>
                </a:cubicBezTo>
                <a:cubicBezTo>
                  <a:pt x="1178" y="125"/>
                  <a:pt x="1178" y="125"/>
                  <a:pt x="1178" y="125"/>
                </a:cubicBezTo>
                <a:cubicBezTo>
                  <a:pt x="1177" y="132"/>
                  <a:pt x="1176" y="138"/>
                  <a:pt x="1175" y="142"/>
                </a:cubicBezTo>
                <a:cubicBezTo>
                  <a:pt x="1174" y="150"/>
                  <a:pt x="1174" y="154"/>
                  <a:pt x="1173" y="156"/>
                </a:cubicBezTo>
                <a:cubicBezTo>
                  <a:pt x="1173" y="157"/>
                  <a:pt x="1174" y="158"/>
                  <a:pt x="1174" y="159"/>
                </a:cubicBezTo>
                <a:cubicBezTo>
                  <a:pt x="1175" y="160"/>
                  <a:pt x="1176" y="160"/>
                  <a:pt x="1178" y="160"/>
                </a:cubicBezTo>
                <a:cubicBezTo>
                  <a:pt x="1180" y="160"/>
                  <a:pt x="1182" y="159"/>
                  <a:pt x="1183" y="158"/>
                </a:cubicBezTo>
                <a:cubicBezTo>
                  <a:pt x="1184" y="157"/>
                  <a:pt x="1185" y="156"/>
                  <a:pt x="1186" y="155"/>
                </a:cubicBezTo>
                <a:cubicBezTo>
                  <a:pt x="1185" y="154"/>
                  <a:pt x="1185" y="154"/>
                  <a:pt x="1185" y="154"/>
                </a:cubicBezTo>
                <a:cubicBezTo>
                  <a:pt x="1184" y="154"/>
                  <a:pt x="1184" y="155"/>
                  <a:pt x="1183" y="155"/>
                </a:cubicBezTo>
                <a:cubicBezTo>
                  <a:pt x="1183" y="156"/>
                  <a:pt x="1182" y="156"/>
                  <a:pt x="1182" y="156"/>
                </a:cubicBezTo>
                <a:cubicBezTo>
                  <a:pt x="1181" y="156"/>
                  <a:pt x="1181" y="156"/>
                  <a:pt x="1181" y="155"/>
                </a:cubicBezTo>
                <a:cubicBezTo>
                  <a:pt x="1181" y="155"/>
                  <a:pt x="1180" y="155"/>
                  <a:pt x="1180" y="154"/>
                </a:cubicBezTo>
                <a:lnTo>
                  <a:pt x="1181" y="153"/>
                </a:lnTo>
                <a:close/>
                <a:moveTo>
                  <a:pt x="1183" y="112"/>
                </a:moveTo>
                <a:cubicBezTo>
                  <a:pt x="1184" y="112"/>
                  <a:pt x="1185" y="111"/>
                  <a:pt x="1186" y="110"/>
                </a:cubicBezTo>
                <a:cubicBezTo>
                  <a:pt x="1187" y="109"/>
                  <a:pt x="1188" y="108"/>
                  <a:pt x="1188" y="107"/>
                </a:cubicBezTo>
                <a:cubicBezTo>
                  <a:pt x="1188" y="106"/>
                  <a:pt x="1187" y="105"/>
                  <a:pt x="1187" y="104"/>
                </a:cubicBezTo>
                <a:cubicBezTo>
                  <a:pt x="1186" y="103"/>
                  <a:pt x="1185" y="103"/>
                  <a:pt x="1184" y="103"/>
                </a:cubicBezTo>
                <a:cubicBezTo>
                  <a:pt x="1182" y="103"/>
                  <a:pt x="1181" y="103"/>
                  <a:pt x="1180" y="104"/>
                </a:cubicBezTo>
                <a:cubicBezTo>
                  <a:pt x="1180" y="105"/>
                  <a:pt x="1179" y="107"/>
                  <a:pt x="1179" y="108"/>
                </a:cubicBezTo>
                <a:cubicBezTo>
                  <a:pt x="1179" y="109"/>
                  <a:pt x="1179" y="110"/>
                  <a:pt x="1180" y="111"/>
                </a:cubicBezTo>
                <a:cubicBezTo>
                  <a:pt x="1181" y="111"/>
                  <a:pt x="1182" y="112"/>
                  <a:pt x="1183" y="112"/>
                </a:cubicBezTo>
                <a:close/>
                <a:moveTo>
                  <a:pt x="1207" y="129"/>
                </a:moveTo>
                <a:cubicBezTo>
                  <a:pt x="1208" y="120"/>
                  <a:pt x="1208" y="120"/>
                  <a:pt x="1208" y="120"/>
                </a:cubicBezTo>
                <a:cubicBezTo>
                  <a:pt x="1207" y="119"/>
                  <a:pt x="1207" y="119"/>
                  <a:pt x="1207" y="119"/>
                </a:cubicBezTo>
                <a:cubicBezTo>
                  <a:pt x="1198" y="121"/>
                  <a:pt x="1198" y="121"/>
                  <a:pt x="1198" y="121"/>
                </a:cubicBezTo>
                <a:cubicBezTo>
                  <a:pt x="1198" y="124"/>
                  <a:pt x="1198" y="124"/>
                  <a:pt x="1198" y="124"/>
                </a:cubicBezTo>
                <a:cubicBezTo>
                  <a:pt x="1201" y="125"/>
                  <a:pt x="1201" y="125"/>
                  <a:pt x="1201" y="125"/>
                </a:cubicBezTo>
                <a:cubicBezTo>
                  <a:pt x="1196" y="159"/>
                  <a:pt x="1196" y="159"/>
                  <a:pt x="1196" y="159"/>
                </a:cubicBezTo>
                <a:cubicBezTo>
                  <a:pt x="1203" y="159"/>
                  <a:pt x="1203" y="159"/>
                  <a:pt x="1203" y="159"/>
                </a:cubicBezTo>
                <a:cubicBezTo>
                  <a:pt x="1207" y="134"/>
                  <a:pt x="1207" y="134"/>
                  <a:pt x="1207" y="134"/>
                </a:cubicBezTo>
                <a:cubicBezTo>
                  <a:pt x="1208" y="131"/>
                  <a:pt x="1210" y="129"/>
                  <a:pt x="1213" y="127"/>
                </a:cubicBezTo>
                <a:cubicBezTo>
                  <a:pt x="1215" y="125"/>
                  <a:pt x="1217" y="124"/>
                  <a:pt x="1219" y="124"/>
                </a:cubicBezTo>
                <a:cubicBezTo>
                  <a:pt x="1220" y="124"/>
                  <a:pt x="1221" y="125"/>
                  <a:pt x="1222" y="126"/>
                </a:cubicBezTo>
                <a:cubicBezTo>
                  <a:pt x="1223" y="127"/>
                  <a:pt x="1223" y="128"/>
                  <a:pt x="1223" y="130"/>
                </a:cubicBezTo>
                <a:cubicBezTo>
                  <a:pt x="1223" y="132"/>
                  <a:pt x="1223" y="134"/>
                  <a:pt x="1223" y="135"/>
                </a:cubicBezTo>
                <a:cubicBezTo>
                  <a:pt x="1222" y="137"/>
                  <a:pt x="1222" y="140"/>
                  <a:pt x="1222" y="142"/>
                </a:cubicBezTo>
                <a:cubicBezTo>
                  <a:pt x="1221" y="144"/>
                  <a:pt x="1221" y="144"/>
                  <a:pt x="1221" y="144"/>
                </a:cubicBezTo>
                <a:cubicBezTo>
                  <a:pt x="1221" y="147"/>
                  <a:pt x="1221" y="147"/>
                  <a:pt x="1221" y="147"/>
                </a:cubicBezTo>
                <a:cubicBezTo>
                  <a:pt x="1220" y="151"/>
                  <a:pt x="1219" y="154"/>
                  <a:pt x="1219" y="156"/>
                </a:cubicBezTo>
                <a:cubicBezTo>
                  <a:pt x="1219" y="159"/>
                  <a:pt x="1221" y="160"/>
                  <a:pt x="1224" y="160"/>
                </a:cubicBezTo>
                <a:cubicBezTo>
                  <a:pt x="1225" y="160"/>
                  <a:pt x="1226" y="160"/>
                  <a:pt x="1227" y="159"/>
                </a:cubicBezTo>
                <a:cubicBezTo>
                  <a:pt x="1228" y="159"/>
                  <a:pt x="1229" y="158"/>
                  <a:pt x="1230" y="157"/>
                </a:cubicBezTo>
                <a:cubicBezTo>
                  <a:pt x="1231" y="157"/>
                  <a:pt x="1231" y="156"/>
                  <a:pt x="1232" y="156"/>
                </a:cubicBezTo>
                <a:cubicBezTo>
                  <a:pt x="1231" y="154"/>
                  <a:pt x="1231" y="154"/>
                  <a:pt x="1231" y="154"/>
                </a:cubicBezTo>
                <a:cubicBezTo>
                  <a:pt x="1229" y="155"/>
                  <a:pt x="1228" y="156"/>
                  <a:pt x="1227" y="156"/>
                </a:cubicBezTo>
                <a:cubicBezTo>
                  <a:pt x="1227" y="156"/>
                  <a:pt x="1227" y="155"/>
                  <a:pt x="1227" y="154"/>
                </a:cubicBezTo>
                <a:cubicBezTo>
                  <a:pt x="1227" y="152"/>
                  <a:pt x="1227" y="149"/>
                  <a:pt x="1228" y="145"/>
                </a:cubicBezTo>
                <a:cubicBezTo>
                  <a:pt x="1228" y="142"/>
                  <a:pt x="1228" y="142"/>
                  <a:pt x="1228" y="142"/>
                </a:cubicBezTo>
                <a:cubicBezTo>
                  <a:pt x="1229" y="140"/>
                  <a:pt x="1229" y="140"/>
                  <a:pt x="1229" y="140"/>
                </a:cubicBezTo>
                <a:cubicBezTo>
                  <a:pt x="1230" y="135"/>
                  <a:pt x="1230" y="132"/>
                  <a:pt x="1230" y="130"/>
                </a:cubicBezTo>
                <a:cubicBezTo>
                  <a:pt x="1230" y="126"/>
                  <a:pt x="1229" y="123"/>
                  <a:pt x="1228" y="122"/>
                </a:cubicBezTo>
                <a:cubicBezTo>
                  <a:pt x="1227" y="120"/>
                  <a:pt x="1225" y="119"/>
                  <a:pt x="1222" y="119"/>
                </a:cubicBezTo>
                <a:cubicBezTo>
                  <a:pt x="1219" y="119"/>
                  <a:pt x="1217" y="120"/>
                  <a:pt x="1214" y="122"/>
                </a:cubicBezTo>
                <a:cubicBezTo>
                  <a:pt x="1211" y="124"/>
                  <a:pt x="1209" y="126"/>
                  <a:pt x="1207" y="129"/>
                </a:cubicBezTo>
                <a:close/>
                <a:moveTo>
                  <a:pt x="1267" y="153"/>
                </a:moveTo>
                <a:cubicBezTo>
                  <a:pt x="1266" y="150"/>
                  <a:pt x="1266" y="150"/>
                  <a:pt x="1266" y="150"/>
                </a:cubicBezTo>
                <a:cubicBezTo>
                  <a:pt x="1264" y="152"/>
                  <a:pt x="1262" y="153"/>
                  <a:pt x="1260" y="154"/>
                </a:cubicBezTo>
                <a:cubicBezTo>
                  <a:pt x="1258" y="155"/>
                  <a:pt x="1256" y="156"/>
                  <a:pt x="1254" y="156"/>
                </a:cubicBezTo>
                <a:cubicBezTo>
                  <a:pt x="1251" y="156"/>
                  <a:pt x="1249" y="154"/>
                  <a:pt x="1248" y="152"/>
                </a:cubicBezTo>
                <a:cubicBezTo>
                  <a:pt x="1246" y="150"/>
                  <a:pt x="1246" y="147"/>
                  <a:pt x="1246" y="143"/>
                </a:cubicBezTo>
                <a:cubicBezTo>
                  <a:pt x="1249" y="143"/>
                  <a:pt x="1252" y="143"/>
                  <a:pt x="1256" y="142"/>
                </a:cubicBezTo>
                <a:cubicBezTo>
                  <a:pt x="1259" y="140"/>
                  <a:pt x="1263" y="139"/>
                  <a:pt x="1265" y="136"/>
                </a:cubicBezTo>
                <a:cubicBezTo>
                  <a:pt x="1268" y="134"/>
                  <a:pt x="1269" y="131"/>
                  <a:pt x="1269" y="128"/>
                </a:cubicBezTo>
                <a:cubicBezTo>
                  <a:pt x="1269" y="125"/>
                  <a:pt x="1268" y="123"/>
                  <a:pt x="1267" y="122"/>
                </a:cubicBezTo>
                <a:cubicBezTo>
                  <a:pt x="1265" y="120"/>
                  <a:pt x="1263" y="119"/>
                  <a:pt x="1259" y="119"/>
                </a:cubicBezTo>
                <a:cubicBezTo>
                  <a:pt x="1255" y="119"/>
                  <a:pt x="1252" y="121"/>
                  <a:pt x="1249" y="123"/>
                </a:cubicBezTo>
                <a:cubicBezTo>
                  <a:pt x="1246" y="125"/>
                  <a:pt x="1243" y="128"/>
                  <a:pt x="1241" y="132"/>
                </a:cubicBezTo>
                <a:cubicBezTo>
                  <a:pt x="1240" y="136"/>
                  <a:pt x="1239" y="140"/>
                  <a:pt x="1239" y="145"/>
                </a:cubicBezTo>
                <a:cubicBezTo>
                  <a:pt x="1239" y="147"/>
                  <a:pt x="1239" y="150"/>
                  <a:pt x="1240" y="152"/>
                </a:cubicBezTo>
                <a:cubicBezTo>
                  <a:pt x="1241" y="155"/>
                  <a:pt x="1243" y="156"/>
                  <a:pt x="1245" y="158"/>
                </a:cubicBezTo>
                <a:cubicBezTo>
                  <a:pt x="1247" y="159"/>
                  <a:pt x="1249" y="160"/>
                  <a:pt x="1253" y="160"/>
                </a:cubicBezTo>
                <a:cubicBezTo>
                  <a:pt x="1256" y="160"/>
                  <a:pt x="1259" y="159"/>
                  <a:pt x="1261" y="158"/>
                </a:cubicBezTo>
                <a:cubicBezTo>
                  <a:pt x="1264" y="156"/>
                  <a:pt x="1266" y="154"/>
                  <a:pt x="1267" y="153"/>
                </a:cubicBezTo>
                <a:close/>
                <a:moveTo>
                  <a:pt x="1258" y="123"/>
                </a:moveTo>
                <a:cubicBezTo>
                  <a:pt x="1259" y="123"/>
                  <a:pt x="1260" y="124"/>
                  <a:pt x="1261" y="125"/>
                </a:cubicBezTo>
                <a:cubicBezTo>
                  <a:pt x="1262" y="125"/>
                  <a:pt x="1263" y="127"/>
                  <a:pt x="1263" y="129"/>
                </a:cubicBezTo>
                <a:cubicBezTo>
                  <a:pt x="1263" y="131"/>
                  <a:pt x="1262" y="133"/>
                  <a:pt x="1260" y="135"/>
                </a:cubicBezTo>
                <a:cubicBezTo>
                  <a:pt x="1258" y="136"/>
                  <a:pt x="1256" y="138"/>
                  <a:pt x="1253" y="139"/>
                </a:cubicBezTo>
                <a:cubicBezTo>
                  <a:pt x="1251" y="139"/>
                  <a:pt x="1248" y="140"/>
                  <a:pt x="1246" y="140"/>
                </a:cubicBezTo>
                <a:cubicBezTo>
                  <a:pt x="1246" y="138"/>
                  <a:pt x="1247" y="135"/>
                  <a:pt x="1248" y="132"/>
                </a:cubicBezTo>
                <a:cubicBezTo>
                  <a:pt x="1249" y="130"/>
                  <a:pt x="1250" y="127"/>
                  <a:pt x="1252" y="126"/>
                </a:cubicBezTo>
                <a:cubicBezTo>
                  <a:pt x="1254" y="124"/>
                  <a:pt x="1255" y="123"/>
                  <a:pt x="1258" y="123"/>
                </a:cubicBezTo>
                <a:close/>
                <a:moveTo>
                  <a:pt x="1303" y="153"/>
                </a:moveTo>
                <a:cubicBezTo>
                  <a:pt x="1302" y="150"/>
                  <a:pt x="1302" y="150"/>
                  <a:pt x="1302" y="150"/>
                </a:cubicBezTo>
                <a:cubicBezTo>
                  <a:pt x="1300" y="152"/>
                  <a:pt x="1298" y="153"/>
                  <a:pt x="1296" y="154"/>
                </a:cubicBezTo>
                <a:cubicBezTo>
                  <a:pt x="1294" y="155"/>
                  <a:pt x="1292" y="156"/>
                  <a:pt x="1290" y="156"/>
                </a:cubicBezTo>
                <a:cubicBezTo>
                  <a:pt x="1287" y="156"/>
                  <a:pt x="1285" y="154"/>
                  <a:pt x="1284" y="152"/>
                </a:cubicBezTo>
                <a:cubicBezTo>
                  <a:pt x="1282" y="150"/>
                  <a:pt x="1282" y="147"/>
                  <a:pt x="1282" y="143"/>
                </a:cubicBezTo>
                <a:cubicBezTo>
                  <a:pt x="1285" y="143"/>
                  <a:pt x="1288" y="143"/>
                  <a:pt x="1292" y="142"/>
                </a:cubicBezTo>
                <a:cubicBezTo>
                  <a:pt x="1295" y="140"/>
                  <a:pt x="1299" y="139"/>
                  <a:pt x="1301" y="136"/>
                </a:cubicBezTo>
                <a:cubicBezTo>
                  <a:pt x="1304" y="134"/>
                  <a:pt x="1305" y="131"/>
                  <a:pt x="1305" y="128"/>
                </a:cubicBezTo>
                <a:cubicBezTo>
                  <a:pt x="1305" y="125"/>
                  <a:pt x="1304" y="123"/>
                  <a:pt x="1303" y="122"/>
                </a:cubicBezTo>
                <a:cubicBezTo>
                  <a:pt x="1301" y="120"/>
                  <a:pt x="1299" y="119"/>
                  <a:pt x="1295" y="119"/>
                </a:cubicBezTo>
                <a:cubicBezTo>
                  <a:pt x="1291" y="119"/>
                  <a:pt x="1288" y="121"/>
                  <a:pt x="1285" y="123"/>
                </a:cubicBezTo>
                <a:cubicBezTo>
                  <a:pt x="1282" y="125"/>
                  <a:pt x="1279" y="128"/>
                  <a:pt x="1277" y="132"/>
                </a:cubicBezTo>
                <a:cubicBezTo>
                  <a:pt x="1275" y="136"/>
                  <a:pt x="1275" y="140"/>
                  <a:pt x="1275" y="145"/>
                </a:cubicBezTo>
                <a:cubicBezTo>
                  <a:pt x="1275" y="147"/>
                  <a:pt x="1275" y="150"/>
                  <a:pt x="1276" y="152"/>
                </a:cubicBezTo>
                <a:cubicBezTo>
                  <a:pt x="1277" y="155"/>
                  <a:pt x="1279" y="156"/>
                  <a:pt x="1281" y="158"/>
                </a:cubicBezTo>
                <a:cubicBezTo>
                  <a:pt x="1283" y="159"/>
                  <a:pt x="1285" y="160"/>
                  <a:pt x="1288" y="160"/>
                </a:cubicBezTo>
                <a:cubicBezTo>
                  <a:pt x="1292" y="160"/>
                  <a:pt x="1295" y="159"/>
                  <a:pt x="1297" y="158"/>
                </a:cubicBezTo>
                <a:cubicBezTo>
                  <a:pt x="1300" y="156"/>
                  <a:pt x="1302" y="154"/>
                  <a:pt x="1303" y="153"/>
                </a:cubicBezTo>
                <a:close/>
                <a:moveTo>
                  <a:pt x="1294" y="123"/>
                </a:moveTo>
                <a:cubicBezTo>
                  <a:pt x="1295" y="123"/>
                  <a:pt x="1296" y="124"/>
                  <a:pt x="1297" y="125"/>
                </a:cubicBezTo>
                <a:cubicBezTo>
                  <a:pt x="1298" y="125"/>
                  <a:pt x="1298" y="127"/>
                  <a:pt x="1298" y="129"/>
                </a:cubicBezTo>
                <a:cubicBezTo>
                  <a:pt x="1298" y="131"/>
                  <a:pt x="1298" y="133"/>
                  <a:pt x="1296" y="135"/>
                </a:cubicBezTo>
                <a:cubicBezTo>
                  <a:pt x="1294" y="136"/>
                  <a:pt x="1292" y="138"/>
                  <a:pt x="1289" y="139"/>
                </a:cubicBezTo>
                <a:cubicBezTo>
                  <a:pt x="1287" y="139"/>
                  <a:pt x="1284" y="140"/>
                  <a:pt x="1282" y="140"/>
                </a:cubicBezTo>
                <a:cubicBezTo>
                  <a:pt x="1282" y="138"/>
                  <a:pt x="1283" y="135"/>
                  <a:pt x="1284" y="132"/>
                </a:cubicBezTo>
                <a:cubicBezTo>
                  <a:pt x="1285" y="130"/>
                  <a:pt x="1286" y="127"/>
                  <a:pt x="1288" y="126"/>
                </a:cubicBezTo>
                <a:cubicBezTo>
                  <a:pt x="1289" y="124"/>
                  <a:pt x="1291" y="123"/>
                  <a:pt x="1294" y="123"/>
                </a:cubicBezTo>
                <a:close/>
                <a:moveTo>
                  <a:pt x="1322" y="129"/>
                </a:moveTo>
                <a:cubicBezTo>
                  <a:pt x="1323" y="127"/>
                  <a:pt x="1323" y="127"/>
                  <a:pt x="1323" y="127"/>
                </a:cubicBezTo>
                <a:cubicBezTo>
                  <a:pt x="1323" y="120"/>
                  <a:pt x="1323" y="120"/>
                  <a:pt x="1323" y="120"/>
                </a:cubicBezTo>
                <a:cubicBezTo>
                  <a:pt x="1322" y="119"/>
                  <a:pt x="1322" y="119"/>
                  <a:pt x="1322" y="119"/>
                </a:cubicBezTo>
                <a:cubicBezTo>
                  <a:pt x="1314" y="121"/>
                  <a:pt x="1314" y="121"/>
                  <a:pt x="1314" y="121"/>
                </a:cubicBezTo>
                <a:cubicBezTo>
                  <a:pt x="1313" y="124"/>
                  <a:pt x="1313" y="124"/>
                  <a:pt x="1313" y="124"/>
                </a:cubicBezTo>
                <a:cubicBezTo>
                  <a:pt x="1317" y="125"/>
                  <a:pt x="1317" y="125"/>
                  <a:pt x="1317" y="125"/>
                </a:cubicBezTo>
                <a:cubicBezTo>
                  <a:pt x="1312" y="159"/>
                  <a:pt x="1312" y="159"/>
                  <a:pt x="1312" y="159"/>
                </a:cubicBezTo>
                <a:cubicBezTo>
                  <a:pt x="1319" y="159"/>
                  <a:pt x="1319" y="159"/>
                  <a:pt x="1319" y="159"/>
                </a:cubicBezTo>
                <a:cubicBezTo>
                  <a:pt x="1322" y="134"/>
                  <a:pt x="1322" y="134"/>
                  <a:pt x="1322" y="134"/>
                </a:cubicBezTo>
                <a:cubicBezTo>
                  <a:pt x="1323" y="132"/>
                  <a:pt x="1325" y="130"/>
                  <a:pt x="1327" y="129"/>
                </a:cubicBezTo>
                <a:cubicBezTo>
                  <a:pt x="1329" y="127"/>
                  <a:pt x="1331" y="127"/>
                  <a:pt x="1333" y="127"/>
                </a:cubicBezTo>
                <a:cubicBezTo>
                  <a:pt x="1334" y="127"/>
                  <a:pt x="1335" y="127"/>
                  <a:pt x="1336" y="127"/>
                </a:cubicBezTo>
                <a:cubicBezTo>
                  <a:pt x="1338" y="120"/>
                  <a:pt x="1338" y="120"/>
                  <a:pt x="1338" y="120"/>
                </a:cubicBezTo>
                <a:cubicBezTo>
                  <a:pt x="1337" y="120"/>
                  <a:pt x="1336" y="119"/>
                  <a:pt x="1335" y="119"/>
                </a:cubicBezTo>
                <a:cubicBezTo>
                  <a:pt x="1333" y="119"/>
                  <a:pt x="1331" y="120"/>
                  <a:pt x="1330" y="121"/>
                </a:cubicBezTo>
                <a:cubicBezTo>
                  <a:pt x="1328" y="122"/>
                  <a:pt x="1326" y="123"/>
                  <a:pt x="1325" y="125"/>
                </a:cubicBezTo>
                <a:cubicBezTo>
                  <a:pt x="1324" y="126"/>
                  <a:pt x="1323" y="128"/>
                  <a:pt x="1322" y="129"/>
                </a:cubicBezTo>
                <a:close/>
                <a:moveTo>
                  <a:pt x="1349" y="153"/>
                </a:moveTo>
                <a:cubicBezTo>
                  <a:pt x="1354" y="120"/>
                  <a:pt x="1354" y="120"/>
                  <a:pt x="1354" y="120"/>
                </a:cubicBezTo>
                <a:cubicBezTo>
                  <a:pt x="1352" y="119"/>
                  <a:pt x="1352" y="119"/>
                  <a:pt x="1352" y="119"/>
                </a:cubicBezTo>
                <a:cubicBezTo>
                  <a:pt x="1342" y="121"/>
                  <a:pt x="1342" y="121"/>
                  <a:pt x="1342" y="121"/>
                </a:cubicBezTo>
                <a:cubicBezTo>
                  <a:pt x="1342" y="123"/>
                  <a:pt x="1342" y="123"/>
                  <a:pt x="1342" y="123"/>
                </a:cubicBezTo>
                <a:cubicBezTo>
                  <a:pt x="1346" y="125"/>
                  <a:pt x="1346" y="125"/>
                  <a:pt x="1346" y="125"/>
                </a:cubicBezTo>
                <a:cubicBezTo>
                  <a:pt x="1345" y="132"/>
                  <a:pt x="1345" y="138"/>
                  <a:pt x="1344" y="142"/>
                </a:cubicBezTo>
                <a:cubicBezTo>
                  <a:pt x="1343" y="150"/>
                  <a:pt x="1342" y="154"/>
                  <a:pt x="1342" y="156"/>
                </a:cubicBezTo>
                <a:cubicBezTo>
                  <a:pt x="1342" y="157"/>
                  <a:pt x="1342" y="158"/>
                  <a:pt x="1343" y="159"/>
                </a:cubicBezTo>
                <a:cubicBezTo>
                  <a:pt x="1344" y="160"/>
                  <a:pt x="1345" y="160"/>
                  <a:pt x="1347" y="160"/>
                </a:cubicBezTo>
                <a:cubicBezTo>
                  <a:pt x="1349" y="160"/>
                  <a:pt x="1350" y="159"/>
                  <a:pt x="1352" y="158"/>
                </a:cubicBezTo>
                <a:cubicBezTo>
                  <a:pt x="1353" y="157"/>
                  <a:pt x="1354" y="156"/>
                  <a:pt x="1355" y="155"/>
                </a:cubicBezTo>
                <a:cubicBezTo>
                  <a:pt x="1354" y="154"/>
                  <a:pt x="1354" y="154"/>
                  <a:pt x="1354" y="154"/>
                </a:cubicBezTo>
                <a:cubicBezTo>
                  <a:pt x="1353" y="154"/>
                  <a:pt x="1352" y="155"/>
                  <a:pt x="1352" y="155"/>
                </a:cubicBezTo>
                <a:cubicBezTo>
                  <a:pt x="1351" y="156"/>
                  <a:pt x="1351" y="156"/>
                  <a:pt x="1350" y="156"/>
                </a:cubicBezTo>
                <a:cubicBezTo>
                  <a:pt x="1350" y="156"/>
                  <a:pt x="1350" y="156"/>
                  <a:pt x="1349" y="155"/>
                </a:cubicBezTo>
                <a:cubicBezTo>
                  <a:pt x="1349" y="155"/>
                  <a:pt x="1349" y="155"/>
                  <a:pt x="1349" y="154"/>
                </a:cubicBezTo>
                <a:lnTo>
                  <a:pt x="1349" y="153"/>
                </a:lnTo>
                <a:close/>
                <a:moveTo>
                  <a:pt x="1351" y="112"/>
                </a:moveTo>
                <a:cubicBezTo>
                  <a:pt x="1353" y="112"/>
                  <a:pt x="1354" y="111"/>
                  <a:pt x="1355" y="110"/>
                </a:cubicBezTo>
                <a:cubicBezTo>
                  <a:pt x="1356" y="109"/>
                  <a:pt x="1356" y="108"/>
                  <a:pt x="1356" y="107"/>
                </a:cubicBezTo>
                <a:cubicBezTo>
                  <a:pt x="1356" y="106"/>
                  <a:pt x="1356" y="105"/>
                  <a:pt x="1355" y="104"/>
                </a:cubicBezTo>
                <a:cubicBezTo>
                  <a:pt x="1354" y="103"/>
                  <a:pt x="1353" y="103"/>
                  <a:pt x="1352" y="103"/>
                </a:cubicBezTo>
                <a:cubicBezTo>
                  <a:pt x="1351" y="103"/>
                  <a:pt x="1350" y="103"/>
                  <a:pt x="1349" y="104"/>
                </a:cubicBezTo>
                <a:cubicBezTo>
                  <a:pt x="1348" y="105"/>
                  <a:pt x="1348" y="107"/>
                  <a:pt x="1348" y="108"/>
                </a:cubicBezTo>
                <a:cubicBezTo>
                  <a:pt x="1348" y="109"/>
                  <a:pt x="1348" y="110"/>
                  <a:pt x="1349" y="111"/>
                </a:cubicBezTo>
                <a:cubicBezTo>
                  <a:pt x="1350" y="111"/>
                  <a:pt x="1350" y="112"/>
                  <a:pt x="1351" y="112"/>
                </a:cubicBezTo>
                <a:close/>
                <a:moveTo>
                  <a:pt x="1374" y="129"/>
                </a:moveTo>
                <a:cubicBezTo>
                  <a:pt x="1375" y="120"/>
                  <a:pt x="1375" y="120"/>
                  <a:pt x="1375" y="120"/>
                </a:cubicBezTo>
                <a:cubicBezTo>
                  <a:pt x="1374" y="119"/>
                  <a:pt x="1374" y="119"/>
                  <a:pt x="1374" y="119"/>
                </a:cubicBezTo>
                <a:cubicBezTo>
                  <a:pt x="1365" y="121"/>
                  <a:pt x="1365" y="121"/>
                  <a:pt x="1365" y="121"/>
                </a:cubicBezTo>
                <a:cubicBezTo>
                  <a:pt x="1365" y="124"/>
                  <a:pt x="1365" y="124"/>
                  <a:pt x="1365" y="124"/>
                </a:cubicBezTo>
                <a:cubicBezTo>
                  <a:pt x="1368" y="125"/>
                  <a:pt x="1368" y="125"/>
                  <a:pt x="1368" y="125"/>
                </a:cubicBezTo>
                <a:cubicBezTo>
                  <a:pt x="1364" y="159"/>
                  <a:pt x="1364" y="159"/>
                  <a:pt x="1364" y="159"/>
                </a:cubicBezTo>
                <a:cubicBezTo>
                  <a:pt x="1370" y="159"/>
                  <a:pt x="1370" y="159"/>
                  <a:pt x="1370" y="159"/>
                </a:cubicBezTo>
                <a:cubicBezTo>
                  <a:pt x="1374" y="134"/>
                  <a:pt x="1374" y="134"/>
                  <a:pt x="1374" y="134"/>
                </a:cubicBezTo>
                <a:cubicBezTo>
                  <a:pt x="1375" y="131"/>
                  <a:pt x="1377" y="129"/>
                  <a:pt x="1380" y="127"/>
                </a:cubicBezTo>
                <a:cubicBezTo>
                  <a:pt x="1382" y="125"/>
                  <a:pt x="1384" y="124"/>
                  <a:pt x="1386" y="124"/>
                </a:cubicBezTo>
                <a:cubicBezTo>
                  <a:pt x="1388" y="124"/>
                  <a:pt x="1389" y="125"/>
                  <a:pt x="1389" y="126"/>
                </a:cubicBezTo>
                <a:cubicBezTo>
                  <a:pt x="1390" y="127"/>
                  <a:pt x="1390" y="128"/>
                  <a:pt x="1390" y="130"/>
                </a:cubicBezTo>
                <a:cubicBezTo>
                  <a:pt x="1390" y="132"/>
                  <a:pt x="1390" y="134"/>
                  <a:pt x="1390" y="135"/>
                </a:cubicBezTo>
                <a:cubicBezTo>
                  <a:pt x="1390" y="137"/>
                  <a:pt x="1389" y="140"/>
                  <a:pt x="1389" y="142"/>
                </a:cubicBezTo>
                <a:cubicBezTo>
                  <a:pt x="1388" y="144"/>
                  <a:pt x="1388" y="144"/>
                  <a:pt x="1388" y="144"/>
                </a:cubicBezTo>
                <a:cubicBezTo>
                  <a:pt x="1388" y="147"/>
                  <a:pt x="1388" y="147"/>
                  <a:pt x="1388" y="147"/>
                </a:cubicBezTo>
                <a:cubicBezTo>
                  <a:pt x="1387" y="151"/>
                  <a:pt x="1387" y="154"/>
                  <a:pt x="1387" y="156"/>
                </a:cubicBezTo>
                <a:cubicBezTo>
                  <a:pt x="1387" y="159"/>
                  <a:pt x="1388" y="160"/>
                  <a:pt x="1391" y="160"/>
                </a:cubicBezTo>
                <a:cubicBezTo>
                  <a:pt x="1392" y="160"/>
                  <a:pt x="1394" y="160"/>
                  <a:pt x="1395" y="159"/>
                </a:cubicBezTo>
                <a:cubicBezTo>
                  <a:pt x="1396" y="159"/>
                  <a:pt x="1397" y="158"/>
                  <a:pt x="1397" y="157"/>
                </a:cubicBezTo>
                <a:cubicBezTo>
                  <a:pt x="1398" y="157"/>
                  <a:pt x="1399" y="156"/>
                  <a:pt x="1399" y="156"/>
                </a:cubicBezTo>
                <a:cubicBezTo>
                  <a:pt x="1398" y="154"/>
                  <a:pt x="1398" y="154"/>
                  <a:pt x="1398" y="154"/>
                </a:cubicBezTo>
                <a:cubicBezTo>
                  <a:pt x="1397" y="155"/>
                  <a:pt x="1396" y="156"/>
                  <a:pt x="1395" y="156"/>
                </a:cubicBezTo>
                <a:cubicBezTo>
                  <a:pt x="1394" y="156"/>
                  <a:pt x="1394" y="155"/>
                  <a:pt x="1394" y="154"/>
                </a:cubicBezTo>
                <a:cubicBezTo>
                  <a:pt x="1394" y="152"/>
                  <a:pt x="1394" y="149"/>
                  <a:pt x="1395" y="145"/>
                </a:cubicBezTo>
                <a:cubicBezTo>
                  <a:pt x="1395" y="142"/>
                  <a:pt x="1395" y="142"/>
                  <a:pt x="1395" y="142"/>
                </a:cubicBezTo>
                <a:cubicBezTo>
                  <a:pt x="1396" y="140"/>
                  <a:pt x="1396" y="140"/>
                  <a:pt x="1396" y="140"/>
                </a:cubicBezTo>
                <a:cubicBezTo>
                  <a:pt x="1397" y="135"/>
                  <a:pt x="1397" y="132"/>
                  <a:pt x="1397" y="130"/>
                </a:cubicBezTo>
                <a:cubicBezTo>
                  <a:pt x="1397" y="126"/>
                  <a:pt x="1397" y="123"/>
                  <a:pt x="1395" y="122"/>
                </a:cubicBezTo>
                <a:cubicBezTo>
                  <a:pt x="1394" y="120"/>
                  <a:pt x="1392" y="119"/>
                  <a:pt x="1389" y="119"/>
                </a:cubicBezTo>
                <a:cubicBezTo>
                  <a:pt x="1386" y="119"/>
                  <a:pt x="1384" y="120"/>
                  <a:pt x="1381" y="122"/>
                </a:cubicBezTo>
                <a:cubicBezTo>
                  <a:pt x="1379" y="124"/>
                  <a:pt x="1376" y="126"/>
                  <a:pt x="1374" y="129"/>
                </a:cubicBezTo>
                <a:close/>
                <a:moveTo>
                  <a:pt x="1433" y="162"/>
                </a:moveTo>
                <a:cubicBezTo>
                  <a:pt x="1440" y="119"/>
                  <a:pt x="1440" y="119"/>
                  <a:pt x="1440" y="119"/>
                </a:cubicBezTo>
                <a:cubicBezTo>
                  <a:pt x="1435" y="121"/>
                  <a:pt x="1435" y="121"/>
                  <a:pt x="1435" y="121"/>
                </a:cubicBezTo>
                <a:cubicBezTo>
                  <a:pt x="1434" y="121"/>
                  <a:pt x="1433" y="120"/>
                  <a:pt x="1432" y="120"/>
                </a:cubicBezTo>
                <a:cubicBezTo>
                  <a:pt x="1430" y="120"/>
                  <a:pt x="1429" y="119"/>
                  <a:pt x="1428" y="119"/>
                </a:cubicBezTo>
                <a:cubicBezTo>
                  <a:pt x="1423" y="119"/>
                  <a:pt x="1419" y="121"/>
                  <a:pt x="1416" y="123"/>
                </a:cubicBezTo>
                <a:cubicBezTo>
                  <a:pt x="1412" y="126"/>
                  <a:pt x="1410" y="129"/>
                  <a:pt x="1408" y="133"/>
                </a:cubicBezTo>
                <a:cubicBezTo>
                  <a:pt x="1406" y="137"/>
                  <a:pt x="1405" y="141"/>
                  <a:pt x="1405" y="145"/>
                </a:cubicBezTo>
                <a:cubicBezTo>
                  <a:pt x="1405" y="150"/>
                  <a:pt x="1406" y="153"/>
                  <a:pt x="1408" y="156"/>
                </a:cubicBezTo>
                <a:cubicBezTo>
                  <a:pt x="1410" y="159"/>
                  <a:pt x="1413" y="160"/>
                  <a:pt x="1417" y="160"/>
                </a:cubicBezTo>
                <a:cubicBezTo>
                  <a:pt x="1419" y="160"/>
                  <a:pt x="1421" y="159"/>
                  <a:pt x="1423" y="158"/>
                </a:cubicBezTo>
                <a:cubicBezTo>
                  <a:pt x="1425" y="157"/>
                  <a:pt x="1426" y="156"/>
                  <a:pt x="1428" y="155"/>
                </a:cubicBezTo>
                <a:cubicBezTo>
                  <a:pt x="1426" y="164"/>
                  <a:pt x="1426" y="164"/>
                  <a:pt x="1426" y="164"/>
                </a:cubicBezTo>
                <a:cubicBezTo>
                  <a:pt x="1426" y="167"/>
                  <a:pt x="1425" y="169"/>
                  <a:pt x="1424" y="170"/>
                </a:cubicBezTo>
                <a:cubicBezTo>
                  <a:pt x="1422" y="172"/>
                  <a:pt x="1420" y="172"/>
                  <a:pt x="1417" y="172"/>
                </a:cubicBezTo>
                <a:cubicBezTo>
                  <a:pt x="1415" y="172"/>
                  <a:pt x="1414" y="172"/>
                  <a:pt x="1412" y="171"/>
                </a:cubicBezTo>
                <a:cubicBezTo>
                  <a:pt x="1410" y="171"/>
                  <a:pt x="1409" y="170"/>
                  <a:pt x="1408" y="170"/>
                </a:cubicBezTo>
                <a:cubicBezTo>
                  <a:pt x="1406" y="175"/>
                  <a:pt x="1406" y="175"/>
                  <a:pt x="1406" y="175"/>
                </a:cubicBezTo>
                <a:cubicBezTo>
                  <a:pt x="1407" y="176"/>
                  <a:pt x="1408" y="176"/>
                  <a:pt x="1410" y="176"/>
                </a:cubicBezTo>
                <a:cubicBezTo>
                  <a:pt x="1411" y="177"/>
                  <a:pt x="1413" y="177"/>
                  <a:pt x="1414" y="177"/>
                </a:cubicBezTo>
                <a:cubicBezTo>
                  <a:pt x="1417" y="177"/>
                  <a:pt x="1420" y="176"/>
                  <a:pt x="1423" y="175"/>
                </a:cubicBezTo>
                <a:cubicBezTo>
                  <a:pt x="1425" y="174"/>
                  <a:pt x="1428" y="173"/>
                  <a:pt x="1430" y="170"/>
                </a:cubicBezTo>
                <a:cubicBezTo>
                  <a:pt x="1432" y="168"/>
                  <a:pt x="1433" y="165"/>
                  <a:pt x="1433" y="162"/>
                </a:cubicBezTo>
                <a:close/>
                <a:moveTo>
                  <a:pt x="1432" y="125"/>
                </a:moveTo>
                <a:cubicBezTo>
                  <a:pt x="1428" y="150"/>
                  <a:pt x="1428" y="150"/>
                  <a:pt x="1428" y="150"/>
                </a:cubicBezTo>
                <a:cubicBezTo>
                  <a:pt x="1427" y="151"/>
                  <a:pt x="1426" y="153"/>
                  <a:pt x="1424" y="154"/>
                </a:cubicBezTo>
                <a:cubicBezTo>
                  <a:pt x="1423" y="155"/>
                  <a:pt x="1421" y="155"/>
                  <a:pt x="1419" y="155"/>
                </a:cubicBezTo>
                <a:cubicBezTo>
                  <a:pt x="1417" y="155"/>
                  <a:pt x="1415" y="155"/>
                  <a:pt x="1414" y="153"/>
                </a:cubicBezTo>
                <a:cubicBezTo>
                  <a:pt x="1413" y="151"/>
                  <a:pt x="1412" y="148"/>
                  <a:pt x="1412" y="145"/>
                </a:cubicBezTo>
                <a:cubicBezTo>
                  <a:pt x="1412" y="142"/>
                  <a:pt x="1413" y="138"/>
                  <a:pt x="1414" y="135"/>
                </a:cubicBezTo>
                <a:cubicBezTo>
                  <a:pt x="1415" y="132"/>
                  <a:pt x="1417" y="129"/>
                  <a:pt x="1419" y="127"/>
                </a:cubicBezTo>
                <a:cubicBezTo>
                  <a:pt x="1421" y="124"/>
                  <a:pt x="1424" y="123"/>
                  <a:pt x="1427" y="123"/>
                </a:cubicBezTo>
                <a:cubicBezTo>
                  <a:pt x="1429" y="123"/>
                  <a:pt x="1431" y="124"/>
                  <a:pt x="1432" y="125"/>
                </a:cubicBezTo>
                <a:close/>
                <a:moveTo>
                  <a:pt x="1076" y="242"/>
                </a:moveTo>
                <a:cubicBezTo>
                  <a:pt x="1072" y="249"/>
                  <a:pt x="1072" y="249"/>
                  <a:pt x="1072" y="249"/>
                </a:cubicBezTo>
                <a:cubicBezTo>
                  <a:pt x="1072" y="242"/>
                  <a:pt x="1072" y="242"/>
                  <a:pt x="1072" y="242"/>
                </a:cubicBezTo>
                <a:cubicBezTo>
                  <a:pt x="1066" y="208"/>
                  <a:pt x="1066" y="208"/>
                  <a:pt x="1066" y="208"/>
                </a:cubicBezTo>
                <a:cubicBezTo>
                  <a:pt x="1050" y="208"/>
                  <a:pt x="1050" y="208"/>
                  <a:pt x="1050" y="208"/>
                </a:cubicBezTo>
                <a:cubicBezTo>
                  <a:pt x="1049" y="211"/>
                  <a:pt x="1049" y="211"/>
                  <a:pt x="1049" y="211"/>
                </a:cubicBezTo>
                <a:cubicBezTo>
                  <a:pt x="1056" y="212"/>
                  <a:pt x="1056" y="212"/>
                  <a:pt x="1056" y="212"/>
                </a:cubicBezTo>
                <a:cubicBezTo>
                  <a:pt x="1045" y="256"/>
                  <a:pt x="1045" y="256"/>
                  <a:pt x="1045" y="256"/>
                </a:cubicBezTo>
                <a:cubicBezTo>
                  <a:pt x="1039" y="257"/>
                  <a:pt x="1039" y="257"/>
                  <a:pt x="1039" y="257"/>
                </a:cubicBezTo>
                <a:cubicBezTo>
                  <a:pt x="1039" y="260"/>
                  <a:pt x="1039" y="260"/>
                  <a:pt x="1039" y="260"/>
                </a:cubicBezTo>
                <a:cubicBezTo>
                  <a:pt x="1057" y="260"/>
                  <a:pt x="1057" y="260"/>
                  <a:pt x="1057" y="260"/>
                </a:cubicBezTo>
                <a:cubicBezTo>
                  <a:pt x="1057" y="257"/>
                  <a:pt x="1057" y="257"/>
                  <a:pt x="1057" y="257"/>
                </a:cubicBezTo>
                <a:cubicBezTo>
                  <a:pt x="1050" y="256"/>
                  <a:pt x="1050" y="256"/>
                  <a:pt x="1050" y="256"/>
                </a:cubicBezTo>
                <a:cubicBezTo>
                  <a:pt x="1057" y="225"/>
                  <a:pt x="1057" y="225"/>
                  <a:pt x="1057" y="225"/>
                </a:cubicBezTo>
                <a:cubicBezTo>
                  <a:pt x="1060" y="211"/>
                  <a:pt x="1060" y="211"/>
                  <a:pt x="1060" y="211"/>
                </a:cubicBezTo>
                <a:cubicBezTo>
                  <a:pt x="1062" y="225"/>
                  <a:pt x="1062" y="225"/>
                  <a:pt x="1062" y="225"/>
                </a:cubicBezTo>
                <a:cubicBezTo>
                  <a:pt x="1068" y="261"/>
                  <a:pt x="1068" y="261"/>
                  <a:pt x="1068" y="261"/>
                </a:cubicBezTo>
                <a:cubicBezTo>
                  <a:pt x="1072" y="260"/>
                  <a:pt x="1072" y="260"/>
                  <a:pt x="1072" y="260"/>
                </a:cubicBezTo>
                <a:cubicBezTo>
                  <a:pt x="1088" y="224"/>
                  <a:pt x="1088" y="224"/>
                  <a:pt x="1088" y="224"/>
                </a:cubicBezTo>
                <a:cubicBezTo>
                  <a:pt x="1094" y="211"/>
                  <a:pt x="1094" y="211"/>
                  <a:pt x="1094" y="211"/>
                </a:cubicBezTo>
                <a:cubicBezTo>
                  <a:pt x="1093" y="225"/>
                  <a:pt x="1093" y="225"/>
                  <a:pt x="1093" y="225"/>
                </a:cubicBezTo>
                <a:cubicBezTo>
                  <a:pt x="1091" y="256"/>
                  <a:pt x="1091" y="256"/>
                  <a:pt x="1091" y="256"/>
                </a:cubicBezTo>
                <a:cubicBezTo>
                  <a:pt x="1085" y="257"/>
                  <a:pt x="1085" y="257"/>
                  <a:pt x="1085" y="257"/>
                </a:cubicBezTo>
                <a:cubicBezTo>
                  <a:pt x="1084" y="260"/>
                  <a:pt x="1084" y="260"/>
                  <a:pt x="1084" y="260"/>
                </a:cubicBezTo>
                <a:cubicBezTo>
                  <a:pt x="1104" y="260"/>
                  <a:pt x="1104" y="260"/>
                  <a:pt x="1104" y="260"/>
                </a:cubicBezTo>
                <a:cubicBezTo>
                  <a:pt x="1104" y="257"/>
                  <a:pt x="1104" y="257"/>
                  <a:pt x="1104" y="257"/>
                </a:cubicBezTo>
                <a:cubicBezTo>
                  <a:pt x="1098" y="256"/>
                  <a:pt x="1098" y="256"/>
                  <a:pt x="1098" y="256"/>
                </a:cubicBezTo>
                <a:cubicBezTo>
                  <a:pt x="1099" y="212"/>
                  <a:pt x="1099" y="212"/>
                  <a:pt x="1099" y="212"/>
                </a:cubicBezTo>
                <a:cubicBezTo>
                  <a:pt x="1106" y="211"/>
                  <a:pt x="1106" y="211"/>
                  <a:pt x="1106" y="211"/>
                </a:cubicBezTo>
                <a:cubicBezTo>
                  <a:pt x="1106" y="208"/>
                  <a:pt x="1106" y="208"/>
                  <a:pt x="1106" y="208"/>
                </a:cubicBezTo>
                <a:cubicBezTo>
                  <a:pt x="1091" y="208"/>
                  <a:pt x="1091" y="208"/>
                  <a:pt x="1091" y="208"/>
                </a:cubicBezTo>
                <a:cubicBezTo>
                  <a:pt x="1090" y="211"/>
                  <a:pt x="1087" y="217"/>
                  <a:pt x="1083" y="225"/>
                </a:cubicBezTo>
                <a:cubicBezTo>
                  <a:pt x="1079" y="233"/>
                  <a:pt x="1077" y="239"/>
                  <a:pt x="1076" y="242"/>
                </a:cubicBezTo>
                <a:close/>
                <a:moveTo>
                  <a:pt x="1138" y="253"/>
                </a:moveTo>
                <a:cubicBezTo>
                  <a:pt x="1136" y="251"/>
                  <a:pt x="1136" y="251"/>
                  <a:pt x="1136" y="251"/>
                </a:cubicBezTo>
                <a:cubicBezTo>
                  <a:pt x="1134" y="253"/>
                  <a:pt x="1133" y="254"/>
                  <a:pt x="1131" y="255"/>
                </a:cubicBezTo>
                <a:cubicBezTo>
                  <a:pt x="1129" y="256"/>
                  <a:pt x="1126" y="256"/>
                  <a:pt x="1124" y="256"/>
                </a:cubicBezTo>
                <a:cubicBezTo>
                  <a:pt x="1121" y="256"/>
                  <a:pt x="1119" y="255"/>
                  <a:pt x="1118" y="253"/>
                </a:cubicBezTo>
                <a:cubicBezTo>
                  <a:pt x="1117" y="250"/>
                  <a:pt x="1116" y="247"/>
                  <a:pt x="1116" y="244"/>
                </a:cubicBezTo>
                <a:cubicBezTo>
                  <a:pt x="1119" y="244"/>
                  <a:pt x="1123" y="244"/>
                  <a:pt x="1126" y="242"/>
                </a:cubicBezTo>
                <a:cubicBezTo>
                  <a:pt x="1130" y="241"/>
                  <a:pt x="1133" y="240"/>
                  <a:pt x="1136" y="237"/>
                </a:cubicBezTo>
                <a:cubicBezTo>
                  <a:pt x="1138" y="235"/>
                  <a:pt x="1140" y="232"/>
                  <a:pt x="1140" y="229"/>
                </a:cubicBezTo>
                <a:cubicBezTo>
                  <a:pt x="1140" y="226"/>
                  <a:pt x="1139" y="224"/>
                  <a:pt x="1137" y="223"/>
                </a:cubicBezTo>
                <a:cubicBezTo>
                  <a:pt x="1135" y="221"/>
                  <a:pt x="1133" y="220"/>
                  <a:pt x="1130" y="220"/>
                </a:cubicBezTo>
                <a:cubicBezTo>
                  <a:pt x="1126" y="220"/>
                  <a:pt x="1122" y="221"/>
                  <a:pt x="1119" y="224"/>
                </a:cubicBezTo>
                <a:cubicBezTo>
                  <a:pt x="1116" y="226"/>
                  <a:pt x="1114" y="229"/>
                  <a:pt x="1112" y="233"/>
                </a:cubicBezTo>
                <a:cubicBezTo>
                  <a:pt x="1110" y="237"/>
                  <a:pt x="1109" y="241"/>
                  <a:pt x="1109" y="246"/>
                </a:cubicBezTo>
                <a:cubicBezTo>
                  <a:pt x="1109" y="248"/>
                  <a:pt x="1110" y="251"/>
                  <a:pt x="1111" y="253"/>
                </a:cubicBezTo>
                <a:cubicBezTo>
                  <a:pt x="1111" y="255"/>
                  <a:pt x="1113" y="257"/>
                  <a:pt x="1115" y="259"/>
                </a:cubicBezTo>
                <a:cubicBezTo>
                  <a:pt x="1117" y="260"/>
                  <a:pt x="1120" y="261"/>
                  <a:pt x="1123" y="261"/>
                </a:cubicBezTo>
                <a:cubicBezTo>
                  <a:pt x="1126" y="261"/>
                  <a:pt x="1129" y="260"/>
                  <a:pt x="1132" y="258"/>
                </a:cubicBezTo>
                <a:cubicBezTo>
                  <a:pt x="1135" y="257"/>
                  <a:pt x="1136" y="255"/>
                  <a:pt x="1138" y="253"/>
                </a:cubicBezTo>
                <a:close/>
                <a:moveTo>
                  <a:pt x="1128" y="224"/>
                </a:moveTo>
                <a:cubicBezTo>
                  <a:pt x="1130" y="224"/>
                  <a:pt x="1131" y="224"/>
                  <a:pt x="1132" y="225"/>
                </a:cubicBezTo>
                <a:cubicBezTo>
                  <a:pt x="1132" y="226"/>
                  <a:pt x="1133" y="228"/>
                  <a:pt x="1133" y="229"/>
                </a:cubicBezTo>
                <a:cubicBezTo>
                  <a:pt x="1133" y="232"/>
                  <a:pt x="1132" y="234"/>
                  <a:pt x="1130" y="235"/>
                </a:cubicBezTo>
                <a:cubicBezTo>
                  <a:pt x="1129" y="237"/>
                  <a:pt x="1126" y="238"/>
                  <a:pt x="1124" y="239"/>
                </a:cubicBezTo>
                <a:cubicBezTo>
                  <a:pt x="1121" y="240"/>
                  <a:pt x="1119" y="241"/>
                  <a:pt x="1116" y="241"/>
                </a:cubicBezTo>
                <a:cubicBezTo>
                  <a:pt x="1117" y="238"/>
                  <a:pt x="1117" y="236"/>
                  <a:pt x="1118" y="233"/>
                </a:cubicBezTo>
                <a:cubicBezTo>
                  <a:pt x="1119" y="230"/>
                  <a:pt x="1121" y="228"/>
                  <a:pt x="1122" y="226"/>
                </a:cubicBezTo>
                <a:cubicBezTo>
                  <a:pt x="1124" y="225"/>
                  <a:pt x="1126" y="224"/>
                  <a:pt x="1128" y="224"/>
                </a:cubicBezTo>
                <a:close/>
                <a:moveTo>
                  <a:pt x="1175" y="254"/>
                </a:moveTo>
                <a:cubicBezTo>
                  <a:pt x="1182" y="204"/>
                  <a:pt x="1182" y="204"/>
                  <a:pt x="1182" y="204"/>
                </a:cubicBezTo>
                <a:cubicBezTo>
                  <a:pt x="1181" y="204"/>
                  <a:pt x="1181" y="204"/>
                  <a:pt x="1181" y="204"/>
                </a:cubicBezTo>
                <a:cubicBezTo>
                  <a:pt x="1171" y="205"/>
                  <a:pt x="1171" y="205"/>
                  <a:pt x="1171" y="205"/>
                </a:cubicBezTo>
                <a:cubicBezTo>
                  <a:pt x="1170" y="207"/>
                  <a:pt x="1170" y="207"/>
                  <a:pt x="1170" y="207"/>
                </a:cubicBezTo>
                <a:cubicBezTo>
                  <a:pt x="1175" y="208"/>
                  <a:pt x="1175" y="208"/>
                  <a:pt x="1175" y="208"/>
                </a:cubicBezTo>
                <a:cubicBezTo>
                  <a:pt x="1173" y="221"/>
                  <a:pt x="1173" y="221"/>
                  <a:pt x="1173" y="221"/>
                </a:cubicBezTo>
                <a:cubicBezTo>
                  <a:pt x="1171" y="220"/>
                  <a:pt x="1169" y="220"/>
                  <a:pt x="1168" y="220"/>
                </a:cubicBezTo>
                <a:cubicBezTo>
                  <a:pt x="1163" y="220"/>
                  <a:pt x="1159" y="222"/>
                  <a:pt x="1156" y="224"/>
                </a:cubicBezTo>
                <a:cubicBezTo>
                  <a:pt x="1152" y="227"/>
                  <a:pt x="1150" y="230"/>
                  <a:pt x="1148" y="234"/>
                </a:cubicBezTo>
                <a:cubicBezTo>
                  <a:pt x="1146" y="238"/>
                  <a:pt x="1145" y="242"/>
                  <a:pt x="1145" y="246"/>
                </a:cubicBezTo>
                <a:cubicBezTo>
                  <a:pt x="1145" y="250"/>
                  <a:pt x="1146" y="254"/>
                  <a:pt x="1148" y="257"/>
                </a:cubicBezTo>
                <a:cubicBezTo>
                  <a:pt x="1150" y="259"/>
                  <a:pt x="1153" y="261"/>
                  <a:pt x="1157" y="261"/>
                </a:cubicBezTo>
                <a:cubicBezTo>
                  <a:pt x="1159" y="261"/>
                  <a:pt x="1162" y="260"/>
                  <a:pt x="1163" y="259"/>
                </a:cubicBezTo>
                <a:cubicBezTo>
                  <a:pt x="1165" y="258"/>
                  <a:pt x="1167" y="256"/>
                  <a:pt x="1168" y="255"/>
                </a:cubicBezTo>
                <a:cubicBezTo>
                  <a:pt x="1168" y="256"/>
                  <a:pt x="1168" y="256"/>
                  <a:pt x="1168" y="256"/>
                </a:cubicBezTo>
                <a:cubicBezTo>
                  <a:pt x="1168" y="259"/>
                  <a:pt x="1170" y="261"/>
                  <a:pt x="1173" y="261"/>
                </a:cubicBezTo>
                <a:cubicBezTo>
                  <a:pt x="1174" y="261"/>
                  <a:pt x="1176" y="260"/>
                  <a:pt x="1177" y="259"/>
                </a:cubicBezTo>
                <a:cubicBezTo>
                  <a:pt x="1178" y="258"/>
                  <a:pt x="1179" y="257"/>
                  <a:pt x="1180" y="256"/>
                </a:cubicBezTo>
                <a:cubicBezTo>
                  <a:pt x="1179" y="255"/>
                  <a:pt x="1179" y="255"/>
                  <a:pt x="1179" y="255"/>
                </a:cubicBezTo>
                <a:cubicBezTo>
                  <a:pt x="1178" y="256"/>
                  <a:pt x="1177" y="256"/>
                  <a:pt x="1176" y="256"/>
                </a:cubicBezTo>
                <a:cubicBezTo>
                  <a:pt x="1175" y="256"/>
                  <a:pt x="1175" y="256"/>
                  <a:pt x="1175" y="255"/>
                </a:cubicBezTo>
                <a:cubicBezTo>
                  <a:pt x="1175" y="254"/>
                  <a:pt x="1175" y="254"/>
                  <a:pt x="1175" y="254"/>
                </a:cubicBezTo>
                <a:close/>
                <a:moveTo>
                  <a:pt x="1172" y="225"/>
                </a:moveTo>
                <a:cubicBezTo>
                  <a:pt x="1169" y="250"/>
                  <a:pt x="1169" y="250"/>
                  <a:pt x="1169" y="250"/>
                </a:cubicBezTo>
                <a:cubicBezTo>
                  <a:pt x="1168" y="252"/>
                  <a:pt x="1166" y="253"/>
                  <a:pt x="1164" y="254"/>
                </a:cubicBezTo>
                <a:cubicBezTo>
                  <a:pt x="1163" y="256"/>
                  <a:pt x="1161" y="256"/>
                  <a:pt x="1159" y="256"/>
                </a:cubicBezTo>
                <a:cubicBezTo>
                  <a:pt x="1157" y="256"/>
                  <a:pt x="1155" y="255"/>
                  <a:pt x="1154" y="253"/>
                </a:cubicBezTo>
                <a:cubicBezTo>
                  <a:pt x="1153" y="252"/>
                  <a:pt x="1153" y="249"/>
                  <a:pt x="1153" y="246"/>
                </a:cubicBezTo>
                <a:cubicBezTo>
                  <a:pt x="1153" y="242"/>
                  <a:pt x="1153" y="239"/>
                  <a:pt x="1154" y="236"/>
                </a:cubicBezTo>
                <a:cubicBezTo>
                  <a:pt x="1155" y="232"/>
                  <a:pt x="1157" y="230"/>
                  <a:pt x="1159" y="227"/>
                </a:cubicBezTo>
                <a:cubicBezTo>
                  <a:pt x="1161" y="225"/>
                  <a:pt x="1164" y="224"/>
                  <a:pt x="1167" y="224"/>
                </a:cubicBezTo>
                <a:cubicBezTo>
                  <a:pt x="1169" y="224"/>
                  <a:pt x="1171" y="224"/>
                  <a:pt x="1172" y="225"/>
                </a:cubicBezTo>
                <a:close/>
                <a:moveTo>
                  <a:pt x="1198" y="254"/>
                </a:moveTo>
                <a:cubicBezTo>
                  <a:pt x="1202" y="221"/>
                  <a:pt x="1202" y="221"/>
                  <a:pt x="1202" y="221"/>
                </a:cubicBezTo>
                <a:cubicBezTo>
                  <a:pt x="1201" y="220"/>
                  <a:pt x="1201" y="220"/>
                  <a:pt x="1201" y="220"/>
                </a:cubicBezTo>
                <a:cubicBezTo>
                  <a:pt x="1191" y="222"/>
                  <a:pt x="1191" y="222"/>
                  <a:pt x="1191" y="222"/>
                </a:cubicBezTo>
                <a:cubicBezTo>
                  <a:pt x="1190" y="224"/>
                  <a:pt x="1190" y="224"/>
                  <a:pt x="1190" y="224"/>
                </a:cubicBezTo>
                <a:cubicBezTo>
                  <a:pt x="1195" y="226"/>
                  <a:pt x="1195" y="226"/>
                  <a:pt x="1195" y="226"/>
                </a:cubicBezTo>
                <a:cubicBezTo>
                  <a:pt x="1194" y="233"/>
                  <a:pt x="1193" y="239"/>
                  <a:pt x="1192" y="243"/>
                </a:cubicBezTo>
                <a:cubicBezTo>
                  <a:pt x="1191" y="251"/>
                  <a:pt x="1191" y="255"/>
                  <a:pt x="1191" y="256"/>
                </a:cubicBezTo>
                <a:cubicBezTo>
                  <a:pt x="1190" y="258"/>
                  <a:pt x="1191" y="259"/>
                  <a:pt x="1192" y="260"/>
                </a:cubicBezTo>
                <a:cubicBezTo>
                  <a:pt x="1192" y="260"/>
                  <a:pt x="1194" y="261"/>
                  <a:pt x="1195" y="261"/>
                </a:cubicBezTo>
                <a:cubicBezTo>
                  <a:pt x="1197" y="261"/>
                  <a:pt x="1199" y="260"/>
                  <a:pt x="1200" y="259"/>
                </a:cubicBezTo>
                <a:cubicBezTo>
                  <a:pt x="1202" y="258"/>
                  <a:pt x="1203" y="257"/>
                  <a:pt x="1203" y="256"/>
                </a:cubicBezTo>
                <a:cubicBezTo>
                  <a:pt x="1202" y="254"/>
                  <a:pt x="1202" y="254"/>
                  <a:pt x="1202" y="254"/>
                </a:cubicBezTo>
                <a:cubicBezTo>
                  <a:pt x="1202" y="255"/>
                  <a:pt x="1201" y="256"/>
                  <a:pt x="1200" y="256"/>
                </a:cubicBezTo>
                <a:cubicBezTo>
                  <a:pt x="1200" y="256"/>
                  <a:pt x="1199" y="256"/>
                  <a:pt x="1199" y="256"/>
                </a:cubicBezTo>
                <a:cubicBezTo>
                  <a:pt x="1198" y="256"/>
                  <a:pt x="1198" y="256"/>
                  <a:pt x="1198" y="256"/>
                </a:cubicBezTo>
                <a:cubicBezTo>
                  <a:pt x="1198" y="256"/>
                  <a:pt x="1198" y="255"/>
                  <a:pt x="1198" y="255"/>
                </a:cubicBezTo>
                <a:lnTo>
                  <a:pt x="1198" y="254"/>
                </a:lnTo>
                <a:close/>
                <a:moveTo>
                  <a:pt x="1200" y="213"/>
                </a:moveTo>
                <a:cubicBezTo>
                  <a:pt x="1201" y="213"/>
                  <a:pt x="1202" y="212"/>
                  <a:pt x="1203" y="211"/>
                </a:cubicBezTo>
                <a:cubicBezTo>
                  <a:pt x="1204" y="210"/>
                  <a:pt x="1205" y="209"/>
                  <a:pt x="1205" y="207"/>
                </a:cubicBezTo>
                <a:cubicBezTo>
                  <a:pt x="1205" y="206"/>
                  <a:pt x="1204" y="206"/>
                  <a:pt x="1204" y="205"/>
                </a:cubicBezTo>
                <a:cubicBezTo>
                  <a:pt x="1203" y="204"/>
                  <a:pt x="1202" y="204"/>
                  <a:pt x="1201" y="204"/>
                </a:cubicBezTo>
                <a:cubicBezTo>
                  <a:pt x="1200" y="204"/>
                  <a:pt x="1198" y="204"/>
                  <a:pt x="1198" y="205"/>
                </a:cubicBezTo>
                <a:cubicBezTo>
                  <a:pt x="1197" y="206"/>
                  <a:pt x="1196" y="207"/>
                  <a:pt x="1196" y="209"/>
                </a:cubicBezTo>
                <a:cubicBezTo>
                  <a:pt x="1196" y="210"/>
                  <a:pt x="1197" y="211"/>
                  <a:pt x="1197" y="212"/>
                </a:cubicBezTo>
                <a:cubicBezTo>
                  <a:pt x="1198" y="212"/>
                  <a:pt x="1199" y="213"/>
                  <a:pt x="1200" y="213"/>
                </a:cubicBezTo>
                <a:close/>
                <a:moveTo>
                  <a:pt x="1237" y="228"/>
                </a:moveTo>
                <a:cubicBezTo>
                  <a:pt x="1238" y="229"/>
                  <a:pt x="1238" y="229"/>
                  <a:pt x="1238" y="229"/>
                </a:cubicBezTo>
                <a:cubicBezTo>
                  <a:pt x="1240" y="222"/>
                  <a:pt x="1240" y="222"/>
                  <a:pt x="1240" y="222"/>
                </a:cubicBezTo>
                <a:cubicBezTo>
                  <a:pt x="1239" y="221"/>
                  <a:pt x="1238" y="221"/>
                  <a:pt x="1237" y="221"/>
                </a:cubicBezTo>
                <a:cubicBezTo>
                  <a:pt x="1235" y="220"/>
                  <a:pt x="1234" y="220"/>
                  <a:pt x="1232" y="220"/>
                </a:cubicBezTo>
                <a:cubicBezTo>
                  <a:pt x="1228" y="220"/>
                  <a:pt x="1224" y="221"/>
                  <a:pt x="1221" y="224"/>
                </a:cubicBezTo>
                <a:cubicBezTo>
                  <a:pt x="1218" y="227"/>
                  <a:pt x="1216" y="230"/>
                  <a:pt x="1214" y="234"/>
                </a:cubicBezTo>
                <a:cubicBezTo>
                  <a:pt x="1213" y="237"/>
                  <a:pt x="1212" y="241"/>
                  <a:pt x="1212" y="245"/>
                </a:cubicBezTo>
                <a:cubicBezTo>
                  <a:pt x="1212" y="250"/>
                  <a:pt x="1213" y="254"/>
                  <a:pt x="1215" y="257"/>
                </a:cubicBezTo>
                <a:cubicBezTo>
                  <a:pt x="1217" y="259"/>
                  <a:pt x="1220" y="261"/>
                  <a:pt x="1224" y="261"/>
                </a:cubicBezTo>
                <a:cubicBezTo>
                  <a:pt x="1227" y="261"/>
                  <a:pt x="1230" y="260"/>
                  <a:pt x="1232" y="259"/>
                </a:cubicBezTo>
                <a:cubicBezTo>
                  <a:pt x="1235" y="257"/>
                  <a:pt x="1236" y="256"/>
                  <a:pt x="1238" y="254"/>
                </a:cubicBezTo>
                <a:cubicBezTo>
                  <a:pt x="1236" y="252"/>
                  <a:pt x="1236" y="252"/>
                  <a:pt x="1236" y="252"/>
                </a:cubicBezTo>
                <a:cubicBezTo>
                  <a:pt x="1235" y="253"/>
                  <a:pt x="1233" y="254"/>
                  <a:pt x="1232" y="255"/>
                </a:cubicBezTo>
                <a:cubicBezTo>
                  <a:pt x="1230" y="256"/>
                  <a:pt x="1229" y="256"/>
                  <a:pt x="1227" y="256"/>
                </a:cubicBezTo>
                <a:cubicBezTo>
                  <a:pt x="1224" y="256"/>
                  <a:pt x="1222" y="255"/>
                  <a:pt x="1221" y="253"/>
                </a:cubicBezTo>
                <a:cubicBezTo>
                  <a:pt x="1220" y="251"/>
                  <a:pt x="1219" y="248"/>
                  <a:pt x="1219" y="244"/>
                </a:cubicBezTo>
                <a:cubicBezTo>
                  <a:pt x="1219" y="240"/>
                  <a:pt x="1219" y="237"/>
                  <a:pt x="1221" y="234"/>
                </a:cubicBezTo>
                <a:cubicBezTo>
                  <a:pt x="1222" y="231"/>
                  <a:pt x="1223" y="229"/>
                  <a:pt x="1225" y="227"/>
                </a:cubicBezTo>
                <a:cubicBezTo>
                  <a:pt x="1227" y="225"/>
                  <a:pt x="1229" y="225"/>
                  <a:pt x="1231" y="225"/>
                </a:cubicBezTo>
                <a:cubicBezTo>
                  <a:pt x="1232" y="225"/>
                  <a:pt x="1235" y="226"/>
                  <a:pt x="1237" y="228"/>
                </a:cubicBezTo>
                <a:close/>
                <a:moveTo>
                  <a:pt x="1255" y="254"/>
                </a:moveTo>
                <a:cubicBezTo>
                  <a:pt x="1260" y="221"/>
                  <a:pt x="1260" y="221"/>
                  <a:pt x="1260" y="221"/>
                </a:cubicBezTo>
                <a:cubicBezTo>
                  <a:pt x="1259" y="220"/>
                  <a:pt x="1259" y="220"/>
                  <a:pt x="1259" y="220"/>
                </a:cubicBezTo>
                <a:cubicBezTo>
                  <a:pt x="1249" y="222"/>
                  <a:pt x="1249" y="222"/>
                  <a:pt x="1249" y="222"/>
                </a:cubicBezTo>
                <a:cubicBezTo>
                  <a:pt x="1248" y="224"/>
                  <a:pt x="1248" y="224"/>
                  <a:pt x="1248" y="224"/>
                </a:cubicBezTo>
                <a:cubicBezTo>
                  <a:pt x="1253" y="226"/>
                  <a:pt x="1253" y="226"/>
                  <a:pt x="1253" y="226"/>
                </a:cubicBezTo>
                <a:cubicBezTo>
                  <a:pt x="1252" y="233"/>
                  <a:pt x="1251" y="239"/>
                  <a:pt x="1250" y="243"/>
                </a:cubicBezTo>
                <a:cubicBezTo>
                  <a:pt x="1249" y="251"/>
                  <a:pt x="1248" y="255"/>
                  <a:pt x="1248" y="256"/>
                </a:cubicBezTo>
                <a:cubicBezTo>
                  <a:pt x="1248" y="258"/>
                  <a:pt x="1249" y="259"/>
                  <a:pt x="1249" y="260"/>
                </a:cubicBezTo>
                <a:cubicBezTo>
                  <a:pt x="1250" y="260"/>
                  <a:pt x="1251" y="261"/>
                  <a:pt x="1253" y="261"/>
                </a:cubicBezTo>
                <a:cubicBezTo>
                  <a:pt x="1255" y="261"/>
                  <a:pt x="1256" y="260"/>
                  <a:pt x="1258" y="259"/>
                </a:cubicBezTo>
                <a:cubicBezTo>
                  <a:pt x="1259" y="258"/>
                  <a:pt x="1260" y="257"/>
                  <a:pt x="1261" y="256"/>
                </a:cubicBezTo>
                <a:cubicBezTo>
                  <a:pt x="1260" y="254"/>
                  <a:pt x="1260" y="254"/>
                  <a:pt x="1260" y="254"/>
                </a:cubicBezTo>
                <a:cubicBezTo>
                  <a:pt x="1259" y="255"/>
                  <a:pt x="1259" y="256"/>
                  <a:pt x="1258" y="256"/>
                </a:cubicBezTo>
                <a:cubicBezTo>
                  <a:pt x="1258" y="256"/>
                  <a:pt x="1257" y="256"/>
                  <a:pt x="1256" y="256"/>
                </a:cubicBezTo>
                <a:cubicBezTo>
                  <a:pt x="1256" y="256"/>
                  <a:pt x="1256" y="256"/>
                  <a:pt x="1256" y="256"/>
                </a:cubicBezTo>
                <a:cubicBezTo>
                  <a:pt x="1255" y="256"/>
                  <a:pt x="1255" y="255"/>
                  <a:pt x="1255" y="255"/>
                </a:cubicBezTo>
                <a:lnTo>
                  <a:pt x="1255" y="254"/>
                </a:lnTo>
                <a:close/>
                <a:moveTo>
                  <a:pt x="1258" y="213"/>
                </a:moveTo>
                <a:cubicBezTo>
                  <a:pt x="1259" y="213"/>
                  <a:pt x="1260" y="212"/>
                  <a:pt x="1261" y="211"/>
                </a:cubicBezTo>
                <a:cubicBezTo>
                  <a:pt x="1262" y="210"/>
                  <a:pt x="1262" y="209"/>
                  <a:pt x="1262" y="207"/>
                </a:cubicBezTo>
                <a:cubicBezTo>
                  <a:pt x="1262" y="206"/>
                  <a:pt x="1262" y="206"/>
                  <a:pt x="1261" y="205"/>
                </a:cubicBezTo>
                <a:cubicBezTo>
                  <a:pt x="1261" y="204"/>
                  <a:pt x="1260" y="204"/>
                  <a:pt x="1259" y="204"/>
                </a:cubicBezTo>
                <a:cubicBezTo>
                  <a:pt x="1257" y="204"/>
                  <a:pt x="1256" y="204"/>
                  <a:pt x="1255" y="205"/>
                </a:cubicBezTo>
                <a:cubicBezTo>
                  <a:pt x="1254" y="206"/>
                  <a:pt x="1254" y="207"/>
                  <a:pt x="1254" y="209"/>
                </a:cubicBezTo>
                <a:cubicBezTo>
                  <a:pt x="1254" y="210"/>
                  <a:pt x="1254" y="211"/>
                  <a:pt x="1255" y="212"/>
                </a:cubicBezTo>
                <a:cubicBezTo>
                  <a:pt x="1256" y="212"/>
                  <a:pt x="1257" y="213"/>
                  <a:pt x="1258" y="213"/>
                </a:cubicBezTo>
                <a:close/>
                <a:moveTo>
                  <a:pt x="1282" y="229"/>
                </a:moveTo>
                <a:cubicBezTo>
                  <a:pt x="1283" y="221"/>
                  <a:pt x="1283" y="221"/>
                  <a:pt x="1283" y="221"/>
                </a:cubicBezTo>
                <a:cubicBezTo>
                  <a:pt x="1281" y="220"/>
                  <a:pt x="1281" y="220"/>
                  <a:pt x="1281" y="220"/>
                </a:cubicBezTo>
                <a:cubicBezTo>
                  <a:pt x="1273" y="222"/>
                  <a:pt x="1273" y="222"/>
                  <a:pt x="1273" y="222"/>
                </a:cubicBezTo>
                <a:cubicBezTo>
                  <a:pt x="1272" y="224"/>
                  <a:pt x="1272" y="224"/>
                  <a:pt x="1272" y="224"/>
                </a:cubicBezTo>
                <a:cubicBezTo>
                  <a:pt x="1275" y="226"/>
                  <a:pt x="1275" y="226"/>
                  <a:pt x="1275" y="226"/>
                </a:cubicBezTo>
                <a:cubicBezTo>
                  <a:pt x="1271" y="260"/>
                  <a:pt x="1271" y="260"/>
                  <a:pt x="1271" y="260"/>
                </a:cubicBezTo>
                <a:cubicBezTo>
                  <a:pt x="1278" y="260"/>
                  <a:pt x="1278" y="260"/>
                  <a:pt x="1278" y="260"/>
                </a:cubicBezTo>
                <a:cubicBezTo>
                  <a:pt x="1281" y="235"/>
                  <a:pt x="1281" y="235"/>
                  <a:pt x="1281" y="235"/>
                </a:cubicBezTo>
                <a:cubicBezTo>
                  <a:pt x="1283" y="232"/>
                  <a:pt x="1285" y="230"/>
                  <a:pt x="1287" y="228"/>
                </a:cubicBezTo>
                <a:cubicBezTo>
                  <a:pt x="1289" y="226"/>
                  <a:pt x="1291" y="225"/>
                  <a:pt x="1293" y="225"/>
                </a:cubicBezTo>
                <a:cubicBezTo>
                  <a:pt x="1295" y="225"/>
                  <a:pt x="1296" y="226"/>
                  <a:pt x="1297" y="226"/>
                </a:cubicBezTo>
                <a:cubicBezTo>
                  <a:pt x="1297" y="227"/>
                  <a:pt x="1298" y="229"/>
                  <a:pt x="1298" y="231"/>
                </a:cubicBezTo>
                <a:cubicBezTo>
                  <a:pt x="1298" y="233"/>
                  <a:pt x="1297" y="234"/>
                  <a:pt x="1297" y="236"/>
                </a:cubicBezTo>
                <a:cubicBezTo>
                  <a:pt x="1297" y="238"/>
                  <a:pt x="1297" y="240"/>
                  <a:pt x="1296" y="243"/>
                </a:cubicBezTo>
                <a:cubicBezTo>
                  <a:pt x="1296" y="245"/>
                  <a:pt x="1296" y="245"/>
                  <a:pt x="1296" y="245"/>
                </a:cubicBezTo>
                <a:cubicBezTo>
                  <a:pt x="1295" y="248"/>
                  <a:pt x="1295" y="248"/>
                  <a:pt x="1295" y="248"/>
                </a:cubicBezTo>
                <a:cubicBezTo>
                  <a:pt x="1294" y="252"/>
                  <a:pt x="1294" y="255"/>
                  <a:pt x="1294" y="256"/>
                </a:cubicBezTo>
                <a:cubicBezTo>
                  <a:pt x="1294" y="259"/>
                  <a:pt x="1295" y="261"/>
                  <a:pt x="1298" y="261"/>
                </a:cubicBezTo>
                <a:cubicBezTo>
                  <a:pt x="1300" y="261"/>
                  <a:pt x="1301" y="260"/>
                  <a:pt x="1302" y="260"/>
                </a:cubicBezTo>
                <a:cubicBezTo>
                  <a:pt x="1303" y="259"/>
                  <a:pt x="1304" y="259"/>
                  <a:pt x="1305" y="258"/>
                </a:cubicBezTo>
                <a:cubicBezTo>
                  <a:pt x="1305" y="258"/>
                  <a:pt x="1306" y="257"/>
                  <a:pt x="1306" y="257"/>
                </a:cubicBezTo>
                <a:cubicBezTo>
                  <a:pt x="1305" y="255"/>
                  <a:pt x="1305" y="255"/>
                  <a:pt x="1305" y="255"/>
                </a:cubicBezTo>
                <a:cubicBezTo>
                  <a:pt x="1304" y="256"/>
                  <a:pt x="1303" y="256"/>
                  <a:pt x="1302" y="256"/>
                </a:cubicBezTo>
                <a:cubicBezTo>
                  <a:pt x="1301" y="256"/>
                  <a:pt x="1301" y="256"/>
                  <a:pt x="1301" y="255"/>
                </a:cubicBezTo>
                <a:cubicBezTo>
                  <a:pt x="1301" y="253"/>
                  <a:pt x="1301" y="250"/>
                  <a:pt x="1302" y="246"/>
                </a:cubicBezTo>
                <a:cubicBezTo>
                  <a:pt x="1303" y="243"/>
                  <a:pt x="1303" y="243"/>
                  <a:pt x="1303" y="243"/>
                </a:cubicBezTo>
                <a:cubicBezTo>
                  <a:pt x="1303" y="241"/>
                  <a:pt x="1303" y="241"/>
                  <a:pt x="1303" y="241"/>
                </a:cubicBezTo>
                <a:cubicBezTo>
                  <a:pt x="1304" y="236"/>
                  <a:pt x="1305" y="232"/>
                  <a:pt x="1305" y="230"/>
                </a:cubicBezTo>
                <a:cubicBezTo>
                  <a:pt x="1305" y="227"/>
                  <a:pt x="1304" y="224"/>
                  <a:pt x="1302" y="223"/>
                </a:cubicBezTo>
                <a:cubicBezTo>
                  <a:pt x="1301" y="221"/>
                  <a:pt x="1299" y="220"/>
                  <a:pt x="1296" y="220"/>
                </a:cubicBezTo>
                <a:cubicBezTo>
                  <a:pt x="1294" y="220"/>
                  <a:pt x="1291" y="221"/>
                  <a:pt x="1289" y="223"/>
                </a:cubicBezTo>
                <a:cubicBezTo>
                  <a:pt x="1286" y="224"/>
                  <a:pt x="1284" y="227"/>
                  <a:pt x="1282" y="229"/>
                </a:cubicBezTo>
                <a:close/>
                <a:moveTo>
                  <a:pt x="1342" y="253"/>
                </a:moveTo>
                <a:cubicBezTo>
                  <a:pt x="1340" y="251"/>
                  <a:pt x="1340" y="251"/>
                  <a:pt x="1340" y="251"/>
                </a:cubicBezTo>
                <a:cubicBezTo>
                  <a:pt x="1339" y="253"/>
                  <a:pt x="1337" y="254"/>
                  <a:pt x="1335" y="255"/>
                </a:cubicBezTo>
                <a:cubicBezTo>
                  <a:pt x="1333" y="256"/>
                  <a:pt x="1331" y="256"/>
                  <a:pt x="1329" y="256"/>
                </a:cubicBezTo>
                <a:cubicBezTo>
                  <a:pt x="1326" y="256"/>
                  <a:pt x="1323" y="255"/>
                  <a:pt x="1322" y="253"/>
                </a:cubicBezTo>
                <a:cubicBezTo>
                  <a:pt x="1321" y="250"/>
                  <a:pt x="1320" y="247"/>
                  <a:pt x="1320" y="244"/>
                </a:cubicBezTo>
                <a:cubicBezTo>
                  <a:pt x="1323" y="244"/>
                  <a:pt x="1327" y="244"/>
                  <a:pt x="1330" y="242"/>
                </a:cubicBezTo>
                <a:cubicBezTo>
                  <a:pt x="1334" y="241"/>
                  <a:pt x="1337" y="240"/>
                  <a:pt x="1340" y="237"/>
                </a:cubicBezTo>
                <a:cubicBezTo>
                  <a:pt x="1342" y="235"/>
                  <a:pt x="1344" y="232"/>
                  <a:pt x="1344" y="229"/>
                </a:cubicBezTo>
                <a:cubicBezTo>
                  <a:pt x="1344" y="226"/>
                  <a:pt x="1343" y="224"/>
                  <a:pt x="1341" y="223"/>
                </a:cubicBezTo>
                <a:cubicBezTo>
                  <a:pt x="1340" y="221"/>
                  <a:pt x="1337" y="220"/>
                  <a:pt x="1334" y="220"/>
                </a:cubicBezTo>
                <a:cubicBezTo>
                  <a:pt x="1330" y="220"/>
                  <a:pt x="1326" y="221"/>
                  <a:pt x="1323" y="224"/>
                </a:cubicBezTo>
                <a:cubicBezTo>
                  <a:pt x="1320" y="226"/>
                  <a:pt x="1318" y="229"/>
                  <a:pt x="1316" y="233"/>
                </a:cubicBezTo>
                <a:cubicBezTo>
                  <a:pt x="1314" y="237"/>
                  <a:pt x="1313" y="241"/>
                  <a:pt x="1313" y="246"/>
                </a:cubicBezTo>
                <a:cubicBezTo>
                  <a:pt x="1313" y="248"/>
                  <a:pt x="1314" y="251"/>
                  <a:pt x="1315" y="253"/>
                </a:cubicBezTo>
                <a:cubicBezTo>
                  <a:pt x="1316" y="255"/>
                  <a:pt x="1317" y="257"/>
                  <a:pt x="1319" y="259"/>
                </a:cubicBezTo>
                <a:cubicBezTo>
                  <a:pt x="1321" y="260"/>
                  <a:pt x="1324" y="261"/>
                  <a:pt x="1327" y="261"/>
                </a:cubicBezTo>
                <a:cubicBezTo>
                  <a:pt x="1330" y="261"/>
                  <a:pt x="1333" y="260"/>
                  <a:pt x="1336" y="258"/>
                </a:cubicBezTo>
                <a:cubicBezTo>
                  <a:pt x="1339" y="257"/>
                  <a:pt x="1341" y="255"/>
                  <a:pt x="1342" y="253"/>
                </a:cubicBezTo>
                <a:close/>
                <a:moveTo>
                  <a:pt x="1332" y="224"/>
                </a:moveTo>
                <a:cubicBezTo>
                  <a:pt x="1334" y="224"/>
                  <a:pt x="1335" y="224"/>
                  <a:pt x="1336" y="225"/>
                </a:cubicBezTo>
                <a:cubicBezTo>
                  <a:pt x="1337" y="226"/>
                  <a:pt x="1337" y="228"/>
                  <a:pt x="1337" y="229"/>
                </a:cubicBezTo>
                <a:cubicBezTo>
                  <a:pt x="1337" y="232"/>
                  <a:pt x="1336" y="234"/>
                  <a:pt x="1334" y="235"/>
                </a:cubicBezTo>
                <a:cubicBezTo>
                  <a:pt x="1333" y="237"/>
                  <a:pt x="1331" y="238"/>
                  <a:pt x="1328" y="239"/>
                </a:cubicBezTo>
                <a:cubicBezTo>
                  <a:pt x="1325" y="240"/>
                  <a:pt x="1323" y="241"/>
                  <a:pt x="1321" y="241"/>
                </a:cubicBezTo>
                <a:cubicBezTo>
                  <a:pt x="1321" y="238"/>
                  <a:pt x="1321" y="236"/>
                  <a:pt x="1322" y="233"/>
                </a:cubicBezTo>
                <a:cubicBezTo>
                  <a:pt x="1323" y="230"/>
                  <a:pt x="1325" y="228"/>
                  <a:pt x="1326" y="226"/>
                </a:cubicBezTo>
                <a:cubicBezTo>
                  <a:pt x="1328" y="225"/>
                  <a:pt x="1330" y="224"/>
                  <a:pt x="1332" y="224"/>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Slide Number Placeholder 4"/>
          <p:cNvSpPr>
            <a:spLocks noGrp="1"/>
          </p:cNvSpPr>
          <p:nvPr>
            <p:ph type="sldNum" sz="quarter" idx="12"/>
          </p:nvPr>
        </p:nvSpPr>
        <p:spPr/>
        <p:txBody>
          <a:bodyPr/>
          <a:lstStyle/>
          <a:p>
            <a:fld id="{7D719527-7B7D-4A2D-ABD1-359B6741A748}" type="slidenum">
              <a:rPr lang="en-US" smtClean="0"/>
              <a:t>‹#›</a:t>
            </a:fld>
            <a:endParaRPr lang="en-US"/>
          </a:p>
        </p:txBody>
      </p:sp>
    </p:spTree>
    <p:extLst>
      <p:ext uri="{BB962C8B-B14F-4D97-AF65-F5344CB8AC3E}">
        <p14:creationId xmlns:p14="http://schemas.microsoft.com/office/powerpoint/2010/main" val="321294210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itleOnly" preserve="1">
  <p:cSld name="Title Only w/backgroun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AE72A0D-A561-46A7-9B20-91BB8490087A}"/>
              </a:ext>
            </a:extLst>
          </p:cNvPr>
          <p:cNvSpPr/>
          <p:nvPr userDrawn="1"/>
        </p:nvSpPr>
        <p:spPr>
          <a:xfrm>
            <a:off x="0" y="0"/>
            <a:ext cx="9144000" cy="468489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a:t>Click to edit Master title style</a:t>
            </a:r>
            <a:endParaRPr lang="en-US" dirty="0"/>
          </a:p>
        </p:txBody>
      </p:sp>
      <p:sp>
        <p:nvSpPr>
          <p:cNvPr id="5" name="Slide Number Placeholder 4"/>
          <p:cNvSpPr>
            <a:spLocks noGrp="1"/>
          </p:cNvSpPr>
          <p:nvPr>
            <p:ph type="sldNum" sz="quarter" idx="12"/>
          </p:nvPr>
        </p:nvSpPr>
        <p:spPr/>
        <p:txBody>
          <a:bodyPr/>
          <a:lstStyle/>
          <a:p>
            <a:fld id="{7D719527-7B7D-4A2D-ABD1-359B6741A748}" type="slidenum">
              <a:rPr lang="en-US" smtClean="0"/>
              <a:t>‹#›</a:t>
            </a:fld>
            <a:endParaRPr lang="en-US"/>
          </a:p>
        </p:txBody>
      </p:sp>
      <p:sp>
        <p:nvSpPr>
          <p:cNvPr id="11" name="Freeform 5">
            <a:extLst>
              <a:ext uri="{FF2B5EF4-FFF2-40B4-BE49-F238E27FC236}">
                <a16:creationId xmlns:a16="http://schemas.microsoft.com/office/drawing/2014/main" id="{3E27C736-095E-4C51-9197-AD588C450B8D}"/>
              </a:ext>
            </a:extLst>
          </p:cNvPr>
          <p:cNvSpPr>
            <a:spLocks noEditPoints="1"/>
          </p:cNvSpPr>
          <p:nvPr userDrawn="1"/>
        </p:nvSpPr>
        <p:spPr bwMode="auto">
          <a:xfrm>
            <a:off x="544391" y="4795467"/>
            <a:ext cx="1252024" cy="234457"/>
          </a:xfrm>
          <a:custGeom>
            <a:avLst/>
            <a:gdLst>
              <a:gd name="T0" fmla="*/ 225 w 1440"/>
              <a:gd name="T1" fmla="*/ 110 h 267"/>
              <a:gd name="T2" fmla="*/ 317 w 1440"/>
              <a:gd name="T3" fmla="*/ 7 h 267"/>
              <a:gd name="T4" fmla="*/ 475 w 1440"/>
              <a:gd name="T5" fmla="*/ 19 h 267"/>
              <a:gd name="T6" fmla="*/ 830 w 1440"/>
              <a:gd name="T7" fmla="*/ 7 h 267"/>
              <a:gd name="T8" fmla="*/ 130 w 1440"/>
              <a:gd name="T9" fmla="*/ 210 h 267"/>
              <a:gd name="T10" fmla="*/ 437 w 1440"/>
              <a:gd name="T11" fmla="*/ 209 h 267"/>
              <a:gd name="T12" fmla="*/ 493 w 1440"/>
              <a:gd name="T13" fmla="*/ 198 h 267"/>
              <a:gd name="T14" fmla="*/ 866 w 1440"/>
              <a:gd name="T15" fmla="*/ 171 h 267"/>
              <a:gd name="T16" fmla="*/ 737 w 1440"/>
              <a:gd name="T17" fmla="*/ 261 h 267"/>
              <a:gd name="T18" fmla="*/ 958 w 1440"/>
              <a:gd name="T19" fmla="*/ 172 h 267"/>
              <a:gd name="T20" fmla="*/ 906 w 1440"/>
              <a:gd name="T21" fmla="*/ 254 h 267"/>
              <a:gd name="T22" fmla="*/ 309 w 1440"/>
              <a:gd name="T23" fmla="*/ 260 h 267"/>
              <a:gd name="T24" fmla="*/ 1053 w 1440"/>
              <a:gd name="T25" fmla="*/ 31 h 267"/>
              <a:gd name="T26" fmla="*/ 1075 w 1440"/>
              <a:gd name="T27" fmla="*/ 44 h 267"/>
              <a:gd name="T28" fmla="*/ 1091 w 1440"/>
              <a:gd name="T29" fmla="*/ 22 h 267"/>
              <a:gd name="T30" fmla="*/ 1107 w 1440"/>
              <a:gd name="T31" fmla="*/ 27 h 267"/>
              <a:gd name="T32" fmla="*/ 1125 w 1440"/>
              <a:gd name="T33" fmla="*/ 55 h 267"/>
              <a:gd name="T34" fmla="*/ 1159 w 1440"/>
              <a:gd name="T35" fmla="*/ 53 h 267"/>
              <a:gd name="T36" fmla="*/ 1160 w 1440"/>
              <a:gd name="T37" fmla="*/ 57 h 267"/>
              <a:gd name="T38" fmla="*/ 1177 w 1440"/>
              <a:gd name="T39" fmla="*/ 23 h 267"/>
              <a:gd name="T40" fmla="*/ 1207 w 1440"/>
              <a:gd name="T41" fmla="*/ 58 h 267"/>
              <a:gd name="T42" fmla="*/ 1245 w 1440"/>
              <a:gd name="T43" fmla="*/ 27 h 267"/>
              <a:gd name="T44" fmla="*/ 1225 w 1440"/>
              <a:gd name="T45" fmla="*/ 43 h 267"/>
              <a:gd name="T46" fmla="*/ 1271 w 1440"/>
              <a:gd name="T47" fmla="*/ 19 h 267"/>
              <a:gd name="T48" fmla="*/ 1259 w 1440"/>
              <a:gd name="T49" fmla="*/ 32 h 267"/>
              <a:gd name="T50" fmla="*/ 1290 w 1440"/>
              <a:gd name="T51" fmla="*/ 54 h 267"/>
              <a:gd name="T52" fmla="*/ 1310 w 1440"/>
              <a:gd name="T53" fmla="*/ 25 h 267"/>
              <a:gd name="T54" fmla="*/ 1059 w 1440"/>
              <a:gd name="T55" fmla="*/ 110 h 267"/>
              <a:gd name="T56" fmla="*/ 1099 w 1440"/>
              <a:gd name="T57" fmla="*/ 134 h 267"/>
              <a:gd name="T58" fmla="*/ 1120 w 1440"/>
              <a:gd name="T59" fmla="*/ 156 h 267"/>
              <a:gd name="T60" fmla="*/ 1141 w 1440"/>
              <a:gd name="T61" fmla="*/ 123 h 267"/>
              <a:gd name="T62" fmla="*/ 1148 w 1440"/>
              <a:gd name="T63" fmla="*/ 175 h 267"/>
              <a:gd name="T64" fmla="*/ 1184 w 1440"/>
              <a:gd name="T65" fmla="*/ 119 h 267"/>
              <a:gd name="T66" fmla="*/ 1181 w 1440"/>
              <a:gd name="T67" fmla="*/ 153 h 267"/>
              <a:gd name="T68" fmla="*/ 1201 w 1440"/>
              <a:gd name="T69" fmla="*/ 125 h 267"/>
              <a:gd name="T70" fmla="*/ 1230 w 1440"/>
              <a:gd name="T71" fmla="*/ 157 h 267"/>
              <a:gd name="T72" fmla="*/ 1260 w 1440"/>
              <a:gd name="T73" fmla="*/ 154 h 267"/>
              <a:gd name="T74" fmla="*/ 1261 w 1440"/>
              <a:gd name="T75" fmla="*/ 158 h 267"/>
              <a:gd name="T76" fmla="*/ 1284 w 1440"/>
              <a:gd name="T77" fmla="*/ 152 h 267"/>
              <a:gd name="T78" fmla="*/ 1294 w 1440"/>
              <a:gd name="T79" fmla="*/ 123 h 267"/>
              <a:gd name="T80" fmla="*/ 1317 w 1440"/>
              <a:gd name="T81" fmla="*/ 125 h 267"/>
              <a:gd name="T82" fmla="*/ 1342 w 1440"/>
              <a:gd name="T83" fmla="*/ 121 h 267"/>
              <a:gd name="T84" fmla="*/ 1351 w 1440"/>
              <a:gd name="T85" fmla="*/ 112 h 267"/>
              <a:gd name="T86" fmla="*/ 1364 w 1440"/>
              <a:gd name="T87" fmla="*/ 159 h 267"/>
              <a:gd name="T88" fmla="*/ 1399 w 1440"/>
              <a:gd name="T89" fmla="*/ 156 h 267"/>
              <a:gd name="T90" fmla="*/ 1432 w 1440"/>
              <a:gd name="T91" fmla="*/ 120 h 267"/>
              <a:gd name="T92" fmla="*/ 1410 w 1440"/>
              <a:gd name="T93" fmla="*/ 176 h 267"/>
              <a:gd name="T94" fmla="*/ 1076 w 1440"/>
              <a:gd name="T95" fmla="*/ 242 h 267"/>
              <a:gd name="T96" fmla="*/ 1062 w 1440"/>
              <a:gd name="T97" fmla="*/ 225 h 267"/>
              <a:gd name="T98" fmla="*/ 1091 w 1440"/>
              <a:gd name="T99" fmla="*/ 208 h 267"/>
              <a:gd name="T100" fmla="*/ 1112 w 1440"/>
              <a:gd name="T101" fmla="*/ 233 h 267"/>
              <a:gd name="T102" fmla="*/ 1128 w 1440"/>
              <a:gd name="T103" fmla="*/ 224 h 267"/>
              <a:gd name="T104" fmla="*/ 1168 w 1440"/>
              <a:gd name="T105" fmla="*/ 255 h 267"/>
              <a:gd name="T106" fmla="*/ 1154 w 1440"/>
              <a:gd name="T107" fmla="*/ 236 h 267"/>
              <a:gd name="T108" fmla="*/ 1203 w 1440"/>
              <a:gd name="T109" fmla="*/ 256 h 267"/>
              <a:gd name="T110" fmla="*/ 1200 w 1440"/>
              <a:gd name="T111" fmla="*/ 213 h 267"/>
              <a:gd name="T112" fmla="*/ 1227 w 1440"/>
              <a:gd name="T113" fmla="*/ 256 h 267"/>
              <a:gd name="T114" fmla="*/ 1249 w 1440"/>
              <a:gd name="T115" fmla="*/ 260 h 267"/>
              <a:gd name="T116" fmla="*/ 1255 w 1440"/>
              <a:gd name="T117" fmla="*/ 205 h 267"/>
              <a:gd name="T118" fmla="*/ 1297 w 1440"/>
              <a:gd name="T119" fmla="*/ 226 h 267"/>
              <a:gd name="T120" fmla="*/ 1303 w 1440"/>
              <a:gd name="T121" fmla="*/ 243 h 267"/>
              <a:gd name="T122" fmla="*/ 1344 w 1440"/>
              <a:gd name="T123" fmla="*/ 229 h 267"/>
              <a:gd name="T124" fmla="*/ 1328 w 1440"/>
              <a:gd name="T125" fmla="*/ 239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40" h="267">
                <a:moveTo>
                  <a:pt x="17" y="110"/>
                </a:moveTo>
                <a:cubicBezTo>
                  <a:pt x="3" y="110"/>
                  <a:pt x="3" y="110"/>
                  <a:pt x="3" y="110"/>
                </a:cubicBezTo>
                <a:cubicBezTo>
                  <a:pt x="3" y="1"/>
                  <a:pt x="3" y="1"/>
                  <a:pt x="3" y="1"/>
                </a:cubicBezTo>
                <a:cubicBezTo>
                  <a:pt x="81" y="83"/>
                  <a:pt x="81" y="83"/>
                  <a:pt x="81" y="83"/>
                </a:cubicBezTo>
                <a:cubicBezTo>
                  <a:pt x="81" y="7"/>
                  <a:pt x="81" y="7"/>
                  <a:pt x="81" y="7"/>
                </a:cubicBezTo>
                <a:cubicBezTo>
                  <a:pt x="95" y="7"/>
                  <a:pt x="95" y="7"/>
                  <a:pt x="95" y="7"/>
                </a:cubicBezTo>
                <a:cubicBezTo>
                  <a:pt x="95" y="117"/>
                  <a:pt x="95" y="117"/>
                  <a:pt x="95" y="117"/>
                </a:cubicBezTo>
                <a:cubicBezTo>
                  <a:pt x="17" y="35"/>
                  <a:pt x="17" y="35"/>
                  <a:pt x="17" y="35"/>
                </a:cubicBezTo>
                <a:lnTo>
                  <a:pt x="17" y="110"/>
                </a:lnTo>
                <a:close/>
                <a:moveTo>
                  <a:pt x="130" y="110"/>
                </a:moveTo>
                <a:cubicBezTo>
                  <a:pt x="145" y="110"/>
                  <a:pt x="145" y="110"/>
                  <a:pt x="145" y="110"/>
                </a:cubicBezTo>
                <a:cubicBezTo>
                  <a:pt x="178" y="33"/>
                  <a:pt x="178" y="33"/>
                  <a:pt x="178" y="33"/>
                </a:cubicBezTo>
                <a:cubicBezTo>
                  <a:pt x="210" y="109"/>
                  <a:pt x="210" y="109"/>
                  <a:pt x="210" y="109"/>
                </a:cubicBezTo>
                <a:cubicBezTo>
                  <a:pt x="210" y="110"/>
                  <a:pt x="210" y="110"/>
                  <a:pt x="210" y="110"/>
                </a:cubicBezTo>
                <a:cubicBezTo>
                  <a:pt x="225" y="110"/>
                  <a:pt x="225" y="110"/>
                  <a:pt x="225" y="110"/>
                </a:cubicBezTo>
                <a:cubicBezTo>
                  <a:pt x="178" y="0"/>
                  <a:pt x="178" y="0"/>
                  <a:pt x="178" y="0"/>
                </a:cubicBezTo>
                <a:lnTo>
                  <a:pt x="130" y="110"/>
                </a:lnTo>
                <a:close/>
                <a:moveTo>
                  <a:pt x="700" y="110"/>
                </a:moveTo>
                <a:cubicBezTo>
                  <a:pt x="715" y="110"/>
                  <a:pt x="715" y="110"/>
                  <a:pt x="715" y="110"/>
                </a:cubicBezTo>
                <a:cubicBezTo>
                  <a:pt x="748" y="33"/>
                  <a:pt x="748" y="33"/>
                  <a:pt x="748" y="33"/>
                </a:cubicBezTo>
                <a:cubicBezTo>
                  <a:pt x="780" y="109"/>
                  <a:pt x="780" y="109"/>
                  <a:pt x="780" y="109"/>
                </a:cubicBezTo>
                <a:cubicBezTo>
                  <a:pt x="780" y="110"/>
                  <a:pt x="780" y="110"/>
                  <a:pt x="780" y="110"/>
                </a:cubicBezTo>
                <a:cubicBezTo>
                  <a:pt x="795" y="110"/>
                  <a:pt x="795" y="110"/>
                  <a:pt x="795" y="110"/>
                </a:cubicBezTo>
                <a:cubicBezTo>
                  <a:pt x="748" y="0"/>
                  <a:pt x="748" y="0"/>
                  <a:pt x="748" y="0"/>
                </a:cubicBezTo>
                <a:lnTo>
                  <a:pt x="700" y="110"/>
                </a:lnTo>
                <a:close/>
                <a:moveTo>
                  <a:pt x="273" y="110"/>
                </a:moveTo>
                <a:cubicBezTo>
                  <a:pt x="286" y="110"/>
                  <a:pt x="286" y="110"/>
                  <a:pt x="286" y="110"/>
                </a:cubicBezTo>
                <a:cubicBezTo>
                  <a:pt x="286" y="20"/>
                  <a:pt x="286" y="20"/>
                  <a:pt x="286" y="20"/>
                </a:cubicBezTo>
                <a:cubicBezTo>
                  <a:pt x="317" y="20"/>
                  <a:pt x="317" y="20"/>
                  <a:pt x="317" y="20"/>
                </a:cubicBezTo>
                <a:cubicBezTo>
                  <a:pt x="317" y="7"/>
                  <a:pt x="317" y="7"/>
                  <a:pt x="317" y="7"/>
                </a:cubicBezTo>
                <a:cubicBezTo>
                  <a:pt x="242" y="7"/>
                  <a:pt x="242" y="7"/>
                  <a:pt x="242" y="7"/>
                </a:cubicBezTo>
                <a:cubicBezTo>
                  <a:pt x="242" y="20"/>
                  <a:pt x="242" y="20"/>
                  <a:pt x="242" y="20"/>
                </a:cubicBezTo>
                <a:cubicBezTo>
                  <a:pt x="273" y="20"/>
                  <a:pt x="273" y="20"/>
                  <a:pt x="273" y="20"/>
                </a:cubicBezTo>
                <a:lnTo>
                  <a:pt x="273" y="110"/>
                </a:lnTo>
                <a:close/>
                <a:moveTo>
                  <a:pt x="374" y="7"/>
                </a:moveTo>
                <a:cubicBezTo>
                  <a:pt x="360" y="7"/>
                  <a:pt x="360" y="7"/>
                  <a:pt x="360" y="7"/>
                </a:cubicBezTo>
                <a:cubicBezTo>
                  <a:pt x="360" y="110"/>
                  <a:pt x="360" y="110"/>
                  <a:pt x="360" y="110"/>
                </a:cubicBezTo>
                <a:cubicBezTo>
                  <a:pt x="374" y="110"/>
                  <a:pt x="374" y="110"/>
                  <a:pt x="374" y="110"/>
                </a:cubicBezTo>
                <a:lnTo>
                  <a:pt x="374" y="7"/>
                </a:lnTo>
                <a:close/>
                <a:moveTo>
                  <a:pt x="475" y="112"/>
                </a:moveTo>
                <a:cubicBezTo>
                  <a:pt x="445" y="112"/>
                  <a:pt x="421" y="88"/>
                  <a:pt x="421" y="59"/>
                </a:cubicBezTo>
                <a:cubicBezTo>
                  <a:pt x="421" y="29"/>
                  <a:pt x="445" y="5"/>
                  <a:pt x="475" y="5"/>
                </a:cubicBezTo>
                <a:cubicBezTo>
                  <a:pt x="505" y="5"/>
                  <a:pt x="528" y="29"/>
                  <a:pt x="528" y="59"/>
                </a:cubicBezTo>
                <a:cubicBezTo>
                  <a:pt x="528" y="88"/>
                  <a:pt x="505" y="112"/>
                  <a:pt x="475" y="112"/>
                </a:cubicBezTo>
                <a:close/>
                <a:moveTo>
                  <a:pt x="475" y="19"/>
                </a:moveTo>
                <a:cubicBezTo>
                  <a:pt x="453" y="19"/>
                  <a:pt x="435" y="37"/>
                  <a:pt x="435" y="59"/>
                </a:cubicBezTo>
                <a:cubicBezTo>
                  <a:pt x="435" y="81"/>
                  <a:pt x="453" y="99"/>
                  <a:pt x="475" y="99"/>
                </a:cubicBezTo>
                <a:cubicBezTo>
                  <a:pt x="497" y="99"/>
                  <a:pt x="514" y="81"/>
                  <a:pt x="514" y="59"/>
                </a:cubicBezTo>
                <a:cubicBezTo>
                  <a:pt x="514" y="37"/>
                  <a:pt x="497" y="19"/>
                  <a:pt x="475" y="19"/>
                </a:cubicBezTo>
                <a:close/>
                <a:moveTo>
                  <a:pt x="586" y="35"/>
                </a:moveTo>
                <a:cubicBezTo>
                  <a:pt x="664" y="117"/>
                  <a:pt x="664" y="117"/>
                  <a:pt x="664" y="117"/>
                </a:cubicBezTo>
                <a:cubicBezTo>
                  <a:pt x="664" y="7"/>
                  <a:pt x="664" y="7"/>
                  <a:pt x="664" y="7"/>
                </a:cubicBezTo>
                <a:cubicBezTo>
                  <a:pt x="650" y="7"/>
                  <a:pt x="650" y="7"/>
                  <a:pt x="650" y="7"/>
                </a:cubicBezTo>
                <a:cubicBezTo>
                  <a:pt x="650" y="83"/>
                  <a:pt x="650" y="83"/>
                  <a:pt x="650" y="83"/>
                </a:cubicBezTo>
                <a:cubicBezTo>
                  <a:pt x="572" y="1"/>
                  <a:pt x="572" y="1"/>
                  <a:pt x="572" y="1"/>
                </a:cubicBezTo>
                <a:cubicBezTo>
                  <a:pt x="572" y="110"/>
                  <a:pt x="572" y="110"/>
                  <a:pt x="572" y="110"/>
                </a:cubicBezTo>
                <a:cubicBezTo>
                  <a:pt x="586" y="110"/>
                  <a:pt x="586" y="110"/>
                  <a:pt x="586" y="110"/>
                </a:cubicBezTo>
                <a:lnTo>
                  <a:pt x="586" y="35"/>
                </a:lnTo>
                <a:close/>
                <a:moveTo>
                  <a:pt x="843" y="7"/>
                </a:moveTo>
                <a:cubicBezTo>
                  <a:pt x="830" y="7"/>
                  <a:pt x="830" y="7"/>
                  <a:pt x="830" y="7"/>
                </a:cubicBezTo>
                <a:cubicBezTo>
                  <a:pt x="830" y="110"/>
                  <a:pt x="830" y="110"/>
                  <a:pt x="830" y="110"/>
                </a:cubicBezTo>
                <a:cubicBezTo>
                  <a:pt x="885" y="110"/>
                  <a:pt x="885" y="110"/>
                  <a:pt x="885" y="110"/>
                </a:cubicBezTo>
                <a:cubicBezTo>
                  <a:pt x="885" y="97"/>
                  <a:pt x="885" y="97"/>
                  <a:pt x="885" y="97"/>
                </a:cubicBezTo>
                <a:cubicBezTo>
                  <a:pt x="843" y="97"/>
                  <a:pt x="843" y="97"/>
                  <a:pt x="843" y="97"/>
                </a:cubicBezTo>
                <a:lnTo>
                  <a:pt x="843" y="7"/>
                </a:lnTo>
                <a:close/>
                <a:moveTo>
                  <a:pt x="169" y="156"/>
                </a:moveTo>
                <a:cubicBezTo>
                  <a:pt x="139" y="156"/>
                  <a:pt x="116" y="179"/>
                  <a:pt x="116" y="209"/>
                </a:cubicBezTo>
                <a:cubicBezTo>
                  <a:pt x="116" y="240"/>
                  <a:pt x="139" y="262"/>
                  <a:pt x="169" y="262"/>
                </a:cubicBezTo>
                <a:cubicBezTo>
                  <a:pt x="175" y="262"/>
                  <a:pt x="188" y="261"/>
                  <a:pt x="200" y="252"/>
                </a:cubicBezTo>
                <a:cubicBezTo>
                  <a:pt x="200" y="252"/>
                  <a:pt x="200" y="252"/>
                  <a:pt x="200" y="252"/>
                </a:cubicBezTo>
                <a:cubicBezTo>
                  <a:pt x="200" y="234"/>
                  <a:pt x="200" y="234"/>
                  <a:pt x="200" y="234"/>
                </a:cubicBezTo>
                <a:cubicBezTo>
                  <a:pt x="198" y="236"/>
                  <a:pt x="198" y="236"/>
                  <a:pt x="198" y="236"/>
                </a:cubicBezTo>
                <a:cubicBezTo>
                  <a:pt x="196" y="239"/>
                  <a:pt x="192" y="242"/>
                  <a:pt x="187" y="245"/>
                </a:cubicBezTo>
                <a:cubicBezTo>
                  <a:pt x="181" y="247"/>
                  <a:pt x="175" y="249"/>
                  <a:pt x="169" y="249"/>
                </a:cubicBezTo>
                <a:cubicBezTo>
                  <a:pt x="142" y="249"/>
                  <a:pt x="130" y="226"/>
                  <a:pt x="130" y="210"/>
                </a:cubicBezTo>
                <a:cubicBezTo>
                  <a:pt x="130" y="187"/>
                  <a:pt x="147" y="169"/>
                  <a:pt x="169" y="169"/>
                </a:cubicBezTo>
                <a:cubicBezTo>
                  <a:pt x="174" y="169"/>
                  <a:pt x="180" y="170"/>
                  <a:pt x="185" y="173"/>
                </a:cubicBezTo>
                <a:cubicBezTo>
                  <a:pt x="190" y="175"/>
                  <a:pt x="194" y="178"/>
                  <a:pt x="198" y="182"/>
                </a:cubicBezTo>
                <a:cubicBezTo>
                  <a:pt x="200" y="184"/>
                  <a:pt x="200" y="184"/>
                  <a:pt x="200" y="184"/>
                </a:cubicBezTo>
                <a:cubicBezTo>
                  <a:pt x="200" y="166"/>
                  <a:pt x="200" y="166"/>
                  <a:pt x="200" y="166"/>
                </a:cubicBezTo>
                <a:cubicBezTo>
                  <a:pt x="200" y="166"/>
                  <a:pt x="200" y="166"/>
                  <a:pt x="200" y="166"/>
                </a:cubicBezTo>
                <a:cubicBezTo>
                  <a:pt x="191" y="159"/>
                  <a:pt x="181" y="156"/>
                  <a:pt x="169" y="156"/>
                </a:cubicBezTo>
                <a:close/>
                <a:moveTo>
                  <a:pt x="437" y="209"/>
                </a:moveTo>
                <a:cubicBezTo>
                  <a:pt x="437" y="225"/>
                  <a:pt x="431" y="238"/>
                  <a:pt x="419" y="249"/>
                </a:cubicBezTo>
                <a:cubicBezTo>
                  <a:pt x="409" y="257"/>
                  <a:pt x="399" y="261"/>
                  <a:pt x="382" y="261"/>
                </a:cubicBezTo>
                <a:cubicBezTo>
                  <a:pt x="360" y="261"/>
                  <a:pt x="360" y="261"/>
                  <a:pt x="360" y="261"/>
                </a:cubicBezTo>
                <a:cubicBezTo>
                  <a:pt x="360" y="157"/>
                  <a:pt x="360" y="157"/>
                  <a:pt x="360" y="157"/>
                </a:cubicBezTo>
                <a:cubicBezTo>
                  <a:pt x="382" y="157"/>
                  <a:pt x="382" y="157"/>
                  <a:pt x="382" y="157"/>
                </a:cubicBezTo>
                <a:cubicBezTo>
                  <a:pt x="393" y="157"/>
                  <a:pt x="407" y="159"/>
                  <a:pt x="420" y="170"/>
                </a:cubicBezTo>
                <a:cubicBezTo>
                  <a:pt x="426" y="175"/>
                  <a:pt x="437" y="187"/>
                  <a:pt x="437" y="209"/>
                </a:cubicBezTo>
                <a:close/>
                <a:moveTo>
                  <a:pt x="423" y="209"/>
                </a:moveTo>
                <a:cubicBezTo>
                  <a:pt x="423" y="186"/>
                  <a:pt x="407" y="171"/>
                  <a:pt x="382" y="171"/>
                </a:cubicBezTo>
                <a:cubicBezTo>
                  <a:pt x="374" y="171"/>
                  <a:pt x="374" y="171"/>
                  <a:pt x="374" y="171"/>
                </a:cubicBezTo>
                <a:cubicBezTo>
                  <a:pt x="374" y="247"/>
                  <a:pt x="374" y="247"/>
                  <a:pt x="374" y="247"/>
                </a:cubicBezTo>
                <a:cubicBezTo>
                  <a:pt x="382" y="247"/>
                  <a:pt x="382" y="247"/>
                  <a:pt x="382" y="247"/>
                </a:cubicBezTo>
                <a:cubicBezTo>
                  <a:pt x="390" y="247"/>
                  <a:pt x="401" y="246"/>
                  <a:pt x="410" y="239"/>
                </a:cubicBezTo>
                <a:cubicBezTo>
                  <a:pt x="416" y="234"/>
                  <a:pt x="423" y="224"/>
                  <a:pt x="423" y="209"/>
                </a:cubicBezTo>
                <a:close/>
                <a:moveTo>
                  <a:pt x="479" y="261"/>
                </a:moveTo>
                <a:cubicBezTo>
                  <a:pt x="541" y="261"/>
                  <a:pt x="541" y="261"/>
                  <a:pt x="541" y="261"/>
                </a:cubicBezTo>
                <a:cubicBezTo>
                  <a:pt x="541" y="247"/>
                  <a:pt x="541" y="247"/>
                  <a:pt x="541" y="247"/>
                </a:cubicBezTo>
                <a:cubicBezTo>
                  <a:pt x="493" y="247"/>
                  <a:pt x="493" y="247"/>
                  <a:pt x="493" y="247"/>
                </a:cubicBezTo>
                <a:cubicBezTo>
                  <a:pt x="493" y="211"/>
                  <a:pt x="493" y="211"/>
                  <a:pt x="493" y="211"/>
                </a:cubicBezTo>
                <a:cubicBezTo>
                  <a:pt x="535" y="211"/>
                  <a:pt x="535" y="211"/>
                  <a:pt x="535" y="211"/>
                </a:cubicBezTo>
                <a:cubicBezTo>
                  <a:pt x="535" y="198"/>
                  <a:pt x="535" y="198"/>
                  <a:pt x="535" y="198"/>
                </a:cubicBezTo>
                <a:cubicBezTo>
                  <a:pt x="493" y="198"/>
                  <a:pt x="493" y="198"/>
                  <a:pt x="493" y="198"/>
                </a:cubicBezTo>
                <a:cubicBezTo>
                  <a:pt x="493" y="171"/>
                  <a:pt x="493" y="171"/>
                  <a:pt x="493" y="171"/>
                </a:cubicBezTo>
                <a:cubicBezTo>
                  <a:pt x="541" y="171"/>
                  <a:pt x="541" y="171"/>
                  <a:pt x="541" y="171"/>
                </a:cubicBezTo>
                <a:cubicBezTo>
                  <a:pt x="541" y="157"/>
                  <a:pt x="541" y="157"/>
                  <a:pt x="541" y="157"/>
                </a:cubicBezTo>
                <a:cubicBezTo>
                  <a:pt x="479" y="157"/>
                  <a:pt x="479" y="157"/>
                  <a:pt x="479" y="157"/>
                </a:cubicBezTo>
                <a:lnTo>
                  <a:pt x="479" y="261"/>
                </a:lnTo>
                <a:close/>
                <a:moveTo>
                  <a:pt x="805" y="261"/>
                </a:moveTo>
                <a:cubicBezTo>
                  <a:pt x="866" y="261"/>
                  <a:pt x="866" y="261"/>
                  <a:pt x="866" y="261"/>
                </a:cubicBezTo>
                <a:cubicBezTo>
                  <a:pt x="866" y="247"/>
                  <a:pt x="866" y="247"/>
                  <a:pt x="866" y="247"/>
                </a:cubicBezTo>
                <a:cubicBezTo>
                  <a:pt x="819" y="247"/>
                  <a:pt x="819" y="247"/>
                  <a:pt x="819" y="247"/>
                </a:cubicBezTo>
                <a:cubicBezTo>
                  <a:pt x="819" y="211"/>
                  <a:pt x="819" y="211"/>
                  <a:pt x="819" y="211"/>
                </a:cubicBezTo>
                <a:cubicBezTo>
                  <a:pt x="860" y="211"/>
                  <a:pt x="860" y="211"/>
                  <a:pt x="860" y="211"/>
                </a:cubicBezTo>
                <a:cubicBezTo>
                  <a:pt x="860" y="198"/>
                  <a:pt x="860" y="198"/>
                  <a:pt x="860" y="198"/>
                </a:cubicBezTo>
                <a:cubicBezTo>
                  <a:pt x="819" y="198"/>
                  <a:pt x="819" y="198"/>
                  <a:pt x="819" y="198"/>
                </a:cubicBezTo>
                <a:cubicBezTo>
                  <a:pt x="819" y="171"/>
                  <a:pt x="819" y="171"/>
                  <a:pt x="819" y="171"/>
                </a:cubicBezTo>
                <a:cubicBezTo>
                  <a:pt x="866" y="171"/>
                  <a:pt x="866" y="171"/>
                  <a:pt x="866" y="171"/>
                </a:cubicBezTo>
                <a:cubicBezTo>
                  <a:pt x="866" y="157"/>
                  <a:pt x="866" y="157"/>
                  <a:pt x="866" y="157"/>
                </a:cubicBezTo>
                <a:cubicBezTo>
                  <a:pt x="805" y="157"/>
                  <a:pt x="805" y="157"/>
                  <a:pt x="805" y="157"/>
                </a:cubicBezTo>
                <a:lnTo>
                  <a:pt x="805" y="261"/>
                </a:lnTo>
                <a:close/>
                <a:moveTo>
                  <a:pt x="634" y="235"/>
                </a:moveTo>
                <a:cubicBezTo>
                  <a:pt x="595" y="149"/>
                  <a:pt x="595" y="149"/>
                  <a:pt x="595" y="149"/>
                </a:cubicBezTo>
                <a:cubicBezTo>
                  <a:pt x="578" y="261"/>
                  <a:pt x="578" y="261"/>
                  <a:pt x="578" y="261"/>
                </a:cubicBezTo>
                <a:cubicBezTo>
                  <a:pt x="592" y="261"/>
                  <a:pt x="592" y="261"/>
                  <a:pt x="592" y="261"/>
                </a:cubicBezTo>
                <a:cubicBezTo>
                  <a:pt x="601" y="194"/>
                  <a:pt x="601" y="194"/>
                  <a:pt x="601" y="194"/>
                </a:cubicBezTo>
                <a:cubicBezTo>
                  <a:pt x="634" y="267"/>
                  <a:pt x="634" y="267"/>
                  <a:pt x="634" y="267"/>
                </a:cubicBezTo>
                <a:cubicBezTo>
                  <a:pt x="668" y="194"/>
                  <a:pt x="668" y="194"/>
                  <a:pt x="668" y="194"/>
                </a:cubicBezTo>
                <a:cubicBezTo>
                  <a:pt x="677" y="261"/>
                  <a:pt x="677" y="261"/>
                  <a:pt x="677" y="261"/>
                </a:cubicBezTo>
                <a:cubicBezTo>
                  <a:pt x="691" y="261"/>
                  <a:pt x="691" y="261"/>
                  <a:pt x="691" y="261"/>
                </a:cubicBezTo>
                <a:cubicBezTo>
                  <a:pt x="674" y="148"/>
                  <a:pt x="674" y="148"/>
                  <a:pt x="674" y="148"/>
                </a:cubicBezTo>
                <a:lnTo>
                  <a:pt x="634" y="235"/>
                </a:lnTo>
                <a:close/>
                <a:moveTo>
                  <a:pt x="737" y="261"/>
                </a:moveTo>
                <a:cubicBezTo>
                  <a:pt x="751" y="261"/>
                  <a:pt x="751" y="261"/>
                  <a:pt x="751" y="261"/>
                </a:cubicBezTo>
                <a:cubicBezTo>
                  <a:pt x="751" y="157"/>
                  <a:pt x="751" y="157"/>
                  <a:pt x="751" y="157"/>
                </a:cubicBezTo>
                <a:cubicBezTo>
                  <a:pt x="737" y="157"/>
                  <a:pt x="737" y="157"/>
                  <a:pt x="737" y="157"/>
                </a:cubicBezTo>
                <a:lnTo>
                  <a:pt x="737" y="261"/>
                </a:lnTo>
                <a:close/>
                <a:moveTo>
                  <a:pt x="955" y="211"/>
                </a:moveTo>
                <a:cubicBezTo>
                  <a:pt x="950" y="207"/>
                  <a:pt x="945" y="204"/>
                  <a:pt x="939" y="201"/>
                </a:cubicBezTo>
                <a:cubicBezTo>
                  <a:pt x="929" y="197"/>
                  <a:pt x="929" y="197"/>
                  <a:pt x="929" y="197"/>
                </a:cubicBezTo>
                <a:cubicBezTo>
                  <a:pt x="925" y="195"/>
                  <a:pt x="922" y="194"/>
                  <a:pt x="919" y="191"/>
                </a:cubicBezTo>
                <a:cubicBezTo>
                  <a:pt x="916" y="189"/>
                  <a:pt x="916" y="187"/>
                  <a:pt x="916" y="183"/>
                </a:cubicBezTo>
                <a:cubicBezTo>
                  <a:pt x="916" y="175"/>
                  <a:pt x="922" y="169"/>
                  <a:pt x="931" y="169"/>
                </a:cubicBezTo>
                <a:cubicBezTo>
                  <a:pt x="936" y="169"/>
                  <a:pt x="940" y="171"/>
                  <a:pt x="942" y="172"/>
                </a:cubicBezTo>
                <a:cubicBezTo>
                  <a:pt x="944" y="174"/>
                  <a:pt x="946" y="177"/>
                  <a:pt x="947" y="179"/>
                </a:cubicBezTo>
                <a:cubicBezTo>
                  <a:pt x="948" y="181"/>
                  <a:pt x="948" y="181"/>
                  <a:pt x="948" y="181"/>
                </a:cubicBezTo>
                <a:cubicBezTo>
                  <a:pt x="959" y="173"/>
                  <a:pt x="959" y="173"/>
                  <a:pt x="959" y="173"/>
                </a:cubicBezTo>
                <a:cubicBezTo>
                  <a:pt x="958" y="172"/>
                  <a:pt x="958" y="172"/>
                  <a:pt x="958" y="172"/>
                </a:cubicBezTo>
                <a:cubicBezTo>
                  <a:pt x="956" y="167"/>
                  <a:pt x="952" y="163"/>
                  <a:pt x="948" y="161"/>
                </a:cubicBezTo>
                <a:cubicBezTo>
                  <a:pt x="943" y="157"/>
                  <a:pt x="938" y="156"/>
                  <a:pt x="931" y="156"/>
                </a:cubicBezTo>
                <a:cubicBezTo>
                  <a:pt x="914" y="156"/>
                  <a:pt x="902" y="167"/>
                  <a:pt x="902" y="183"/>
                </a:cubicBezTo>
                <a:cubicBezTo>
                  <a:pt x="902" y="190"/>
                  <a:pt x="904" y="195"/>
                  <a:pt x="909" y="200"/>
                </a:cubicBezTo>
                <a:cubicBezTo>
                  <a:pt x="913" y="205"/>
                  <a:pt x="918" y="207"/>
                  <a:pt x="922" y="209"/>
                </a:cubicBezTo>
                <a:cubicBezTo>
                  <a:pt x="932" y="213"/>
                  <a:pt x="932" y="213"/>
                  <a:pt x="932" y="213"/>
                </a:cubicBezTo>
                <a:cubicBezTo>
                  <a:pt x="937" y="215"/>
                  <a:pt x="941" y="217"/>
                  <a:pt x="944" y="220"/>
                </a:cubicBezTo>
                <a:cubicBezTo>
                  <a:pt x="947" y="223"/>
                  <a:pt x="948" y="226"/>
                  <a:pt x="948" y="231"/>
                </a:cubicBezTo>
                <a:cubicBezTo>
                  <a:pt x="948" y="240"/>
                  <a:pt x="942" y="249"/>
                  <a:pt x="929" y="249"/>
                </a:cubicBezTo>
                <a:cubicBezTo>
                  <a:pt x="924" y="249"/>
                  <a:pt x="919" y="247"/>
                  <a:pt x="916" y="244"/>
                </a:cubicBezTo>
                <a:cubicBezTo>
                  <a:pt x="913" y="241"/>
                  <a:pt x="911" y="236"/>
                  <a:pt x="910" y="232"/>
                </a:cubicBezTo>
                <a:cubicBezTo>
                  <a:pt x="910" y="230"/>
                  <a:pt x="910" y="230"/>
                  <a:pt x="910" y="230"/>
                </a:cubicBezTo>
                <a:cubicBezTo>
                  <a:pt x="896" y="234"/>
                  <a:pt x="896" y="234"/>
                  <a:pt x="896" y="234"/>
                </a:cubicBezTo>
                <a:cubicBezTo>
                  <a:pt x="897" y="235"/>
                  <a:pt x="897" y="235"/>
                  <a:pt x="897" y="235"/>
                </a:cubicBezTo>
                <a:cubicBezTo>
                  <a:pt x="898" y="243"/>
                  <a:pt x="902" y="249"/>
                  <a:pt x="906" y="254"/>
                </a:cubicBezTo>
                <a:cubicBezTo>
                  <a:pt x="912" y="260"/>
                  <a:pt x="920" y="262"/>
                  <a:pt x="929" y="262"/>
                </a:cubicBezTo>
                <a:cubicBezTo>
                  <a:pt x="948" y="262"/>
                  <a:pt x="962" y="249"/>
                  <a:pt x="962" y="230"/>
                </a:cubicBezTo>
                <a:cubicBezTo>
                  <a:pt x="962" y="222"/>
                  <a:pt x="960" y="216"/>
                  <a:pt x="955" y="211"/>
                </a:cubicBezTo>
                <a:close/>
                <a:moveTo>
                  <a:pt x="0" y="261"/>
                </a:moveTo>
                <a:cubicBezTo>
                  <a:pt x="15" y="261"/>
                  <a:pt x="15" y="261"/>
                  <a:pt x="15" y="261"/>
                </a:cubicBezTo>
                <a:cubicBezTo>
                  <a:pt x="48" y="184"/>
                  <a:pt x="48" y="184"/>
                  <a:pt x="48" y="184"/>
                </a:cubicBezTo>
                <a:cubicBezTo>
                  <a:pt x="79" y="260"/>
                  <a:pt x="79" y="260"/>
                  <a:pt x="79" y="260"/>
                </a:cubicBezTo>
                <a:cubicBezTo>
                  <a:pt x="80" y="261"/>
                  <a:pt x="80" y="261"/>
                  <a:pt x="80" y="261"/>
                </a:cubicBezTo>
                <a:cubicBezTo>
                  <a:pt x="95" y="261"/>
                  <a:pt x="95" y="261"/>
                  <a:pt x="95" y="261"/>
                </a:cubicBezTo>
                <a:cubicBezTo>
                  <a:pt x="48" y="151"/>
                  <a:pt x="48" y="151"/>
                  <a:pt x="48" y="151"/>
                </a:cubicBezTo>
                <a:lnTo>
                  <a:pt x="0" y="261"/>
                </a:lnTo>
                <a:close/>
                <a:moveTo>
                  <a:pt x="229" y="261"/>
                </a:moveTo>
                <a:cubicBezTo>
                  <a:pt x="244" y="261"/>
                  <a:pt x="244" y="261"/>
                  <a:pt x="244" y="261"/>
                </a:cubicBezTo>
                <a:cubicBezTo>
                  <a:pt x="277" y="184"/>
                  <a:pt x="277" y="184"/>
                  <a:pt x="277" y="184"/>
                </a:cubicBezTo>
                <a:cubicBezTo>
                  <a:pt x="309" y="260"/>
                  <a:pt x="309" y="260"/>
                  <a:pt x="309" y="260"/>
                </a:cubicBezTo>
                <a:cubicBezTo>
                  <a:pt x="309" y="261"/>
                  <a:pt x="309" y="261"/>
                  <a:pt x="309" y="261"/>
                </a:cubicBezTo>
                <a:cubicBezTo>
                  <a:pt x="324" y="261"/>
                  <a:pt x="324" y="261"/>
                  <a:pt x="324" y="261"/>
                </a:cubicBezTo>
                <a:cubicBezTo>
                  <a:pt x="277" y="151"/>
                  <a:pt x="277" y="151"/>
                  <a:pt x="277" y="151"/>
                </a:cubicBezTo>
                <a:lnTo>
                  <a:pt x="229" y="261"/>
                </a:lnTo>
                <a:close/>
                <a:moveTo>
                  <a:pt x="1071" y="11"/>
                </a:moveTo>
                <a:cubicBezTo>
                  <a:pt x="1071" y="18"/>
                  <a:pt x="1071" y="18"/>
                  <a:pt x="1071" y="18"/>
                </a:cubicBezTo>
                <a:cubicBezTo>
                  <a:pt x="1075" y="18"/>
                  <a:pt x="1075" y="18"/>
                  <a:pt x="1075" y="18"/>
                </a:cubicBezTo>
                <a:cubicBezTo>
                  <a:pt x="1077" y="9"/>
                  <a:pt x="1077" y="9"/>
                  <a:pt x="1077" y="9"/>
                </a:cubicBezTo>
                <a:cubicBezTo>
                  <a:pt x="1076" y="8"/>
                  <a:pt x="1074" y="7"/>
                  <a:pt x="1072" y="6"/>
                </a:cubicBezTo>
                <a:cubicBezTo>
                  <a:pt x="1070" y="6"/>
                  <a:pt x="1067" y="6"/>
                  <a:pt x="1064" y="6"/>
                </a:cubicBezTo>
                <a:cubicBezTo>
                  <a:pt x="1061" y="6"/>
                  <a:pt x="1058" y="6"/>
                  <a:pt x="1056" y="7"/>
                </a:cubicBezTo>
                <a:cubicBezTo>
                  <a:pt x="1053" y="9"/>
                  <a:pt x="1051" y="10"/>
                  <a:pt x="1049" y="12"/>
                </a:cubicBezTo>
                <a:cubicBezTo>
                  <a:pt x="1048" y="14"/>
                  <a:pt x="1047" y="17"/>
                  <a:pt x="1047" y="20"/>
                </a:cubicBezTo>
                <a:cubicBezTo>
                  <a:pt x="1047" y="22"/>
                  <a:pt x="1048" y="24"/>
                  <a:pt x="1049" y="26"/>
                </a:cubicBezTo>
                <a:cubicBezTo>
                  <a:pt x="1050" y="28"/>
                  <a:pt x="1051" y="30"/>
                  <a:pt x="1053" y="31"/>
                </a:cubicBezTo>
                <a:cubicBezTo>
                  <a:pt x="1055" y="32"/>
                  <a:pt x="1057" y="34"/>
                  <a:pt x="1059" y="35"/>
                </a:cubicBezTo>
                <a:cubicBezTo>
                  <a:pt x="1062" y="37"/>
                  <a:pt x="1064" y="39"/>
                  <a:pt x="1066" y="40"/>
                </a:cubicBezTo>
                <a:cubicBezTo>
                  <a:pt x="1067" y="42"/>
                  <a:pt x="1068" y="44"/>
                  <a:pt x="1068" y="47"/>
                </a:cubicBezTo>
                <a:cubicBezTo>
                  <a:pt x="1068" y="49"/>
                  <a:pt x="1067" y="52"/>
                  <a:pt x="1065" y="53"/>
                </a:cubicBezTo>
                <a:cubicBezTo>
                  <a:pt x="1062" y="55"/>
                  <a:pt x="1060" y="56"/>
                  <a:pt x="1057" y="56"/>
                </a:cubicBezTo>
                <a:cubicBezTo>
                  <a:pt x="1055" y="56"/>
                  <a:pt x="1053" y="56"/>
                  <a:pt x="1052" y="55"/>
                </a:cubicBezTo>
                <a:cubicBezTo>
                  <a:pt x="1050" y="55"/>
                  <a:pt x="1049" y="54"/>
                  <a:pt x="1048" y="54"/>
                </a:cubicBezTo>
                <a:cubicBezTo>
                  <a:pt x="1048" y="46"/>
                  <a:pt x="1048" y="46"/>
                  <a:pt x="1048" y="46"/>
                </a:cubicBezTo>
                <a:cubicBezTo>
                  <a:pt x="1044" y="46"/>
                  <a:pt x="1044" y="46"/>
                  <a:pt x="1044" y="46"/>
                </a:cubicBezTo>
                <a:cubicBezTo>
                  <a:pt x="1042" y="56"/>
                  <a:pt x="1042" y="56"/>
                  <a:pt x="1042" y="56"/>
                </a:cubicBezTo>
                <a:cubicBezTo>
                  <a:pt x="1043" y="57"/>
                  <a:pt x="1045" y="58"/>
                  <a:pt x="1048" y="58"/>
                </a:cubicBezTo>
                <a:cubicBezTo>
                  <a:pt x="1051" y="59"/>
                  <a:pt x="1054" y="59"/>
                  <a:pt x="1057" y="59"/>
                </a:cubicBezTo>
                <a:cubicBezTo>
                  <a:pt x="1060" y="59"/>
                  <a:pt x="1063" y="59"/>
                  <a:pt x="1066" y="57"/>
                </a:cubicBezTo>
                <a:cubicBezTo>
                  <a:pt x="1069" y="56"/>
                  <a:pt x="1071" y="54"/>
                  <a:pt x="1073" y="52"/>
                </a:cubicBezTo>
                <a:cubicBezTo>
                  <a:pt x="1074" y="50"/>
                  <a:pt x="1075" y="47"/>
                  <a:pt x="1075" y="44"/>
                </a:cubicBezTo>
                <a:cubicBezTo>
                  <a:pt x="1075" y="42"/>
                  <a:pt x="1074" y="40"/>
                  <a:pt x="1073" y="38"/>
                </a:cubicBezTo>
                <a:cubicBezTo>
                  <a:pt x="1072" y="36"/>
                  <a:pt x="1071" y="35"/>
                  <a:pt x="1069" y="34"/>
                </a:cubicBezTo>
                <a:cubicBezTo>
                  <a:pt x="1068" y="32"/>
                  <a:pt x="1066" y="31"/>
                  <a:pt x="1064" y="29"/>
                </a:cubicBezTo>
                <a:cubicBezTo>
                  <a:pt x="1060" y="27"/>
                  <a:pt x="1058" y="25"/>
                  <a:pt x="1056" y="24"/>
                </a:cubicBezTo>
                <a:cubicBezTo>
                  <a:pt x="1055" y="22"/>
                  <a:pt x="1054" y="20"/>
                  <a:pt x="1054" y="17"/>
                </a:cubicBezTo>
                <a:cubicBezTo>
                  <a:pt x="1054" y="15"/>
                  <a:pt x="1055" y="13"/>
                  <a:pt x="1057" y="11"/>
                </a:cubicBezTo>
                <a:cubicBezTo>
                  <a:pt x="1059" y="10"/>
                  <a:pt x="1061" y="9"/>
                  <a:pt x="1064" y="9"/>
                </a:cubicBezTo>
                <a:cubicBezTo>
                  <a:pt x="1065" y="9"/>
                  <a:pt x="1067" y="9"/>
                  <a:pt x="1068" y="10"/>
                </a:cubicBezTo>
                <a:cubicBezTo>
                  <a:pt x="1069" y="10"/>
                  <a:pt x="1070" y="10"/>
                  <a:pt x="1071" y="11"/>
                </a:cubicBezTo>
                <a:close/>
                <a:moveTo>
                  <a:pt x="1107" y="27"/>
                </a:moveTo>
                <a:cubicBezTo>
                  <a:pt x="1108" y="27"/>
                  <a:pt x="1108" y="27"/>
                  <a:pt x="1108" y="27"/>
                </a:cubicBezTo>
                <a:cubicBezTo>
                  <a:pt x="1110" y="20"/>
                  <a:pt x="1110" y="20"/>
                  <a:pt x="1110" y="20"/>
                </a:cubicBezTo>
                <a:cubicBezTo>
                  <a:pt x="1109" y="20"/>
                  <a:pt x="1108" y="19"/>
                  <a:pt x="1107" y="19"/>
                </a:cubicBezTo>
                <a:cubicBezTo>
                  <a:pt x="1105" y="19"/>
                  <a:pt x="1104" y="19"/>
                  <a:pt x="1102" y="19"/>
                </a:cubicBezTo>
                <a:cubicBezTo>
                  <a:pt x="1098" y="19"/>
                  <a:pt x="1094" y="20"/>
                  <a:pt x="1091" y="22"/>
                </a:cubicBezTo>
                <a:cubicBezTo>
                  <a:pt x="1088" y="25"/>
                  <a:pt x="1086" y="28"/>
                  <a:pt x="1084" y="32"/>
                </a:cubicBezTo>
                <a:cubicBezTo>
                  <a:pt x="1083" y="36"/>
                  <a:pt x="1082" y="40"/>
                  <a:pt x="1082" y="43"/>
                </a:cubicBezTo>
                <a:cubicBezTo>
                  <a:pt x="1082" y="48"/>
                  <a:pt x="1083" y="52"/>
                  <a:pt x="1085" y="55"/>
                </a:cubicBezTo>
                <a:cubicBezTo>
                  <a:pt x="1087" y="58"/>
                  <a:pt x="1091" y="59"/>
                  <a:pt x="1094" y="59"/>
                </a:cubicBezTo>
                <a:cubicBezTo>
                  <a:pt x="1098" y="59"/>
                  <a:pt x="1100" y="59"/>
                  <a:pt x="1102" y="57"/>
                </a:cubicBezTo>
                <a:cubicBezTo>
                  <a:pt x="1105" y="56"/>
                  <a:pt x="1106" y="54"/>
                  <a:pt x="1108" y="53"/>
                </a:cubicBezTo>
                <a:cubicBezTo>
                  <a:pt x="1106" y="50"/>
                  <a:pt x="1106" y="50"/>
                  <a:pt x="1106" y="50"/>
                </a:cubicBezTo>
                <a:cubicBezTo>
                  <a:pt x="1105" y="52"/>
                  <a:pt x="1103" y="53"/>
                  <a:pt x="1102" y="54"/>
                </a:cubicBezTo>
                <a:cubicBezTo>
                  <a:pt x="1100" y="54"/>
                  <a:pt x="1099" y="55"/>
                  <a:pt x="1097" y="55"/>
                </a:cubicBezTo>
                <a:cubicBezTo>
                  <a:pt x="1094" y="55"/>
                  <a:pt x="1092" y="54"/>
                  <a:pt x="1091" y="52"/>
                </a:cubicBezTo>
                <a:cubicBezTo>
                  <a:pt x="1090" y="50"/>
                  <a:pt x="1089" y="47"/>
                  <a:pt x="1089" y="43"/>
                </a:cubicBezTo>
                <a:cubicBezTo>
                  <a:pt x="1089" y="39"/>
                  <a:pt x="1090" y="35"/>
                  <a:pt x="1091" y="32"/>
                </a:cubicBezTo>
                <a:cubicBezTo>
                  <a:pt x="1092" y="30"/>
                  <a:pt x="1093" y="27"/>
                  <a:pt x="1095" y="26"/>
                </a:cubicBezTo>
                <a:cubicBezTo>
                  <a:pt x="1097" y="24"/>
                  <a:pt x="1099" y="23"/>
                  <a:pt x="1101" y="23"/>
                </a:cubicBezTo>
                <a:cubicBezTo>
                  <a:pt x="1102" y="23"/>
                  <a:pt x="1105" y="24"/>
                  <a:pt x="1107" y="27"/>
                </a:cubicBezTo>
                <a:close/>
                <a:moveTo>
                  <a:pt x="1124" y="52"/>
                </a:moveTo>
                <a:cubicBezTo>
                  <a:pt x="1129" y="19"/>
                  <a:pt x="1129" y="19"/>
                  <a:pt x="1129" y="19"/>
                </a:cubicBezTo>
                <a:cubicBezTo>
                  <a:pt x="1128" y="19"/>
                  <a:pt x="1128" y="19"/>
                  <a:pt x="1128" y="19"/>
                </a:cubicBezTo>
                <a:cubicBezTo>
                  <a:pt x="1118" y="20"/>
                  <a:pt x="1118" y="20"/>
                  <a:pt x="1118" y="20"/>
                </a:cubicBezTo>
                <a:cubicBezTo>
                  <a:pt x="1117" y="23"/>
                  <a:pt x="1117" y="23"/>
                  <a:pt x="1117" y="23"/>
                </a:cubicBezTo>
                <a:cubicBezTo>
                  <a:pt x="1122" y="24"/>
                  <a:pt x="1122" y="24"/>
                  <a:pt x="1122" y="24"/>
                </a:cubicBezTo>
                <a:cubicBezTo>
                  <a:pt x="1121" y="31"/>
                  <a:pt x="1120" y="37"/>
                  <a:pt x="1119" y="41"/>
                </a:cubicBezTo>
                <a:cubicBezTo>
                  <a:pt x="1118" y="49"/>
                  <a:pt x="1117" y="54"/>
                  <a:pt x="1117" y="55"/>
                </a:cubicBezTo>
                <a:cubicBezTo>
                  <a:pt x="1117" y="56"/>
                  <a:pt x="1118" y="57"/>
                  <a:pt x="1118" y="58"/>
                </a:cubicBezTo>
                <a:cubicBezTo>
                  <a:pt x="1119" y="59"/>
                  <a:pt x="1120" y="59"/>
                  <a:pt x="1122" y="59"/>
                </a:cubicBezTo>
                <a:cubicBezTo>
                  <a:pt x="1124" y="59"/>
                  <a:pt x="1125" y="59"/>
                  <a:pt x="1127" y="58"/>
                </a:cubicBezTo>
                <a:cubicBezTo>
                  <a:pt x="1128" y="57"/>
                  <a:pt x="1129" y="55"/>
                  <a:pt x="1130" y="54"/>
                </a:cubicBezTo>
                <a:cubicBezTo>
                  <a:pt x="1129" y="53"/>
                  <a:pt x="1129" y="53"/>
                  <a:pt x="1129" y="53"/>
                </a:cubicBezTo>
                <a:cubicBezTo>
                  <a:pt x="1128" y="54"/>
                  <a:pt x="1128" y="54"/>
                  <a:pt x="1127" y="54"/>
                </a:cubicBezTo>
                <a:cubicBezTo>
                  <a:pt x="1126" y="55"/>
                  <a:pt x="1126" y="55"/>
                  <a:pt x="1125" y="55"/>
                </a:cubicBezTo>
                <a:cubicBezTo>
                  <a:pt x="1125" y="55"/>
                  <a:pt x="1125" y="55"/>
                  <a:pt x="1125" y="54"/>
                </a:cubicBezTo>
                <a:cubicBezTo>
                  <a:pt x="1124" y="54"/>
                  <a:pt x="1124" y="54"/>
                  <a:pt x="1124" y="53"/>
                </a:cubicBezTo>
                <a:lnTo>
                  <a:pt x="1124" y="52"/>
                </a:lnTo>
                <a:close/>
                <a:moveTo>
                  <a:pt x="1127" y="11"/>
                </a:moveTo>
                <a:cubicBezTo>
                  <a:pt x="1128" y="11"/>
                  <a:pt x="1129" y="11"/>
                  <a:pt x="1130" y="10"/>
                </a:cubicBezTo>
                <a:cubicBezTo>
                  <a:pt x="1131" y="9"/>
                  <a:pt x="1131" y="7"/>
                  <a:pt x="1131" y="6"/>
                </a:cubicBezTo>
                <a:cubicBezTo>
                  <a:pt x="1131" y="5"/>
                  <a:pt x="1131" y="4"/>
                  <a:pt x="1130" y="3"/>
                </a:cubicBezTo>
                <a:cubicBezTo>
                  <a:pt x="1130" y="3"/>
                  <a:pt x="1129" y="2"/>
                  <a:pt x="1128" y="2"/>
                </a:cubicBezTo>
                <a:cubicBezTo>
                  <a:pt x="1126" y="2"/>
                  <a:pt x="1125" y="3"/>
                  <a:pt x="1124" y="4"/>
                </a:cubicBezTo>
                <a:cubicBezTo>
                  <a:pt x="1123" y="5"/>
                  <a:pt x="1123" y="6"/>
                  <a:pt x="1123" y="7"/>
                </a:cubicBezTo>
                <a:cubicBezTo>
                  <a:pt x="1123" y="8"/>
                  <a:pt x="1123" y="9"/>
                  <a:pt x="1124" y="10"/>
                </a:cubicBezTo>
                <a:cubicBezTo>
                  <a:pt x="1125" y="11"/>
                  <a:pt x="1126" y="11"/>
                  <a:pt x="1127" y="11"/>
                </a:cubicBezTo>
                <a:close/>
                <a:moveTo>
                  <a:pt x="1166" y="52"/>
                </a:moveTo>
                <a:cubicBezTo>
                  <a:pt x="1165" y="49"/>
                  <a:pt x="1165" y="49"/>
                  <a:pt x="1165" y="49"/>
                </a:cubicBezTo>
                <a:cubicBezTo>
                  <a:pt x="1163" y="51"/>
                  <a:pt x="1161" y="52"/>
                  <a:pt x="1159" y="53"/>
                </a:cubicBezTo>
                <a:cubicBezTo>
                  <a:pt x="1157" y="54"/>
                  <a:pt x="1155" y="55"/>
                  <a:pt x="1153" y="55"/>
                </a:cubicBezTo>
                <a:cubicBezTo>
                  <a:pt x="1150" y="55"/>
                  <a:pt x="1148" y="54"/>
                  <a:pt x="1147" y="51"/>
                </a:cubicBezTo>
                <a:cubicBezTo>
                  <a:pt x="1145" y="49"/>
                  <a:pt x="1145" y="46"/>
                  <a:pt x="1145" y="43"/>
                </a:cubicBezTo>
                <a:cubicBezTo>
                  <a:pt x="1148" y="43"/>
                  <a:pt x="1151" y="42"/>
                  <a:pt x="1155" y="41"/>
                </a:cubicBezTo>
                <a:cubicBezTo>
                  <a:pt x="1158" y="40"/>
                  <a:pt x="1162" y="38"/>
                  <a:pt x="1164" y="36"/>
                </a:cubicBezTo>
                <a:cubicBezTo>
                  <a:pt x="1167" y="33"/>
                  <a:pt x="1168" y="31"/>
                  <a:pt x="1168" y="27"/>
                </a:cubicBezTo>
                <a:cubicBezTo>
                  <a:pt x="1168" y="25"/>
                  <a:pt x="1167" y="23"/>
                  <a:pt x="1166" y="21"/>
                </a:cubicBezTo>
                <a:cubicBezTo>
                  <a:pt x="1164" y="19"/>
                  <a:pt x="1162" y="19"/>
                  <a:pt x="1158" y="19"/>
                </a:cubicBezTo>
                <a:cubicBezTo>
                  <a:pt x="1154" y="19"/>
                  <a:pt x="1151" y="20"/>
                  <a:pt x="1148" y="22"/>
                </a:cubicBezTo>
                <a:cubicBezTo>
                  <a:pt x="1145" y="24"/>
                  <a:pt x="1142" y="28"/>
                  <a:pt x="1140" y="31"/>
                </a:cubicBezTo>
                <a:cubicBezTo>
                  <a:pt x="1138" y="35"/>
                  <a:pt x="1138" y="40"/>
                  <a:pt x="1138" y="44"/>
                </a:cubicBezTo>
                <a:cubicBezTo>
                  <a:pt x="1138" y="47"/>
                  <a:pt x="1138" y="49"/>
                  <a:pt x="1139" y="52"/>
                </a:cubicBezTo>
                <a:cubicBezTo>
                  <a:pt x="1140" y="54"/>
                  <a:pt x="1142" y="56"/>
                  <a:pt x="1144" y="57"/>
                </a:cubicBezTo>
                <a:cubicBezTo>
                  <a:pt x="1146" y="59"/>
                  <a:pt x="1148" y="59"/>
                  <a:pt x="1151" y="59"/>
                </a:cubicBezTo>
                <a:cubicBezTo>
                  <a:pt x="1155" y="59"/>
                  <a:pt x="1158" y="58"/>
                  <a:pt x="1160" y="57"/>
                </a:cubicBezTo>
                <a:cubicBezTo>
                  <a:pt x="1163" y="55"/>
                  <a:pt x="1165" y="54"/>
                  <a:pt x="1166" y="52"/>
                </a:cubicBezTo>
                <a:close/>
                <a:moveTo>
                  <a:pt x="1157" y="22"/>
                </a:moveTo>
                <a:cubicBezTo>
                  <a:pt x="1158" y="22"/>
                  <a:pt x="1159" y="23"/>
                  <a:pt x="1160" y="24"/>
                </a:cubicBezTo>
                <a:cubicBezTo>
                  <a:pt x="1161" y="25"/>
                  <a:pt x="1161" y="26"/>
                  <a:pt x="1161" y="28"/>
                </a:cubicBezTo>
                <a:cubicBezTo>
                  <a:pt x="1161" y="30"/>
                  <a:pt x="1161" y="32"/>
                  <a:pt x="1159" y="34"/>
                </a:cubicBezTo>
                <a:cubicBezTo>
                  <a:pt x="1157" y="35"/>
                  <a:pt x="1155" y="37"/>
                  <a:pt x="1152" y="38"/>
                </a:cubicBezTo>
                <a:cubicBezTo>
                  <a:pt x="1150" y="39"/>
                  <a:pt x="1147" y="39"/>
                  <a:pt x="1145" y="39"/>
                </a:cubicBezTo>
                <a:cubicBezTo>
                  <a:pt x="1145" y="37"/>
                  <a:pt x="1146" y="34"/>
                  <a:pt x="1147" y="32"/>
                </a:cubicBezTo>
                <a:cubicBezTo>
                  <a:pt x="1148" y="29"/>
                  <a:pt x="1149" y="27"/>
                  <a:pt x="1151" y="25"/>
                </a:cubicBezTo>
                <a:cubicBezTo>
                  <a:pt x="1152" y="23"/>
                  <a:pt x="1154" y="22"/>
                  <a:pt x="1157" y="22"/>
                </a:cubicBezTo>
                <a:close/>
                <a:moveTo>
                  <a:pt x="1187" y="28"/>
                </a:moveTo>
                <a:cubicBezTo>
                  <a:pt x="1188" y="19"/>
                  <a:pt x="1188" y="19"/>
                  <a:pt x="1188" y="19"/>
                </a:cubicBezTo>
                <a:cubicBezTo>
                  <a:pt x="1186" y="19"/>
                  <a:pt x="1186" y="19"/>
                  <a:pt x="1186" y="19"/>
                </a:cubicBezTo>
                <a:cubicBezTo>
                  <a:pt x="1178" y="20"/>
                  <a:pt x="1178" y="20"/>
                  <a:pt x="1178" y="20"/>
                </a:cubicBezTo>
                <a:cubicBezTo>
                  <a:pt x="1177" y="23"/>
                  <a:pt x="1177" y="23"/>
                  <a:pt x="1177" y="23"/>
                </a:cubicBezTo>
                <a:cubicBezTo>
                  <a:pt x="1180" y="25"/>
                  <a:pt x="1180" y="25"/>
                  <a:pt x="1180" y="25"/>
                </a:cubicBezTo>
                <a:cubicBezTo>
                  <a:pt x="1176" y="58"/>
                  <a:pt x="1176" y="58"/>
                  <a:pt x="1176" y="58"/>
                </a:cubicBezTo>
                <a:cubicBezTo>
                  <a:pt x="1183" y="58"/>
                  <a:pt x="1183" y="58"/>
                  <a:pt x="1183" y="58"/>
                </a:cubicBezTo>
                <a:cubicBezTo>
                  <a:pt x="1186" y="33"/>
                  <a:pt x="1186" y="33"/>
                  <a:pt x="1186" y="33"/>
                </a:cubicBezTo>
                <a:cubicBezTo>
                  <a:pt x="1188" y="31"/>
                  <a:pt x="1190" y="28"/>
                  <a:pt x="1192" y="26"/>
                </a:cubicBezTo>
                <a:cubicBezTo>
                  <a:pt x="1194" y="25"/>
                  <a:pt x="1196" y="24"/>
                  <a:pt x="1198" y="24"/>
                </a:cubicBezTo>
                <a:cubicBezTo>
                  <a:pt x="1200" y="24"/>
                  <a:pt x="1201" y="24"/>
                  <a:pt x="1202" y="25"/>
                </a:cubicBezTo>
                <a:cubicBezTo>
                  <a:pt x="1202" y="26"/>
                  <a:pt x="1203" y="27"/>
                  <a:pt x="1203" y="29"/>
                </a:cubicBezTo>
                <a:cubicBezTo>
                  <a:pt x="1203" y="31"/>
                  <a:pt x="1202" y="33"/>
                  <a:pt x="1202" y="35"/>
                </a:cubicBezTo>
                <a:cubicBezTo>
                  <a:pt x="1202" y="37"/>
                  <a:pt x="1201" y="39"/>
                  <a:pt x="1201" y="41"/>
                </a:cubicBezTo>
                <a:cubicBezTo>
                  <a:pt x="1201" y="43"/>
                  <a:pt x="1201" y="43"/>
                  <a:pt x="1201" y="43"/>
                </a:cubicBezTo>
                <a:cubicBezTo>
                  <a:pt x="1200" y="46"/>
                  <a:pt x="1200" y="46"/>
                  <a:pt x="1200" y="46"/>
                </a:cubicBezTo>
                <a:cubicBezTo>
                  <a:pt x="1199" y="51"/>
                  <a:pt x="1199" y="54"/>
                  <a:pt x="1199" y="55"/>
                </a:cubicBezTo>
                <a:cubicBezTo>
                  <a:pt x="1199" y="58"/>
                  <a:pt x="1200" y="59"/>
                  <a:pt x="1203" y="59"/>
                </a:cubicBezTo>
                <a:cubicBezTo>
                  <a:pt x="1205" y="59"/>
                  <a:pt x="1206" y="59"/>
                  <a:pt x="1207" y="58"/>
                </a:cubicBezTo>
                <a:cubicBezTo>
                  <a:pt x="1208" y="58"/>
                  <a:pt x="1209" y="57"/>
                  <a:pt x="1210" y="57"/>
                </a:cubicBezTo>
                <a:cubicBezTo>
                  <a:pt x="1210" y="56"/>
                  <a:pt x="1211" y="55"/>
                  <a:pt x="1211" y="55"/>
                </a:cubicBezTo>
                <a:cubicBezTo>
                  <a:pt x="1210" y="53"/>
                  <a:pt x="1210" y="53"/>
                  <a:pt x="1210" y="53"/>
                </a:cubicBezTo>
                <a:cubicBezTo>
                  <a:pt x="1209" y="54"/>
                  <a:pt x="1208" y="55"/>
                  <a:pt x="1207" y="55"/>
                </a:cubicBezTo>
                <a:cubicBezTo>
                  <a:pt x="1206" y="55"/>
                  <a:pt x="1206" y="54"/>
                  <a:pt x="1206" y="53"/>
                </a:cubicBezTo>
                <a:cubicBezTo>
                  <a:pt x="1206" y="51"/>
                  <a:pt x="1206" y="48"/>
                  <a:pt x="1207" y="45"/>
                </a:cubicBezTo>
                <a:cubicBezTo>
                  <a:pt x="1208" y="41"/>
                  <a:pt x="1208" y="41"/>
                  <a:pt x="1208" y="41"/>
                </a:cubicBezTo>
                <a:cubicBezTo>
                  <a:pt x="1208" y="40"/>
                  <a:pt x="1208" y="40"/>
                  <a:pt x="1208" y="40"/>
                </a:cubicBezTo>
                <a:cubicBezTo>
                  <a:pt x="1209" y="34"/>
                  <a:pt x="1210" y="31"/>
                  <a:pt x="1210" y="29"/>
                </a:cubicBezTo>
                <a:cubicBezTo>
                  <a:pt x="1210" y="25"/>
                  <a:pt x="1209" y="23"/>
                  <a:pt x="1207" y="21"/>
                </a:cubicBezTo>
                <a:cubicBezTo>
                  <a:pt x="1206" y="19"/>
                  <a:pt x="1204" y="19"/>
                  <a:pt x="1201" y="19"/>
                </a:cubicBezTo>
                <a:cubicBezTo>
                  <a:pt x="1199" y="19"/>
                  <a:pt x="1196" y="19"/>
                  <a:pt x="1193" y="21"/>
                </a:cubicBezTo>
                <a:cubicBezTo>
                  <a:pt x="1191" y="23"/>
                  <a:pt x="1189" y="25"/>
                  <a:pt x="1187" y="28"/>
                </a:cubicBezTo>
                <a:close/>
                <a:moveTo>
                  <a:pt x="1243" y="27"/>
                </a:moveTo>
                <a:cubicBezTo>
                  <a:pt x="1245" y="27"/>
                  <a:pt x="1245" y="27"/>
                  <a:pt x="1245" y="27"/>
                </a:cubicBezTo>
                <a:cubicBezTo>
                  <a:pt x="1247" y="20"/>
                  <a:pt x="1247" y="20"/>
                  <a:pt x="1247" y="20"/>
                </a:cubicBezTo>
                <a:cubicBezTo>
                  <a:pt x="1246" y="20"/>
                  <a:pt x="1244" y="19"/>
                  <a:pt x="1243" y="19"/>
                </a:cubicBezTo>
                <a:cubicBezTo>
                  <a:pt x="1241" y="19"/>
                  <a:pt x="1240" y="19"/>
                  <a:pt x="1239" y="19"/>
                </a:cubicBezTo>
                <a:cubicBezTo>
                  <a:pt x="1234" y="19"/>
                  <a:pt x="1231" y="20"/>
                  <a:pt x="1228" y="22"/>
                </a:cubicBezTo>
                <a:cubicBezTo>
                  <a:pt x="1224" y="25"/>
                  <a:pt x="1222" y="28"/>
                  <a:pt x="1220" y="32"/>
                </a:cubicBezTo>
                <a:cubicBezTo>
                  <a:pt x="1219" y="36"/>
                  <a:pt x="1218" y="40"/>
                  <a:pt x="1218" y="43"/>
                </a:cubicBezTo>
                <a:cubicBezTo>
                  <a:pt x="1218" y="48"/>
                  <a:pt x="1219" y="52"/>
                  <a:pt x="1221" y="55"/>
                </a:cubicBezTo>
                <a:cubicBezTo>
                  <a:pt x="1224" y="58"/>
                  <a:pt x="1227" y="59"/>
                  <a:pt x="1231" y="59"/>
                </a:cubicBezTo>
                <a:cubicBezTo>
                  <a:pt x="1234" y="59"/>
                  <a:pt x="1236" y="59"/>
                  <a:pt x="1239" y="57"/>
                </a:cubicBezTo>
                <a:cubicBezTo>
                  <a:pt x="1241" y="56"/>
                  <a:pt x="1243" y="54"/>
                  <a:pt x="1244" y="53"/>
                </a:cubicBezTo>
                <a:cubicBezTo>
                  <a:pt x="1242" y="50"/>
                  <a:pt x="1242" y="50"/>
                  <a:pt x="1242" y="50"/>
                </a:cubicBezTo>
                <a:cubicBezTo>
                  <a:pt x="1241" y="52"/>
                  <a:pt x="1239" y="53"/>
                  <a:pt x="1238" y="54"/>
                </a:cubicBezTo>
                <a:cubicBezTo>
                  <a:pt x="1236" y="54"/>
                  <a:pt x="1235" y="55"/>
                  <a:pt x="1233" y="55"/>
                </a:cubicBezTo>
                <a:cubicBezTo>
                  <a:pt x="1230" y="55"/>
                  <a:pt x="1228" y="54"/>
                  <a:pt x="1227" y="52"/>
                </a:cubicBezTo>
                <a:cubicBezTo>
                  <a:pt x="1226" y="50"/>
                  <a:pt x="1225" y="47"/>
                  <a:pt x="1225" y="43"/>
                </a:cubicBezTo>
                <a:cubicBezTo>
                  <a:pt x="1225" y="39"/>
                  <a:pt x="1226" y="35"/>
                  <a:pt x="1227" y="32"/>
                </a:cubicBezTo>
                <a:cubicBezTo>
                  <a:pt x="1228" y="30"/>
                  <a:pt x="1229" y="27"/>
                  <a:pt x="1231" y="26"/>
                </a:cubicBezTo>
                <a:cubicBezTo>
                  <a:pt x="1233" y="24"/>
                  <a:pt x="1235" y="23"/>
                  <a:pt x="1237" y="23"/>
                </a:cubicBezTo>
                <a:cubicBezTo>
                  <a:pt x="1239" y="23"/>
                  <a:pt x="1241" y="24"/>
                  <a:pt x="1243" y="27"/>
                </a:cubicBezTo>
                <a:close/>
                <a:moveTo>
                  <a:pt x="1279" y="52"/>
                </a:moveTo>
                <a:cubicBezTo>
                  <a:pt x="1277" y="49"/>
                  <a:pt x="1277" y="49"/>
                  <a:pt x="1277" y="49"/>
                </a:cubicBezTo>
                <a:cubicBezTo>
                  <a:pt x="1276" y="51"/>
                  <a:pt x="1274" y="52"/>
                  <a:pt x="1272" y="53"/>
                </a:cubicBezTo>
                <a:cubicBezTo>
                  <a:pt x="1270" y="54"/>
                  <a:pt x="1268" y="55"/>
                  <a:pt x="1266" y="55"/>
                </a:cubicBezTo>
                <a:cubicBezTo>
                  <a:pt x="1263" y="55"/>
                  <a:pt x="1261" y="54"/>
                  <a:pt x="1259" y="51"/>
                </a:cubicBezTo>
                <a:cubicBezTo>
                  <a:pt x="1258" y="49"/>
                  <a:pt x="1257" y="46"/>
                  <a:pt x="1258" y="43"/>
                </a:cubicBezTo>
                <a:cubicBezTo>
                  <a:pt x="1260" y="43"/>
                  <a:pt x="1264" y="42"/>
                  <a:pt x="1267" y="41"/>
                </a:cubicBezTo>
                <a:cubicBezTo>
                  <a:pt x="1271" y="40"/>
                  <a:pt x="1274" y="38"/>
                  <a:pt x="1277" y="36"/>
                </a:cubicBezTo>
                <a:cubicBezTo>
                  <a:pt x="1280" y="33"/>
                  <a:pt x="1281" y="31"/>
                  <a:pt x="1281" y="27"/>
                </a:cubicBezTo>
                <a:cubicBezTo>
                  <a:pt x="1281" y="25"/>
                  <a:pt x="1280" y="23"/>
                  <a:pt x="1278" y="21"/>
                </a:cubicBezTo>
                <a:cubicBezTo>
                  <a:pt x="1277" y="19"/>
                  <a:pt x="1274" y="19"/>
                  <a:pt x="1271" y="19"/>
                </a:cubicBezTo>
                <a:cubicBezTo>
                  <a:pt x="1267" y="19"/>
                  <a:pt x="1264" y="20"/>
                  <a:pt x="1260" y="22"/>
                </a:cubicBezTo>
                <a:cubicBezTo>
                  <a:pt x="1257" y="24"/>
                  <a:pt x="1255" y="28"/>
                  <a:pt x="1253" y="31"/>
                </a:cubicBezTo>
                <a:cubicBezTo>
                  <a:pt x="1251" y="35"/>
                  <a:pt x="1250" y="40"/>
                  <a:pt x="1250" y="44"/>
                </a:cubicBezTo>
                <a:cubicBezTo>
                  <a:pt x="1250" y="47"/>
                  <a:pt x="1251" y="49"/>
                  <a:pt x="1252" y="52"/>
                </a:cubicBezTo>
                <a:cubicBezTo>
                  <a:pt x="1253" y="54"/>
                  <a:pt x="1254" y="56"/>
                  <a:pt x="1256" y="57"/>
                </a:cubicBezTo>
                <a:cubicBezTo>
                  <a:pt x="1258" y="59"/>
                  <a:pt x="1261" y="59"/>
                  <a:pt x="1264" y="59"/>
                </a:cubicBezTo>
                <a:cubicBezTo>
                  <a:pt x="1267" y="59"/>
                  <a:pt x="1270" y="58"/>
                  <a:pt x="1273" y="57"/>
                </a:cubicBezTo>
                <a:cubicBezTo>
                  <a:pt x="1276" y="55"/>
                  <a:pt x="1278" y="54"/>
                  <a:pt x="1279" y="52"/>
                </a:cubicBezTo>
                <a:close/>
                <a:moveTo>
                  <a:pt x="1269" y="22"/>
                </a:moveTo>
                <a:cubicBezTo>
                  <a:pt x="1271" y="22"/>
                  <a:pt x="1272" y="23"/>
                  <a:pt x="1273" y="24"/>
                </a:cubicBezTo>
                <a:cubicBezTo>
                  <a:pt x="1274" y="25"/>
                  <a:pt x="1274" y="26"/>
                  <a:pt x="1274" y="28"/>
                </a:cubicBezTo>
                <a:cubicBezTo>
                  <a:pt x="1274" y="30"/>
                  <a:pt x="1273" y="32"/>
                  <a:pt x="1272" y="34"/>
                </a:cubicBezTo>
                <a:cubicBezTo>
                  <a:pt x="1270" y="35"/>
                  <a:pt x="1268" y="37"/>
                  <a:pt x="1265" y="38"/>
                </a:cubicBezTo>
                <a:cubicBezTo>
                  <a:pt x="1263" y="39"/>
                  <a:pt x="1260" y="39"/>
                  <a:pt x="1258" y="39"/>
                </a:cubicBezTo>
                <a:cubicBezTo>
                  <a:pt x="1258" y="37"/>
                  <a:pt x="1259" y="34"/>
                  <a:pt x="1259" y="32"/>
                </a:cubicBezTo>
                <a:cubicBezTo>
                  <a:pt x="1260" y="29"/>
                  <a:pt x="1262" y="27"/>
                  <a:pt x="1263" y="25"/>
                </a:cubicBezTo>
                <a:cubicBezTo>
                  <a:pt x="1265" y="23"/>
                  <a:pt x="1267" y="22"/>
                  <a:pt x="1269" y="22"/>
                </a:cubicBezTo>
                <a:close/>
                <a:moveTo>
                  <a:pt x="1310" y="25"/>
                </a:moveTo>
                <a:cubicBezTo>
                  <a:pt x="1311" y="20"/>
                  <a:pt x="1311" y="20"/>
                  <a:pt x="1311" y="20"/>
                </a:cubicBezTo>
                <a:cubicBezTo>
                  <a:pt x="1311" y="20"/>
                  <a:pt x="1309" y="19"/>
                  <a:pt x="1308" y="19"/>
                </a:cubicBezTo>
                <a:cubicBezTo>
                  <a:pt x="1306" y="19"/>
                  <a:pt x="1304" y="19"/>
                  <a:pt x="1303" y="19"/>
                </a:cubicBezTo>
                <a:cubicBezTo>
                  <a:pt x="1300" y="19"/>
                  <a:pt x="1298" y="19"/>
                  <a:pt x="1296" y="20"/>
                </a:cubicBezTo>
                <a:cubicBezTo>
                  <a:pt x="1293" y="21"/>
                  <a:pt x="1292" y="22"/>
                  <a:pt x="1291" y="24"/>
                </a:cubicBezTo>
                <a:cubicBezTo>
                  <a:pt x="1289" y="26"/>
                  <a:pt x="1289" y="27"/>
                  <a:pt x="1289" y="30"/>
                </a:cubicBezTo>
                <a:cubicBezTo>
                  <a:pt x="1289" y="34"/>
                  <a:pt x="1291" y="38"/>
                  <a:pt x="1296" y="41"/>
                </a:cubicBezTo>
                <a:cubicBezTo>
                  <a:pt x="1298" y="43"/>
                  <a:pt x="1300" y="44"/>
                  <a:pt x="1301" y="45"/>
                </a:cubicBezTo>
                <a:cubicBezTo>
                  <a:pt x="1302" y="46"/>
                  <a:pt x="1303" y="48"/>
                  <a:pt x="1303" y="50"/>
                </a:cubicBezTo>
                <a:cubicBezTo>
                  <a:pt x="1303" y="51"/>
                  <a:pt x="1302" y="53"/>
                  <a:pt x="1301" y="54"/>
                </a:cubicBezTo>
                <a:cubicBezTo>
                  <a:pt x="1299" y="55"/>
                  <a:pt x="1297" y="55"/>
                  <a:pt x="1295" y="55"/>
                </a:cubicBezTo>
                <a:cubicBezTo>
                  <a:pt x="1293" y="55"/>
                  <a:pt x="1292" y="55"/>
                  <a:pt x="1290" y="54"/>
                </a:cubicBezTo>
                <a:cubicBezTo>
                  <a:pt x="1288" y="53"/>
                  <a:pt x="1287" y="53"/>
                  <a:pt x="1286" y="52"/>
                </a:cubicBezTo>
                <a:cubicBezTo>
                  <a:pt x="1285" y="57"/>
                  <a:pt x="1285" y="57"/>
                  <a:pt x="1285" y="57"/>
                </a:cubicBezTo>
                <a:cubicBezTo>
                  <a:pt x="1285" y="58"/>
                  <a:pt x="1287" y="58"/>
                  <a:pt x="1289" y="58"/>
                </a:cubicBezTo>
                <a:cubicBezTo>
                  <a:pt x="1291" y="59"/>
                  <a:pt x="1293" y="59"/>
                  <a:pt x="1295" y="59"/>
                </a:cubicBezTo>
                <a:cubicBezTo>
                  <a:pt x="1299" y="59"/>
                  <a:pt x="1303" y="58"/>
                  <a:pt x="1305" y="56"/>
                </a:cubicBezTo>
                <a:cubicBezTo>
                  <a:pt x="1308" y="54"/>
                  <a:pt x="1309" y="52"/>
                  <a:pt x="1309" y="48"/>
                </a:cubicBezTo>
                <a:cubicBezTo>
                  <a:pt x="1309" y="46"/>
                  <a:pt x="1309" y="45"/>
                  <a:pt x="1308" y="43"/>
                </a:cubicBezTo>
                <a:cubicBezTo>
                  <a:pt x="1307" y="42"/>
                  <a:pt x="1306" y="41"/>
                  <a:pt x="1305" y="40"/>
                </a:cubicBezTo>
                <a:cubicBezTo>
                  <a:pt x="1304" y="39"/>
                  <a:pt x="1303" y="38"/>
                  <a:pt x="1301" y="36"/>
                </a:cubicBezTo>
                <a:cubicBezTo>
                  <a:pt x="1299" y="35"/>
                  <a:pt x="1298" y="34"/>
                  <a:pt x="1297" y="32"/>
                </a:cubicBezTo>
                <a:cubicBezTo>
                  <a:pt x="1296" y="31"/>
                  <a:pt x="1295" y="30"/>
                  <a:pt x="1295" y="28"/>
                </a:cubicBezTo>
                <a:cubicBezTo>
                  <a:pt x="1295" y="26"/>
                  <a:pt x="1296" y="25"/>
                  <a:pt x="1297" y="24"/>
                </a:cubicBezTo>
                <a:cubicBezTo>
                  <a:pt x="1299" y="23"/>
                  <a:pt x="1300" y="23"/>
                  <a:pt x="1303" y="23"/>
                </a:cubicBezTo>
                <a:cubicBezTo>
                  <a:pt x="1304" y="23"/>
                  <a:pt x="1306" y="23"/>
                  <a:pt x="1307" y="24"/>
                </a:cubicBezTo>
                <a:cubicBezTo>
                  <a:pt x="1309" y="24"/>
                  <a:pt x="1310" y="25"/>
                  <a:pt x="1310" y="25"/>
                </a:cubicBezTo>
                <a:close/>
                <a:moveTo>
                  <a:pt x="1047" y="110"/>
                </a:moveTo>
                <a:cubicBezTo>
                  <a:pt x="1052" y="111"/>
                  <a:pt x="1052" y="111"/>
                  <a:pt x="1052" y="111"/>
                </a:cubicBezTo>
                <a:cubicBezTo>
                  <a:pt x="1046" y="156"/>
                  <a:pt x="1046" y="156"/>
                  <a:pt x="1046" y="156"/>
                </a:cubicBezTo>
                <a:cubicBezTo>
                  <a:pt x="1041" y="157"/>
                  <a:pt x="1041" y="157"/>
                  <a:pt x="1041" y="157"/>
                </a:cubicBezTo>
                <a:cubicBezTo>
                  <a:pt x="1041" y="159"/>
                  <a:pt x="1041" y="159"/>
                  <a:pt x="1041" y="159"/>
                </a:cubicBezTo>
                <a:cubicBezTo>
                  <a:pt x="1078" y="159"/>
                  <a:pt x="1078" y="159"/>
                  <a:pt x="1078" y="159"/>
                </a:cubicBezTo>
                <a:cubicBezTo>
                  <a:pt x="1081" y="147"/>
                  <a:pt x="1081" y="147"/>
                  <a:pt x="1081" y="147"/>
                </a:cubicBezTo>
                <a:cubicBezTo>
                  <a:pt x="1077" y="146"/>
                  <a:pt x="1077" y="146"/>
                  <a:pt x="1077" y="146"/>
                </a:cubicBezTo>
                <a:cubicBezTo>
                  <a:pt x="1073" y="155"/>
                  <a:pt x="1073" y="155"/>
                  <a:pt x="1073" y="155"/>
                </a:cubicBezTo>
                <a:cubicBezTo>
                  <a:pt x="1053" y="156"/>
                  <a:pt x="1053" y="156"/>
                  <a:pt x="1053" y="156"/>
                </a:cubicBezTo>
                <a:cubicBezTo>
                  <a:pt x="1056" y="134"/>
                  <a:pt x="1056" y="134"/>
                  <a:pt x="1056" y="134"/>
                </a:cubicBezTo>
                <a:cubicBezTo>
                  <a:pt x="1072" y="135"/>
                  <a:pt x="1072" y="135"/>
                  <a:pt x="1072" y="135"/>
                </a:cubicBezTo>
                <a:cubicBezTo>
                  <a:pt x="1073" y="130"/>
                  <a:pt x="1073" y="130"/>
                  <a:pt x="1073" y="130"/>
                </a:cubicBezTo>
                <a:cubicBezTo>
                  <a:pt x="1057" y="130"/>
                  <a:pt x="1057" y="130"/>
                  <a:pt x="1057" y="130"/>
                </a:cubicBezTo>
                <a:cubicBezTo>
                  <a:pt x="1059" y="110"/>
                  <a:pt x="1059" y="110"/>
                  <a:pt x="1059" y="110"/>
                </a:cubicBezTo>
                <a:cubicBezTo>
                  <a:pt x="1075" y="111"/>
                  <a:pt x="1075" y="111"/>
                  <a:pt x="1075" y="111"/>
                </a:cubicBezTo>
                <a:cubicBezTo>
                  <a:pt x="1076" y="118"/>
                  <a:pt x="1076" y="118"/>
                  <a:pt x="1076" y="118"/>
                </a:cubicBezTo>
                <a:cubicBezTo>
                  <a:pt x="1080" y="118"/>
                  <a:pt x="1080" y="118"/>
                  <a:pt x="1080" y="118"/>
                </a:cubicBezTo>
                <a:cubicBezTo>
                  <a:pt x="1081" y="107"/>
                  <a:pt x="1081" y="107"/>
                  <a:pt x="1081" y="107"/>
                </a:cubicBezTo>
                <a:cubicBezTo>
                  <a:pt x="1048" y="107"/>
                  <a:pt x="1048" y="107"/>
                  <a:pt x="1048" y="107"/>
                </a:cubicBezTo>
                <a:lnTo>
                  <a:pt x="1047" y="110"/>
                </a:lnTo>
                <a:close/>
                <a:moveTo>
                  <a:pt x="1100" y="129"/>
                </a:moveTo>
                <a:cubicBezTo>
                  <a:pt x="1100" y="120"/>
                  <a:pt x="1100" y="120"/>
                  <a:pt x="1100" y="120"/>
                </a:cubicBezTo>
                <a:cubicBezTo>
                  <a:pt x="1099" y="119"/>
                  <a:pt x="1099" y="119"/>
                  <a:pt x="1099" y="119"/>
                </a:cubicBezTo>
                <a:cubicBezTo>
                  <a:pt x="1090" y="121"/>
                  <a:pt x="1090" y="121"/>
                  <a:pt x="1090" y="121"/>
                </a:cubicBezTo>
                <a:cubicBezTo>
                  <a:pt x="1090" y="124"/>
                  <a:pt x="1090" y="124"/>
                  <a:pt x="1090" y="124"/>
                </a:cubicBezTo>
                <a:cubicBezTo>
                  <a:pt x="1093" y="125"/>
                  <a:pt x="1093" y="125"/>
                  <a:pt x="1093" y="125"/>
                </a:cubicBezTo>
                <a:cubicBezTo>
                  <a:pt x="1089" y="159"/>
                  <a:pt x="1089" y="159"/>
                  <a:pt x="1089" y="159"/>
                </a:cubicBezTo>
                <a:cubicBezTo>
                  <a:pt x="1095" y="159"/>
                  <a:pt x="1095" y="159"/>
                  <a:pt x="1095" y="159"/>
                </a:cubicBezTo>
                <a:cubicBezTo>
                  <a:pt x="1099" y="134"/>
                  <a:pt x="1099" y="134"/>
                  <a:pt x="1099" y="134"/>
                </a:cubicBezTo>
                <a:cubicBezTo>
                  <a:pt x="1101" y="131"/>
                  <a:pt x="1103" y="129"/>
                  <a:pt x="1105" y="127"/>
                </a:cubicBezTo>
                <a:cubicBezTo>
                  <a:pt x="1107" y="125"/>
                  <a:pt x="1109" y="124"/>
                  <a:pt x="1111" y="124"/>
                </a:cubicBezTo>
                <a:cubicBezTo>
                  <a:pt x="1113" y="124"/>
                  <a:pt x="1114" y="125"/>
                  <a:pt x="1114" y="126"/>
                </a:cubicBezTo>
                <a:cubicBezTo>
                  <a:pt x="1115" y="127"/>
                  <a:pt x="1115" y="128"/>
                  <a:pt x="1115" y="130"/>
                </a:cubicBezTo>
                <a:cubicBezTo>
                  <a:pt x="1115" y="132"/>
                  <a:pt x="1115" y="134"/>
                  <a:pt x="1115" y="135"/>
                </a:cubicBezTo>
                <a:cubicBezTo>
                  <a:pt x="1115" y="137"/>
                  <a:pt x="1114" y="140"/>
                  <a:pt x="1114" y="142"/>
                </a:cubicBezTo>
                <a:cubicBezTo>
                  <a:pt x="1114" y="144"/>
                  <a:pt x="1114" y="144"/>
                  <a:pt x="1114" y="144"/>
                </a:cubicBezTo>
                <a:cubicBezTo>
                  <a:pt x="1113" y="147"/>
                  <a:pt x="1113" y="147"/>
                  <a:pt x="1113" y="147"/>
                </a:cubicBezTo>
                <a:cubicBezTo>
                  <a:pt x="1112" y="151"/>
                  <a:pt x="1112" y="154"/>
                  <a:pt x="1112" y="156"/>
                </a:cubicBezTo>
                <a:cubicBezTo>
                  <a:pt x="1112" y="159"/>
                  <a:pt x="1113" y="160"/>
                  <a:pt x="1116" y="160"/>
                </a:cubicBezTo>
                <a:cubicBezTo>
                  <a:pt x="1117" y="160"/>
                  <a:pt x="1119" y="160"/>
                  <a:pt x="1120" y="159"/>
                </a:cubicBezTo>
                <a:cubicBezTo>
                  <a:pt x="1121" y="159"/>
                  <a:pt x="1122" y="158"/>
                  <a:pt x="1123" y="157"/>
                </a:cubicBezTo>
                <a:cubicBezTo>
                  <a:pt x="1123" y="157"/>
                  <a:pt x="1124" y="156"/>
                  <a:pt x="1124" y="156"/>
                </a:cubicBezTo>
                <a:cubicBezTo>
                  <a:pt x="1123" y="154"/>
                  <a:pt x="1123" y="154"/>
                  <a:pt x="1123" y="154"/>
                </a:cubicBezTo>
                <a:cubicBezTo>
                  <a:pt x="1122" y="155"/>
                  <a:pt x="1121" y="156"/>
                  <a:pt x="1120" y="156"/>
                </a:cubicBezTo>
                <a:cubicBezTo>
                  <a:pt x="1119" y="156"/>
                  <a:pt x="1119" y="155"/>
                  <a:pt x="1119" y="154"/>
                </a:cubicBezTo>
                <a:cubicBezTo>
                  <a:pt x="1119" y="152"/>
                  <a:pt x="1119" y="149"/>
                  <a:pt x="1120" y="145"/>
                </a:cubicBezTo>
                <a:cubicBezTo>
                  <a:pt x="1121" y="142"/>
                  <a:pt x="1121" y="142"/>
                  <a:pt x="1121" y="142"/>
                </a:cubicBezTo>
                <a:cubicBezTo>
                  <a:pt x="1121" y="140"/>
                  <a:pt x="1121" y="140"/>
                  <a:pt x="1121" y="140"/>
                </a:cubicBezTo>
                <a:cubicBezTo>
                  <a:pt x="1122" y="135"/>
                  <a:pt x="1122" y="132"/>
                  <a:pt x="1122" y="130"/>
                </a:cubicBezTo>
                <a:cubicBezTo>
                  <a:pt x="1122" y="126"/>
                  <a:pt x="1122" y="123"/>
                  <a:pt x="1120" y="122"/>
                </a:cubicBezTo>
                <a:cubicBezTo>
                  <a:pt x="1119" y="120"/>
                  <a:pt x="1117" y="119"/>
                  <a:pt x="1114" y="119"/>
                </a:cubicBezTo>
                <a:cubicBezTo>
                  <a:pt x="1112" y="119"/>
                  <a:pt x="1109" y="120"/>
                  <a:pt x="1106" y="122"/>
                </a:cubicBezTo>
                <a:cubicBezTo>
                  <a:pt x="1104" y="124"/>
                  <a:pt x="1102" y="126"/>
                  <a:pt x="1100" y="129"/>
                </a:cubicBezTo>
                <a:close/>
                <a:moveTo>
                  <a:pt x="1159" y="162"/>
                </a:moveTo>
                <a:cubicBezTo>
                  <a:pt x="1165" y="119"/>
                  <a:pt x="1165" y="119"/>
                  <a:pt x="1165" y="119"/>
                </a:cubicBezTo>
                <a:cubicBezTo>
                  <a:pt x="1160" y="121"/>
                  <a:pt x="1160" y="121"/>
                  <a:pt x="1160" y="121"/>
                </a:cubicBezTo>
                <a:cubicBezTo>
                  <a:pt x="1159" y="121"/>
                  <a:pt x="1158" y="120"/>
                  <a:pt x="1157" y="120"/>
                </a:cubicBezTo>
                <a:cubicBezTo>
                  <a:pt x="1155" y="120"/>
                  <a:pt x="1154" y="119"/>
                  <a:pt x="1153" y="119"/>
                </a:cubicBezTo>
                <a:cubicBezTo>
                  <a:pt x="1148" y="119"/>
                  <a:pt x="1144" y="121"/>
                  <a:pt x="1141" y="123"/>
                </a:cubicBezTo>
                <a:cubicBezTo>
                  <a:pt x="1137" y="126"/>
                  <a:pt x="1135" y="129"/>
                  <a:pt x="1133" y="133"/>
                </a:cubicBezTo>
                <a:cubicBezTo>
                  <a:pt x="1131" y="137"/>
                  <a:pt x="1130" y="141"/>
                  <a:pt x="1130" y="145"/>
                </a:cubicBezTo>
                <a:cubicBezTo>
                  <a:pt x="1130" y="150"/>
                  <a:pt x="1131" y="153"/>
                  <a:pt x="1133" y="156"/>
                </a:cubicBezTo>
                <a:cubicBezTo>
                  <a:pt x="1135" y="159"/>
                  <a:pt x="1138" y="160"/>
                  <a:pt x="1142" y="160"/>
                </a:cubicBezTo>
                <a:cubicBezTo>
                  <a:pt x="1144" y="160"/>
                  <a:pt x="1146" y="159"/>
                  <a:pt x="1148" y="158"/>
                </a:cubicBezTo>
                <a:cubicBezTo>
                  <a:pt x="1150" y="157"/>
                  <a:pt x="1152" y="156"/>
                  <a:pt x="1153" y="155"/>
                </a:cubicBezTo>
                <a:cubicBezTo>
                  <a:pt x="1151" y="164"/>
                  <a:pt x="1151" y="164"/>
                  <a:pt x="1151" y="164"/>
                </a:cubicBezTo>
                <a:cubicBezTo>
                  <a:pt x="1151" y="167"/>
                  <a:pt x="1150" y="169"/>
                  <a:pt x="1149" y="170"/>
                </a:cubicBezTo>
                <a:cubicBezTo>
                  <a:pt x="1147" y="172"/>
                  <a:pt x="1145" y="172"/>
                  <a:pt x="1142" y="172"/>
                </a:cubicBezTo>
                <a:cubicBezTo>
                  <a:pt x="1140" y="172"/>
                  <a:pt x="1139" y="172"/>
                  <a:pt x="1137" y="171"/>
                </a:cubicBezTo>
                <a:cubicBezTo>
                  <a:pt x="1136" y="171"/>
                  <a:pt x="1134" y="170"/>
                  <a:pt x="1133" y="170"/>
                </a:cubicBezTo>
                <a:cubicBezTo>
                  <a:pt x="1132" y="175"/>
                  <a:pt x="1132" y="175"/>
                  <a:pt x="1132" y="175"/>
                </a:cubicBezTo>
                <a:cubicBezTo>
                  <a:pt x="1132" y="176"/>
                  <a:pt x="1134" y="176"/>
                  <a:pt x="1135" y="176"/>
                </a:cubicBezTo>
                <a:cubicBezTo>
                  <a:pt x="1137" y="177"/>
                  <a:pt x="1138" y="177"/>
                  <a:pt x="1140" y="177"/>
                </a:cubicBezTo>
                <a:cubicBezTo>
                  <a:pt x="1142" y="177"/>
                  <a:pt x="1145" y="176"/>
                  <a:pt x="1148" y="175"/>
                </a:cubicBezTo>
                <a:cubicBezTo>
                  <a:pt x="1150" y="174"/>
                  <a:pt x="1153" y="173"/>
                  <a:pt x="1155" y="170"/>
                </a:cubicBezTo>
                <a:cubicBezTo>
                  <a:pt x="1157" y="168"/>
                  <a:pt x="1158" y="165"/>
                  <a:pt x="1159" y="162"/>
                </a:cubicBezTo>
                <a:close/>
                <a:moveTo>
                  <a:pt x="1157" y="125"/>
                </a:moveTo>
                <a:cubicBezTo>
                  <a:pt x="1154" y="150"/>
                  <a:pt x="1154" y="150"/>
                  <a:pt x="1154" y="150"/>
                </a:cubicBezTo>
                <a:cubicBezTo>
                  <a:pt x="1152" y="151"/>
                  <a:pt x="1151" y="153"/>
                  <a:pt x="1149" y="154"/>
                </a:cubicBezTo>
                <a:cubicBezTo>
                  <a:pt x="1148" y="155"/>
                  <a:pt x="1146" y="155"/>
                  <a:pt x="1144" y="155"/>
                </a:cubicBezTo>
                <a:cubicBezTo>
                  <a:pt x="1142" y="155"/>
                  <a:pt x="1140" y="155"/>
                  <a:pt x="1139" y="153"/>
                </a:cubicBezTo>
                <a:cubicBezTo>
                  <a:pt x="1138" y="151"/>
                  <a:pt x="1138" y="148"/>
                  <a:pt x="1138" y="145"/>
                </a:cubicBezTo>
                <a:cubicBezTo>
                  <a:pt x="1138" y="142"/>
                  <a:pt x="1138" y="138"/>
                  <a:pt x="1139" y="135"/>
                </a:cubicBezTo>
                <a:cubicBezTo>
                  <a:pt x="1140" y="132"/>
                  <a:pt x="1142" y="129"/>
                  <a:pt x="1144" y="127"/>
                </a:cubicBezTo>
                <a:cubicBezTo>
                  <a:pt x="1146" y="124"/>
                  <a:pt x="1149" y="123"/>
                  <a:pt x="1152" y="123"/>
                </a:cubicBezTo>
                <a:cubicBezTo>
                  <a:pt x="1154" y="123"/>
                  <a:pt x="1156" y="124"/>
                  <a:pt x="1157" y="125"/>
                </a:cubicBezTo>
                <a:close/>
                <a:moveTo>
                  <a:pt x="1181" y="153"/>
                </a:moveTo>
                <a:cubicBezTo>
                  <a:pt x="1185" y="120"/>
                  <a:pt x="1185" y="120"/>
                  <a:pt x="1185" y="120"/>
                </a:cubicBezTo>
                <a:cubicBezTo>
                  <a:pt x="1184" y="119"/>
                  <a:pt x="1184" y="119"/>
                  <a:pt x="1184" y="119"/>
                </a:cubicBezTo>
                <a:cubicBezTo>
                  <a:pt x="1174" y="121"/>
                  <a:pt x="1174" y="121"/>
                  <a:pt x="1174" y="121"/>
                </a:cubicBezTo>
                <a:cubicBezTo>
                  <a:pt x="1173" y="123"/>
                  <a:pt x="1173" y="123"/>
                  <a:pt x="1173" y="123"/>
                </a:cubicBezTo>
                <a:cubicBezTo>
                  <a:pt x="1178" y="125"/>
                  <a:pt x="1178" y="125"/>
                  <a:pt x="1178" y="125"/>
                </a:cubicBezTo>
                <a:cubicBezTo>
                  <a:pt x="1177" y="132"/>
                  <a:pt x="1176" y="138"/>
                  <a:pt x="1175" y="142"/>
                </a:cubicBezTo>
                <a:cubicBezTo>
                  <a:pt x="1174" y="150"/>
                  <a:pt x="1174" y="154"/>
                  <a:pt x="1173" y="156"/>
                </a:cubicBezTo>
                <a:cubicBezTo>
                  <a:pt x="1173" y="157"/>
                  <a:pt x="1174" y="158"/>
                  <a:pt x="1174" y="159"/>
                </a:cubicBezTo>
                <a:cubicBezTo>
                  <a:pt x="1175" y="160"/>
                  <a:pt x="1176" y="160"/>
                  <a:pt x="1178" y="160"/>
                </a:cubicBezTo>
                <a:cubicBezTo>
                  <a:pt x="1180" y="160"/>
                  <a:pt x="1182" y="159"/>
                  <a:pt x="1183" y="158"/>
                </a:cubicBezTo>
                <a:cubicBezTo>
                  <a:pt x="1184" y="157"/>
                  <a:pt x="1185" y="156"/>
                  <a:pt x="1186" y="155"/>
                </a:cubicBezTo>
                <a:cubicBezTo>
                  <a:pt x="1185" y="154"/>
                  <a:pt x="1185" y="154"/>
                  <a:pt x="1185" y="154"/>
                </a:cubicBezTo>
                <a:cubicBezTo>
                  <a:pt x="1184" y="154"/>
                  <a:pt x="1184" y="155"/>
                  <a:pt x="1183" y="155"/>
                </a:cubicBezTo>
                <a:cubicBezTo>
                  <a:pt x="1183" y="156"/>
                  <a:pt x="1182" y="156"/>
                  <a:pt x="1182" y="156"/>
                </a:cubicBezTo>
                <a:cubicBezTo>
                  <a:pt x="1181" y="156"/>
                  <a:pt x="1181" y="156"/>
                  <a:pt x="1181" y="155"/>
                </a:cubicBezTo>
                <a:cubicBezTo>
                  <a:pt x="1181" y="155"/>
                  <a:pt x="1180" y="155"/>
                  <a:pt x="1180" y="154"/>
                </a:cubicBezTo>
                <a:lnTo>
                  <a:pt x="1181" y="153"/>
                </a:lnTo>
                <a:close/>
                <a:moveTo>
                  <a:pt x="1183" y="112"/>
                </a:moveTo>
                <a:cubicBezTo>
                  <a:pt x="1184" y="112"/>
                  <a:pt x="1185" y="111"/>
                  <a:pt x="1186" y="110"/>
                </a:cubicBezTo>
                <a:cubicBezTo>
                  <a:pt x="1187" y="109"/>
                  <a:pt x="1188" y="108"/>
                  <a:pt x="1188" y="107"/>
                </a:cubicBezTo>
                <a:cubicBezTo>
                  <a:pt x="1188" y="106"/>
                  <a:pt x="1187" y="105"/>
                  <a:pt x="1187" y="104"/>
                </a:cubicBezTo>
                <a:cubicBezTo>
                  <a:pt x="1186" y="103"/>
                  <a:pt x="1185" y="103"/>
                  <a:pt x="1184" y="103"/>
                </a:cubicBezTo>
                <a:cubicBezTo>
                  <a:pt x="1182" y="103"/>
                  <a:pt x="1181" y="103"/>
                  <a:pt x="1180" y="104"/>
                </a:cubicBezTo>
                <a:cubicBezTo>
                  <a:pt x="1180" y="105"/>
                  <a:pt x="1179" y="107"/>
                  <a:pt x="1179" y="108"/>
                </a:cubicBezTo>
                <a:cubicBezTo>
                  <a:pt x="1179" y="109"/>
                  <a:pt x="1179" y="110"/>
                  <a:pt x="1180" y="111"/>
                </a:cubicBezTo>
                <a:cubicBezTo>
                  <a:pt x="1181" y="111"/>
                  <a:pt x="1182" y="112"/>
                  <a:pt x="1183" y="112"/>
                </a:cubicBezTo>
                <a:close/>
                <a:moveTo>
                  <a:pt x="1207" y="129"/>
                </a:moveTo>
                <a:cubicBezTo>
                  <a:pt x="1208" y="120"/>
                  <a:pt x="1208" y="120"/>
                  <a:pt x="1208" y="120"/>
                </a:cubicBezTo>
                <a:cubicBezTo>
                  <a:pt x="1207" y="119"/>
                  <a:pt x="1207" y="119"/>
                  <a:pt x="1207" y="119"/>
                </a:cubicBezTo>
                <a:cubicBezTo>
                  <a:pt x="1198" y="121"/>
                  <a:pt x="1198" y="121"/>
                  <a:pt x="1198" y="121"/>
                </a:cubicBezTo>
                <a:cubicBezTo>
                  <a:pt x="1198" y="124"/>
                  <a:pt x="1198" y="124"/>
                  <a:pt x="1198" y="124"/>
                </a:cubicBezTo>
                <a:cubicBezTo>
                  <a:pt x="1201" y="125"/>
                  <a:pt x="1201" y="125"/>
                  <a:pt x="1201" y="125"/>
                </a:cubicBezTo>
                <a:cubicBezTo>
                  <a:pt x="1196" y="159"/>
                  <a:pt x="1196" y="159"/>
                  <a:pt x="1196" y="159"/>
                </a:cubicBezTo>
                <a:cubicBezTo>
                  <a:pt x="1203" y="159"/>
                  <a:pt x="1203" y="159"/>
                  <a:pt x="1203" y="159"/>
                </a:cubicBezTo>
                <a:cubicBezTo>
                  <a:pt x="1207" y="134"/>
                  <a:pt x="1207" y="134"/>
                  <a:pt x="1207" y="134"/>
                </a:cubicBezTo>
                <a:cubicBezTo>
                  <a:pt x="1208" y="131"/>
                  <a:pt x="1210" y="129"/>
                  <a:pt x="1213" y="127"/>
                </a:cubicBezTo>
                <a:cubicBezTo>
                  <a:pt x="1215" y="125"/>
                  <a:pt x="1217" y="124"/>
                  <a:pt x="1219" y="124"/>
                </a:cubicBezTo>
                <a:cubicBezTo>
                  <a:pt x="1220" y="124"/>
                  <a:pt x="1221" y="125"/>
                  <a:pt x="1222" y="126"/>
                </a:cubicBezTo>
                <a:cubicBezTo>
                  <a:pt x="1223" y="127"/>
                  <a:pt x="1223" y="128"/>
                  <a:pt x="1223" y="130"/>
                </a:cubicBezTo>
                <a:cubicBezTo>
                  <a:pt x="1223" y="132"/>
                  <a:pt x="1223" y="134"/>
                  <a:pt x="1223" y="135"/>
                </a:cubicBezTo>
                <a:cubicBezTo>
                  <a:pt x="1222" y="137"/>
                  <a:pt x="1222" y="140"/>
                  <a:pt x="1222" y="142"/>
                </a:cubicBezTo>
                <a:cubicBezTo>
                  <a:pt x="1221" y="144"/>
                  <a:pt x="1221" y="144"/>
                  <a:pt x="1221" y="144"/>
                </a:cubicBezTo>
                <a:cubicBezTo>
                  <a:pt x="1221" y="147"/>
                  <a:pt x="1221" y="147"/>
                  <a:pt x="1221" y="147"/>
                </a:cubicBezTo>
                <a:cubicBezTo>
                  <a:pt x="1220" y="151"/>
                  <a:pt x="1219" y="154"/>
                  <a:pt x="1219" y="156"/>
                </a:cubicBezTo>
                <a:cubicBezTo>
                  <a:pt x="1219" y="159"/>
                  <a:pt x="1221" y="160"/>
                  <a:pt x="1224" y="160"/>
                </a:cubicBezTo>
                <a:cubicBezTo>
                  <a:pt x="1225" y="160"/>
                  <a:pt x="1226" y="160"/>
                  <a:pt x="1227" y="159"/>
                </a:cubicBezTo>
                <a:cubicBezTo>
                  <a:pt x="1228" y="159"/>
                  <a:pt x="1229" y="158"/>
                  <a:pt x="1230" y="157"/>
                </a:cubicBezTo>
                <a:cubicBezTo>
                  <a:pt x="1231" y="157"/>
                  <a:pt x="1231" y="156"/>
                  <a:pt x="1232" y="156"/>
                </a:cubicBezTo>
                <a:cubicBezTo>
                  <a:pt x="1231" y="154"/>
                  <a:pt x="1231" y="154"/>
                  <a:pt x="1231" y="154"/>
                </a:cubicBezTo>
                <a:cubicBezTo>
                  <a:pt x="1229" y="155"/>
                  <a:pt x="1228" y="156"/>
                  <a:pt x="1227" y="156"/>
                </a:cubicBezTo>
                <a:cubicBezTo>
                  <a:pt x="1227" y="156"/>
                  <a:pt x="1227" y="155"/>
                  <a:pt x="1227" y="154"/>
                </a:cubicBezTo>
                <a:cubicBezTo>
                  <a:pt x="1227" y="152"/>
                  <a:pt x="1227" y="149"/>
                  <a:pt x="1228" y="145"/>
                </a:cubicBezTo>
                <a:cubicBezTo>
                  <a:pt x="1228" y="142"/>
                  <a:pt x="1228" y="142"/>
                  <a:pt x="1228" y="142"/>
                </a:cubicBezTo>
                <a:cubicBezTo>
                  <a:pt x="1229" y="140"/>
                  <a:pt x="1229" y="140"/>
                  <a:pt x="1229" y="140"/>
                </a:cubicBezTo>
                <a:cubicBezTo>
                  <a:pt x="1230" y="135"/>
                  <a:pt x="1230" y="132"/>
                  <a:pt x="1230" y="130"/>
                </a:cubicBezTo>
                <a:cubicBezTo>
                  <a:pt x="1230" y="126"/>
                  <a:pt x="1229" y="123"/>
                  <a:pt x="1228" y="122"/>
                </a:cubicBezTo>
                <a:cubicBezTo>
                  <a:pt x="1227" y="120"/>
                  <a:pt x="1225" y="119"/>
                  <a:pt x="1222" y="119"/>
                </a:cubicBezTo>
                <a:cubicBezTo>
                  <a:pt x="1219" y="119"/>
                  <a:pt x="1217" y="120"/>
                  <a:pt x="1214" y="122"/>
                </a:cubicBezTo>
                <a:cubicBezTo>
                  <a:pt x="1211" y="124"/>
                  <a:pt x="1209" y="126"/>
                  <a:pt x="1207" y="129"/>
                </a:cubicBezTo>
                <a:close/>
                <a:moveTo>
                  <a:pt x="1267" y="153"/>
                </a:moveTo>
                <a:cubicBezTo>
                  <a:pt x="1266" y="150"/>
                  <a:pt x="1266" y="150"/>
                  <a:pt x="1266" y="150"/>
                </a:cubicBezTo>
                <a:cubicBezTo>
                  <a:pt x="1264" y="152"/>
                  <a:pt x="1262" y="153"/>
                  <a:pt x="1260" y="154"/>
                </a:cubicBezTo>
                <a:cubicBezTo>
                  <a:pt x="1258" y="155"/>
                  <a:pt x="1256" y="156"/>
                  <a:pt x="1254" y="156"/>
                </a:cubicBezTo>
                <a:cubicBezTo>
                  <a:pt x="1251" y="156"/>
                  <a:pt x="1249" y="154"/>
                  <a:pt x="1248" y="152"/>
                </a:cubicBezTo>
                <a:cubicBezTo>
                  <a:pt x="1246" y="150"/>
                  <a:pt x="1246" y="147"/>
                  <a:pt x="1246" y="143"/>
                </a:cubicBezTo>
                <a:cubicBezTo>
                  <a:pt x="1249" y="143"/>
                  <a:pt x="1252" y="143"/>
                  <a:pt x="1256" y="142"/>
                </a:cubicBezTo>
                <a:cubicBezTo>
                  <a:pt x="1259" y="140"/>
                  <a:pt x="1263" y="139"/>
                  <a:pt x="1265" y="136"/>
                </a:cubicBezTo>
                <a:cubicBezTo>
                  <a:pt x="1268" y="134"/>
                  <a:pt x="1269" y="131"/>
                  <a:pt x="1269" y="128"/>
                </a:cubicBezTo>
                <a:cubicBezTo>
                  <a:pt x="1269" y="125"/>
                  <a:pt x="1268" y="123"/>
                  <a:pt x="1267" y="122"/>
                </a:cubicBezTo>
                <a:cubicBezTo>
                  <a:pt x="1265" y="120"/>
                  <a:pt x="1263" y="119"/>
                  <a:pt x="1259" y="119"/>
                </a:cubicBezTo>
                <a:cubicBezTo>
                  <a:pt x="1255" y="119"/>
                  <a:pt x="1252" y="121"/>
                  <a:pt x="1249" y="123"/>
                </a:cubicBezTo>
                <a:cubicBezTo>
                  <a:pt x="1246" y="125"/>
                  <a:pt x="1243" y="128"/>
                  <a:pt x="1241" y="132"/>
                </a:cubicBezTo>
                <a:cubicBezTo>
                  <a:pt x="1240" y="136"/>
                  <a:pt x="1239" y="140"/>
                  <a:pt x="1239" y="145"/>
                </a:cubicBezTo>
                <a:cubicBezTo>
                  <a:pt x="1239" y="147"/>
                  <a:pt x="1239" y="150"/>
                  <a:pt x="1240" y="152"/>
                </a:cubicBezTo>
                <a:cubicBezTo>
                  <a:pt x="1241" y="155"/>
                  <a:pt x="1243" y="156"/>
                  <a:pt x="1245" y="158"/>
                </a:cubicBezTo>
                <a:cubicBezTo>
                  <a:pt x="1247" y="159"/>
                  <a:pt x="1249" y="160"/>
                  <a:pt x="1253" y="160"/>
                </a:cubicBezTo>
                <a:cubicBezTo>
                  <a:pt x="1256" y="160"/>
                  <a:pt x="1259" y="159"/>
                  <a:pt x="1261" y="158"/>
                </a:cubicBezTo>
                <a:cubicBezTo>
                  <a:pt x="1264" y="156"/>
                  <a:pt x="1266" y="154"/>
                  <a:pt x="1267" y="153"/>
                </a:cubicBezTo>
                <a:close/>
                <a:moveTo>
                  <a:pt x="1258" y="123"/>
                </a:moveTo>
                <a:cubicBezTo>
                  <a:pt x="1259" y="123"/>
                  <a:pt x="1260" y="124"/>
                  <a:pt x="1261" y="125"/>
                </a:cubicBezTo>
                <a:cubicBezTo>
                  <a:pt x="1262" y="125"/>
                  <a:pt x="1263" y="127"/>
                  <a:pt x="1263" y="129"/>
                </a:cubicBezTo>
                <a:cubicBezTo>
                  <a:pt x="1263" y="131"/>
                  <a:pt x="1262" y="133"/>
                  <a:pt x="1260" y="135"/>
                </a:cubicBezTo>
                <a:cubicBezTo>
                  <a:pt x="1258" y="136"/>
                  <a:pt x="1256" y="138"/>
                  <a:pt x="1253" y="139"/>
                </a:cubicBezTo>
                <a:cubicBezTo>
                  <a:pt x="1251" y="139"/>
                  <a:pt x="1248" y="140"/>
                  <a:pt x="1246" y="140"/>
                </a:cubicBezTo>
                <a:cubicBezTo>
                  <a:pt x="1246" y="138"/>
                  <a:pt x="1247" y="135"/>
                  <a:pt x="1248" y="132"/>
                </a:cubicBezTo>
                <a:cubicBezTo>
                  <a:pt x="1249" y="130"/>
                  <a:pt x="1250" y="127"/>
                  <a:pt x="1252" y="126"/>
                </a:cubicBezTo>
                <a:cubicBezTo>
                  <a:pt x="1254" y="124"/>
                  <a:pt x="1255" y="123"/>
                  <a:pt x="1258" y="123"/>
                </a:cubicBezTo>
                <a:close/>
                <a:moveTo>
                  <a:pt x="1303" y="153"/>
                </a:moveTo>
                <a:cubicBezTo>
                  <a:pt x="1302" y="150"/>
                  <a:pt x="1302" y="150"/>
                  <a:pt x="1302" y="150"/>
                </a:cubicBezTo>
                <a:cubicBezTo>
                  <a:pt x="1300" y="152"/>
                  <a:pt x="1298" y="153"/>
                  <a:pt x="1296" y="154"/>
                </a:cubicBezTo>
                <a:cubicBezTo>
                  <a:pt x="1294" y="155"/>
                  <a:pt x="1292" y="156"/>
                  <a:pt x="1290" y="156"/>
                </a:cubicBezTo>
                <a:cubicBezTo>
                  <a:pt x="1287" y="156"/>
                  <a:pt x="1285" y="154"/>
                  <a:pt x="1284" y="152"/>
                </a:cubicBezTo>
                <a:cubicBezTo>
                  <a:pt x="1282" y="150"/>
                  <a:pt x="1282" y="147"/>
                  <a:pt x="1282" y="143"/>
                </a:cubicBezTo>
                <a:cubicBezTo>
                  <a:pt x="1285" y="143"/>
                  <a:pt x="1288" y="143"/>
                  <a:pt x="1292" y="142"/>
                </a:cubicBezTo>
                <a:cubicBezTo>
                  <a:pt x="1295" y="140"/>
                  <a:pt x="1299" y="139"/>
                  <a:pt x="1301" y="136"/>
                </a:cubicBezTo>
                <a:cubicBezTo>
                  <a:pt x="1304" y="134"/>
                  <a:pt x="1305" y="131"/>
                  <a:pt x="1305" y="128"/>
                </a:cubicBezTo>
                <a:cubicBezTo>
                  <a:pt x="1305" y="125"/>
                  <a:pt x="1304" y="123"/>
                  <a:pt x="1303" y="122"/>
                </a:cubicBezTo>
                <a:cubicBezTo>
                  <a:pt x="1301" y="120"/>
                  <a:pt x="1299" y="119"/>
                  <a:pt x="1295" y="119"/>
                </a:cubicBezTo>
                <a:cubicBezTo>
                  <a:pt x="1291" y="119"/>
                  <a:pt x="1288" y="121"/>
                  <a:pt x="1285" y="123"/>
                </a:cubicBezTo>
                <a:cubicBezTo>
                  <a:pt x="1282" y="125"/>
                  <a:pt x="1279" y="128"/>
                  <a:pt x="1277" y="132"/>
                </a:cubicBezTo>
                <a:cubicBezTo>
                  <a:pt x="1275" y="136"/>
                  <a:pt x="1275" y="140"/>
                  <a:pt x="1275" y="145"/>
                </a:cubicBezTo>
                <a:cubicBezTo>
                  <a:pt x="1275" y="147"/>
                  <a:pt x="1275" y="150"/>
                  <a:pt x="1276" y="152"/>
                </a:cubicBezTo>
                <a:cubicBezTo>
                  <a:pt x="1277" y="155"/>
                  <a:pt x="1279" y="156"/>
                  <a:pt x="1281" y="158"/>
                </a:cubicBezTo>
                <a:cubicBezTo>
                  <a:pt x="1283" y="159"/>
                  <a:pt x="1285" y="160"/>
                  <a:pt x="1288" y="160"/>
                </a:cubicBezTo>
                <a:cubicBezTo>
                  <a:pt x="1292" y="160"/>
                  <a:pt x="1295" y="159"/>
                  <a:pt x="1297" y="158"/>
                </a:cubicBezTo>
                <a:cubicBezTo>
                  <a:pt x="1300" y="156"/>
                  <a:pt x="1302" y="154"/>
                  <a:pt x="1303" y="153"/>
                </a:cubicBezTo>
                <a:close/>
                <a:moveTo>
                  <a:pt x="1294" y="123"/>
                </a:moveTo>
                <a:cubicBezTo>
                  <a:pt x="1295" y="123"/>
                  <a:pt x="1296" y="124"/>
                  <a:pt x="1297" y="125"/>
                </a:cubicBezTo>
                <a:cubicBezTo>
                  <a:pt x="1298" y="125"/>
                  <a:pt x="1298" y="127"/>
                  <a:pt x="1298" y="129"/>
                </a:cubicBezTo>
                <a:cubicBezTo>
                  <a:pt x="1298" y="131"/>
                  <a:pt x="1298" y="133"/>
                  <a:pt x="1296" y="135"/>
                </a:cubicBezTo>
                <a:cubicBezTo>
                  <a:pt x="1294" y="136"/>
                  <a:pt x="1292" y="138"/>
                  <a:pt x="1289" y="139"/>
                </a:cubicBezTo>
                <a:cubicBezTo>
                  <a:pt x="1287" y="139"/>
                  <a:pt x="1284" y="140"/>
                  <a:pt x="1282" y="140"/>
                </a:cubicBezTo>
                <a:cubicBezTo>
                  <a:pt x="1282" y="138"/>
                  <a:pt x="1283" y="135"/>
                  <a:pt x="1284" y="132"/>
                </a:cubicBezTo>
                <a:cubicBezTo>
                  <a:pt x="1285" y="130"/>
                  <a:pt x="1286" y="127"/>
                  <a:pt x="1288" y="126"/>
                </a:cubicBezTo>
                <a:cubicBezTo>
                  <a:pt x="1289" y="124"/>
                  <a:pt x="1291" y="123"/>
                  <a:pt x="1294" y="123"/>
                </a:cubicBezTo>
                <a:close/>
                <a:moveTo>
                  <a:pt x="1322" y="129"/>
                </a:moveTo>
                <a:cubicBezTo>
                  <a:pt x="1323" y="127"/>
                  <a:pt x="1323" y="127"/>
                  <a:pt x="1323" y="127"/>
                </a:cubicBezTo>
                <a:cubicBezTo>
                  <a:pt x="1323" y="120"/>
                  <a:pt x="1323" y="120"/>
                  <a:pt x="1323" y="120"/>
                </a:cubicBezTo>
                <a:cubicBezTo>
                  <a:pt x="1322" y="119"/>
                  <a:pt x="1322" y="119"/>
                  <a:pt x="1322" y="119"/>
                </a:cubicBezTo>
                <a:cubicBezTo>
                  <a:pt x="1314" y="121"/>
                  <a:pt x="1314" y="121"/>
                  <a:pt x="1314" y="121"/>
                </a:cubicBezTo>
                <a:cubicBezTo>
                  <a:pt x="1313" y="124"/>
                  <a:pt x="1313" y="124"/>
                  <a:pt x="1313" y="124"/>
                </a:cubicBezTo>
                <a:cubicBezTo>
                  <a:pt x="1317" y="125"/>
                  <a:pt x="1317" y="125"/>
                  <a:pt x="1317" y="125"/>
                </a:cubicBezTo>
                <a:cubicBezTo>
                  <a:pt x="1312" y="159"/>
                  <a:pt x="1312" y="159"/>
                  <a:pt x="1312" y="159"/>
                </a:cubicBezTo>
                <a:cubicBezTo>
                  <a:pt x="1319" y="159"/>
                  <a:pt x="1319" y="159"/>
                  <a:pt x="1319" y="159"/>
                </a:cubicBezTo>
                <a:cubicBezTo>
                  <a:pt x="1322" y="134"/>
                  <a:pt x="1322" y="134"/>
                  <a:pt x="1322" y="134"/>
                </a:cubicBezTo>
                <a:cubicBezTo>
                  <a:pt x="1323" y="132"/>
                  <a:pt x="1325" y="130"/>
                  <a:pt x="1327" y="129"/>
                </a:cubicBezTo>
                <a:cubicBezTo>
                  <a:pt x="1329" y="127"/>
                  <a:pt x="1331" y="127"/>
                  <a:pt x="1333" y="127"/>
                </a:cubicBezTo>
                <a:cubicBezTo>
                  <a:pt x="1334" y="127"/>
                  <a:pt x="1335" y="127"/>
                  <a:pt x="1336" y="127"/>
                </a:cubicBezTo>
                <a:cubicBezTo>
                  <a:pt x="1338" y="120"/>
                  <a:pt x="1338" y="120"/>
                  <a:pt x="1338" y="120"/>
                </a:cubicBezTo>
                <a:cubicBezTo>
                  <a:pt x="1337" y="120"/>
                  <a:pt x="1336" y="119"/>
                  <a:pt x="1335" y="119"/>
                </a:cubicBezTo>
                <a:cubicBezTo>
                  <a:pt x="1333" y="119"/>
                  <a:pt x="1331" y="120"/>
                  <a:pt x="1330" y="121"/>
                </a:cubicBezTo>
                <a:cubicBezTo>
                  <a:pt x="1328" y="122"/>
                  <a:pt x="1326" y="123"/>
                  <a:pt x="1325" y="125"/>
                </a:cubicBezTo>
                <a:cubicBezTo>
                  <a:pt x="1324" y="126"/>
                  <a:pt x="1323" y="128"/>
                  <a:pt x="1322" y="129"/>
                </a:cubicBezTo>
                <a:close/>
                <a:moveTo>
                  <a:pt x="1349" y="153"/>
                </a:moveTo>
                <a:cubicBezTo>
                  <a:pt x="1354" y="120"/>
                  <a:pt x="1354" y="120"/>
                  <a:pt x="1354" y="120"/>
                </a:cubicBezTo>
                <a:cubicBezTo>
                  <a:pt x="1352" y="119"/>
                  <a:pt x="1352" y="119"/>
                  <a:pt x="1352" y="119"/>
                </a:cubicBezTo>
                <a:cubicBezTo>
                  <a:pt x="1342" y="121"/>
                  <a:pt x="1342" y="121"/>
                  <a:pt x="1342" y="121"/>
                </a:cubicBezTo>
                <a:cubicBezTo>
                  <a:pt x="1342" y="123"/>
                  <a:pt x="1342" y="123"/>
                  <a:pt x="1342" y="123"/>
                </a:cubicBezTo>
                <a:cubicBezTo>
                  <a:pt x="1346" y="125"/>
                  <a:pt x="1346" y="125"/>
                  <a:pt x="1346" y="125"/>
                </a:cubicBezTo>
                <a:cubicBezTo>
                  <a:pt x="1345" y="132"/>
                  <a:pt x="1345" y="138"/>
                  <a:pt x="1344" y="142"/>
                </a:cubicBezTo>
                <a:cubicBezTo>
                  <a:pt x="1343" y="150"/>
                  <a:pt x="1342" y="154"/>
                  <a:pt x="1342" y="156"/>
                </a:cubicBezTo>
                <a:cubicBezTo>
                  <a:pt x="1342" y="157"/>
                  <a:pt x="1342" y="158"/>
                  <a:pt x="1343" y="159"/>
                </a:cubicBezTo>
                <a:cubicBezTo>
                  <a:pt x="1344" y="160"/>
                  <a:pt x="1345" y="160"/>
                  <a:pt x="1347" y="160"/>
                </a:cubicBezTo>
                <a:cubicBezTo>
                  <a:pt x="1349" y="160"/>
                  <a:pt x="1350" y="159"/>
                  <a:pt x="1352" y="158"/>
                </a:cubicBezTo>
                <a:cubicBezTo>
                  <a:pt x="1353" y="157"/>
                  <a:pt x="1354" y="156"/>
                  <a:pt x="1355" y="155"/>
                </a:cubicBezTo>
                <a:cubicBezTo>
                  <a:pt x="1354" y="154"/>
                  <a:pt x="1354" y="154"/>
                  <a:pt x="1354" y="154"/>
                </a:cubicBezTo>
                <a:cubicBezTo>
                  <a:pt x="1353" y="154"/>
                  <a:pt x="1352" y="155"/>
                  <a:pt x="1352" y="155"/>
                </a:cubicBezTo>
                <a:cubicBezTo>
                  <a:pt x="1351" y="156"/>
                  <a:pt x="1351" y="156"/>
                  <a:pt x="1350" y="156"/>
                </a:cubicBezTo>
                <a:cubicBezTo>
                  <a:pt x="1350" y="156"/>
                  <a:pt x="1350" y="156"/>
                  <a:pt x="1349" y="155"/>
                </a:cubicBezTo>
                <a:cubicBezTo>
                  <a:pt x="1349" y="155"/>
                  <a:pt x="1349" y="155"/>
                  <a:pt x="1349" y="154"/>
                </a:cubicBezTo>
                <a:lnTo>
                  <a:pt x="1349" y="153"/>
                </a:lnTo>
                <a:close/>
                <a:moveTo>
                  <a:pt x="1351" y="112"/>
                </a:moveTo>
                <a:cubicBezTo>
                  <a:pt x="1353" y="112"/>
                  <a:pt x="1354" y="111"/>
                  <a:pt x="1355" y="110"/>
                </a:cubicBezTo>
                <a:cubicBezTo>
                  <a:pt x="1356" y="109"/>
                  <a:pt x="1356" y="108"/>
                  <a:pt x="1356" y="107"/>
                </a:cubicBezTo>
                <a:cubicBezTo>
                  <a:pt x="1356" y="106"/>
                  <a:pt x="1356" y="105"/>
                  <a:pt x="1355" y="104"/>
                </a:cubicBezTo>
                <a:cubicBezTo>
                  <a:pt x="1354" y="103"/>
                  <a:pt x="1353" y="103"/>
                  <a:pt x="1352" y="103"/>
                </a:cubicBezTo>
                <a:cubicBezTo>
                  <a:pt x="1351" y="103"/>
                  <a:pt x="1350" y="103"/>
                  <a:pt x="1349" y="104"/>
                </a:cubicBezTo>
                <a:cubicBezTo>
                  <a:pt x="1348" y="105"/>
                  <a:pt x="1348" y="107"/>
                  <a:pt x="1348" y="108"/>
                </a:cubicBezTo>
                <a:cubicBezTo>
                  <a:pt x="1348" y="109"/>
                  <a:pt x="1348" y="110"/>
                  <a:pt x="1349" y="111"/>
                </a:cubicBezTo>
                <a:cubicBezTo>
                  <a:pt x="1350" y="111"/>
                  <a:pt x="1350" y="112"/>
                  <a:pt x="1351" y="112"/>
                </a:cubicBezTo>
                <a:close/>
                <a:moveTo>
                  <a:pt x="1374" y="129"/>
                </a:moveTo>
                <a:cubicBezTo>
                  <a:pt x="1375" y="120"/>
                  <a:pt x="1375" y="120"/>
                  <a:pt x="1375" y="120"/>
                </a:cubicBezTo>
                <a:cubicBezTo>
                  <a:pt x="1374" y="119"/>
                  <a:pt x="1374" y="119"/>
                  <a:pt x="1374" y="119"/>
                </a:cubicBezTo>
                <a:cubicBezTo>
                  <a:pt x="1365" y="121"/>
                  <a:pt x="1365" y="121"/>
                  <a:pt x="1365" y="121"/>
                </a:cubicBezTo>
                <a:cubicBezTo>
                  <a:pt x="1365" y="124"/>
                  <a:pt x="1365" y="124"/>
                  <a:pt x="1365" y="124"/>
                </a:cubicBezTo>
                <a:cubicBezTo>
                  <a:pt x="1368" y="125"/>
                  <a:pt x="1368" y="125"/>
                  <a:pt x="1368" y="125"/>
                </a:cubicBezTo>
                <a:cubicBezTo>
                  <a:pt x="1364" y="159"/>
                  <a:pt x="1364" y="159"/>
                  <a:pt x="1364" y="159"/>
                </a:cubicBezTo>
                <a:cubicBezTo>
                  <a:pt x="1370" y="159"/>
                  <a:pt x="1370" y="159"/>
                  <a:pt x="1370" y="159"/>
                </a:cubicBezTo>
                <a:cubicBezTo>
                  <a:pt x="1374" y="134"/>
                  <a:pt x="1374" y="134"/>
                  <a:pt x="1374" y="134"/>
                </a:cubicBezTo>
                <a:cubicBezTo>
                  <a:pt x="1375" y="131"/>
                  <a:pt x="1377" y="129"/>
                  <a:pt x="1380" y="127"/>
                </a:cubicBezTo>
                <a:cubicBezTo>
                  <a:pt x="1382" y="125"/>
                  <a:pt x="1384" y="124"/>
                  <a:pt x="1386" y="124"/>
                </a:cubicBezTo>
                <a:cubicBezTo>
                  <a:pt x="1388" y="124"/>
                  <a:pt x="1389" y="125"/>
                  <a:pt x="1389" y="126"/>
                </a:cubicBezTo>
                <a:cubicBezTo>
                  <a:pt x="1390" y="127"/>
                  <a:pt x="1390" y="128"/>
                  <a:pt x="1390" y="130"/>
                </a:cubicBezTo>
                <a:cubicBezTo>
                  <a:pt x="1390" y="132"/>
                  <a:pt x="1390" y="134"/>
                  <a:pt x="1390" y="135"/>
                </a:cubicBezTo>
                <a:cubicBezTo>
                  <a:pt x="1390" y="137"/>
                  <a:pt x="1389" y="140"/>
                  <a:pt x="1389" y="142"/>
                </a:cubicBezTo>
                <a:cubicBezTo>
                  <a:pt x="1388" y="144"/>
                  <a:pt x="1388" y="144"/>
                  <a:pt x="1388" y="144"/>
                </a:cubicBezTo>
                <a:cubicBezTo>
                  <a:pt x="1388" y="147"/>
                  <a:pt x="1388" y="147"/>
                  <a:pt x="1388" y="147"/>
                </a:cubicBezTo>
                <a:cubicBezTo>
                  <a:pt x="1387" y="151"/>
                  <a:pt x="1387" y="154"/>
                  <a:pt x="1387" y="156"/>
                </a:cubicBezTo>
                <a:cubicBezTo>
                  <a:pt x="1387" y="159"/>
                  <a:pt x="1388" y="160"/>
                  <a:pt x="1391" y="160"/>
                </a:cubicBezTo>
                <a:cubicBezTo>
                  <a:pt x="1392" y="160"/>
                  <a:pt x="1394" y="160"/>
                  <a:pt x="1395" y="159"/>
                </a:cubicBezTo>
                <a:cubicBezTo>
                  <a:pt x="1396" y="159"/>
                  <a:pt x="1397" y="158"/>
                  <a:pt x="1397" y="157"/>
                </a:cubicBezTo>
                <a:cubicBezTo>
                  <a:pt x="1398" y="157"/>
                  <a:pt x="1399" y="156"/>
                  <a:pt x="1399" y="156"/>
                </a:cubicBezTo>
                <a:cubicBezTo>
                  <a:pt x="1398" y="154"/>
                  <a:pt x="1398" y="154"/>
                  <a:pt x="1398" y="154"/>
                </a:cubicBezTo>
                <a:cubicBezTo>
                  <a:pt x="1397" y="155"/>
                  <a:pt x="1396" y="156"/>
                  <a:pt x="1395" y="156"/>
                </a:cubicBezTo>
                <a:cubicBezTo>
                  <a:pt x="1394" y="156"/>
                  <a:pt x="1394" y="155"/>
                  <a:pt x="1394" y="154"/>
                </a:cubicBezTo>
                <a:cubicBezTo>
                  <a:pt x="1394" y="152"/>
                  <a:pt x="1394" y="149"/>
                  <a:pt x="1395" y="145"/>
                </a:cubicBezTo>
                <a:cubicBezTo>
                  <a:pt x="1395" y="142"/>
                  <a:pt x="1395" y="142"/>
                  <a:pt x="1395" y="142"/>
                </a:cubicBezTo>
                <a:cubicBezTo>
                  <a:pt x="1396" y="140"/>
                  <a:pt x="1396" y="140"/>
                  <a:pt x="1396" y="140"/>
                </a:cubicBezTo>
                <a:cubicBezTo>
                  <a:pt x="1397" y="135"/>
                  <a:pt x="1397" y="132"/>
                  <a:pt x="1397" y="130"/>
                </a:cubicBezTo>
                <a:cubicBezTo>
                  <a:pt x="1397" y="126"/>
                  <a:pt x="1397" y="123"/>
                  <a:pt x="1395" y="122"/>
                </a:cubicBezTo>
                <a:cubicBezTo>
                  <a:pt x="1394" y="120"/>
                  <a:pt x="1392" y="119"/>
                  <a:pt x="1389" y="119"/>
                </a:cubicBezTo>
                <a:cubicBezTo>
                  <a:pt x="1386" y="119"/>
                  <a:pt x="1384" y="120"/>
                  <a:pt x="1381" y="122"/>
                </a:cubicBezTo>
                <a:cubicBezTo>
                  <a:pt x="1379" y="124"/>
                  <a:pt x="1376" y="126"/>
                  <a:pt x="1374" y="129"/>
                </a:cubicBezTo>
                <a:close/>
                <a:moveTo>
                  <a:pt x="1433" y="162"/>
                </a:moveTo>
                <a:cubicBezTo>
                  <a:pt x="1440" y="119"/>
                  <a:pt x="1440" y="119"/>
                  <a:pt x="1440" y="119"/>
                </a:cubicBezTo>
                <a:cubicBezTo>
                  <a:pt x="1435" y="121"/>
                  <a:pt x="1435" y="121"/>
                  <a:pt x="1435" y="121"/>
                </a:cubicBezTo>
                <a:cubicBezTo>
                  <a:pt x="1434" y="121"/>
                  <a:pt x="1433" y="120"/>
                  <a:pt x="1432" y="120"/>
                </a:cubicBezTo>
                <a:cubicBezTo>
                  <a:pt x="1430" y="120"/>
                  <a:pt x="1429" y="119"/>
                  <a:pt x="1428" y="119"/>
                </a:cubicBezTo>
                <a:cubicBezTo>
                  <a:pt x="1423" y="119"/>
                  <a:pt x="1419" y="121"/>
                  <a:pt x="1416" y="123"/>
                </a:cubicBezTo>
                <a:cubicBezTo>
                  <a:pt x="1412" y="126"/>
                  <a:pt x="1410" y="129"/>
                  <a:pt x="1408" y="133"/>
                </a:cubicBezTo>
                <a:cubicBezTo>
                  <a:pt x="1406" y="137"/>
                  <a:pt x="1405" y="141"/>
                  <a:pt x="1405" y="145"/>
                </a:cubicBezTo>
                <a:cubicBezTo>
                  <a:pt x="1405" y="150"/>
                  <a:pt x="1406" y="153"/>
                  <a:pt x="1408" y="156"/>
                </a:cubicBezTo>
                <a:cubicBezTo>
                  <a:pt x="1410" y="159"/>
                  <a:pt x="1413" y="160"/>
                  <a:pt x="1417" y="160"/>
                </a:cubicBezTo>
                <a:cubicBezTo>
                  <a:pt x="1419" y="160"/>
                  <a:pt x="1421" y="159"/>
                  <a:pt x="1423" y="158"/>
                </a:cubicBezTo>
                <a:cubicBezTo>
                  <a:pt x="1425" y="157"/>
                  <a:pt x="1426" y="156"/>
                  <a:pt x="1428" y="155"/>
                </a:cubicBezTo>
                <a:cubicBezTo>
                  <a:pt x="1426" y="164"/>
                  <a:pt x="1426" y="164"/>
                  <a:pt x="1426" y="164"/>
                </a:cubicBezTo>
                <a:cubicBezTo>
                  <a:pt x="1426" y="167"/>
                  <a:pt x="1425" y="169"/>
                  <a:pt x="1424" y="170"/>
                </a:cubicBezTo>
                <a:cubicBezTo>
                  <a:pt x="1422" y="172"/>
                  <a:pt x="1420" y="172"/>
                  <a:pt x="1417" y="172"/>
                </a:cubicBezTo>
                <a:cubicBezTo>
                  <a:pt x="1415" y="172"/>
                  <a:pt x="1414" y="172"/>
                  <a:pt x="1412" y="171"/>
                </a:cubicBezTo>
                <a:cubicBezTo>
                  <a:pt x="1410" y="171"/>
                  <a:pt x="1409" y="170"/>
                  <a:pt x="1408" y="170"/>
                </a:cubicBezTo>
                <a:cubicBezTo>
                  <a:pt x="1406" y="175"/>
                  <a:pt x="1406" y="175"/>
                  <a:pt x="1406" y="175"/>
                </a:cubicBezTo>
                <a:cubicBezTo>
                  <a:pt x="1407" y="176"/>
                  <a:pt x="1408" y="176"/>
                  <a:pt x="1410" y="176"/>
                </a:cubicBezTo>
                <a:cubicBezTo>
                  <a:pt x="1411" y="177"/>
                  <a:pt x="1413" y="177"/>
                  <a:pt x="1414" y="177"/>
                </a:cubicBezTo>
                <a:cubicBezTo>
                  <a:pt x="1417" y="177"/>
                  <a:pt x="1420" y="176"/>
                  <a:pt x="1423" y="175"/>
                </a:cubicBezTo>
                <a:cubicBezTo>
                  <a:pt x="1425" y="174"/>
                  <a:pt x="1428" y="173"/>
                  <a:pt x="1430" y="170"/>
                </a:cubicBezTo>
                <a:cubicBezTo>
                  <a:pt x="1432" y="168"/>
                  <a:pt x="1433" y="165"/>
                  <a:pt x="1433" y="162"/>
                </a:cubicBezTo>
                <a:close/>
                <a:moveTo>
                  <a:pt x="1432" y="125"/>
                </a:moveTo>
                <a:cubicBezTo>
                  <a:pt x="1428" y="150"/>
                  <a:pt x="1428" y="150"/>
                  <a:pt x="1428" y="150"/>
                </a:cubicBezTo>
                <a:cubicBezTo>
                  <a:pt x="1427" y="151"/>
                  <a:pt x="1426" y="153"/>
                  <a:pt x="1424" y="154"/>
                </a:cubicBezTo>
                <a:cubicBezTo>
                  <a:pt x="1423" y="155"/>
                  <a:pt x="1421" y="155"/>
                  <a:pt x="1419" y="155"/>
                </a:cubicBezTo>
                <a:cubicBezTo>
                  <a:pt x="1417" y="155"/>
                  <a:pt x="1415" y="155"/>
                  <a:pt x="1414" y="153"/>
                </a:cubicBezTo>
                <a:cubicBezTo>
                  <a:pt x="1413" y="151"/>
                  <a:pt x="1412" y="148"/>
                  <a:pt x="1412" y="145"/>
                </a:cubicBezTo>
                <a:cubicBezTo>
                  <a:pt x="1412" y="142"/>
                  <a:pt x="1413" y="138"/>
                  <a:pt x="1414" y="135"/>
                </a:cubicBezTo>
                <a:cubicBezTo>
                  <a:pt x="1415" y="132"/>
                  <a:pt x="1417" y="129"/>
                  <a:pt x="1419" y="127"/>
                </a:cubicBezTo>
                <a:cubicBezTo>
                  <a:pt x="1421" y="124"/>
                  <a:pt x="1424" y="123"/>
                  <a:pt x="1427" y="123"/>
                </a:cubicBezTo>
                <a:cubicBezTo>
                  <a:pt x="1429" y="123"/>
                  <a:pt x="1431" y="124"/>
                  <a:pt x="1432" y="125"/>
                </a:cubicBezTo>
                <a:close/>
                <a:moveTo>
                  <a:pt x="1076" y="242"/>
                </a:moveTo>
                <a:cubicBezTo>
                  <a:pt x="1072" y="249"/>
                  <a:pt x="1072" y="249"/>
                  <a:pt x="1072" y="249"/>
                </a:cubicBezTo>
                <a:cubicBezTo>
                  <a:pt x="1072" y="242"/>
                  <a:pt x="1072" y="242"/>
                  <a:pt x="1072" y="242"/>
                </a:cubicBezTo>
                <a:cubicBezTo>
                  <a:pt x="1066" y="208"/>
                  <a:pt x="1066" y="208"/>
                  <a:pt x="1066" y="208"/>
                </a:cubicBezTo>
                <a:cubicBezTo>
                  <a:pt x="1050" y="208"/>
                  <a:pt x="1050" y="208"/>
                  <a:pt x="1050" y="208"/>
                </a:cubicBezTo>
                <a:cubicBezTo>
                  <a:pt x="1049" y="211"/>
                  <a:pt x="1049" y="211"/>
                  <a:pt x="1049" y="211"/>
                </a:cubicBezTo>
                <a:cubicBezTo>
                  <a:pt x="1056" y="212"/>
                  <a:pt x="1056" y="212"/>
                  <a:pt x="1056" y="212"/>
                </a:cubicBezTo>
                <a:cubicBezTo>
                  <a:pt x="1045" y="256"/>
                  <a:pt x="1045" y="256"/>
                  <a:pt x="1045" y="256"/>
                </a:cubicBezTo>
                <a:cubicBezTo>
                  <a:pt x="1039" y="257"/>
                  <a:pt x="1039" y="257"/>
                  <a:pt x="1039" y="257"/>
                </a:cubicBezTo>
                <a:cubicBezTo>
                  <a:pt x="1039" y="260"/>
                  <a:pt x="1039" y="260"/>
                  <a:pt x="1039" y="260"/>
                </a:cubicBezTo>
                <a:cubicBezTo>
                  <a:pt x="1057" y="260"/>
                  <a:pt x="1057" y="260"/>
                  <a:pt x="1057" y="260"/>
                </a:cubicBezTo>
                <a:cubicBezTo>
                  <a:pt x="1057" y="257"/>
                  <a:pt x="1057" y="257"/>
                  <a:pt x="1057" y="257"/>
                </a:cubicBezTo>
                <a:cubicBezTo>
                  <a:pt x="1050" y="256"/>
                  <a:pt x="1050" y="256"/>
                  <a:pt x="1050" y="256"/>
                </a:cubicBezTo>
                <a:cubicBezTo>
                  <a:pt x="1057" y="225"/>
                  <a:pt x="1057" y="225"/>
                  <a:pt x="1057" y="225"/>
                </a:cubicBezTo>
                <a:cubicBezTo>
                  <a:pt x="1060" y="211"/>
                  <a:pt x="1060" y="211"/>
                  <a:pt x="1060" y="211"/>
                </a:cubicBezTo>
                <a:cubicBezTo>
                  <a:pt x="1062" y="225"/>
                  <a:pt x="1062" y="225"/>
                  <a:pt x="1062" y="225"/>
                </a:cubicBezTo>
                <a:cubicBezTo>
                  <a:pt x="1068" y="261"/>
                  <a:pt x="1068" y="261"/>
                  <a:pt x="1068" y="261"/>
                </a:cubicBezTo>
                <a:cubicBezTo>
                  <a:pt x="1072" y="260"/>
                  <a:pt x="1072" y="260"/>
                  <a:pt x="1072" y="260"/>
                </a:cubicBezTo>
                <a:cubicBezTo>
                  <a:pt x="1088" y="224"/>
                  <a:pt x="1088" y="224"/>
                  <a:pt x="1088" y="224"/>
                </a:cubicBezTo>
                <a:cubicBezTo>
                  <a:pt x="1094" y="211"/>
                  <a:pt x="1094" y="211"/>
                  <a:pt x="1094" y="211"/>
                </a:cubicBezTo>
                <a:cubicBezTo>
                  <a:pt x="1093" y="225"/>
                  <a:pt x="1093" y="225"/>
                  <a:pt x="1093" y="225"/>
                </a:cubicBezTo>
                <a:cubicBezTo>
                  <a:pt x="1091" y="256"/>
                  <a:pt x="1091" y="256"/>
                  <a:pt x="1091" y="256"/>
                </a:cubicBezTo>
                <a:cubicBezTo>
                  <a:pt x="1085" y="257"/>
                  <a:pt x="1085" y="257"/>
                  <a:pt x="1085" y="257"/>
                </a:cubicBezTo>
                <a:cubicBezTo>
                  <a:pt x="1084" y="260"/>
                  <a:pt x="1084" y="260"/>
                  <a:pt x="1084" y="260"/>
                </a:cubicBezTo>
                <a:cubicBezTo>
                  <a:pt x="1104" y="260"/>
                  <a:pt x="1104" y="260"/>
                  <a:pt x="1104" y="260"/>
                </a:cubicBezTo>
                <a:cubicBezTo>
                  <a:pt x="1104" y="257"/>
                  <a:pt x="1104" y="257"/>
                  <a:pt x="1104" y="257"/>
                </a:cubicBezTo>
                <a:cubicBezTo>
                  <a:pt x="1098" y="256"/>
                  <a:pt x="1098" y="256"/>
                  <a:pt x="1098" y="256"/>
                </a:cubicBezTo>
                <a:cubicBezTo>
                  <a:pt x="1099" y="212"/>
                  <a:pt x="1099" y="212"/>
                  <a:pt x="1099" y="212"/>
                </a:cubicBezTo>
                <a:cubicBezTo>
                  <a:pt x="1106" y="211"/>
                  <a:pt x="1106" y="211"/>
                  <a:pt x="1106" y="211"/>
                </a:cubicBezTo>
                <a:cubicBezTo>
                  <a:pt x="1106" y="208"/>
                  <a:pt x="1106" y="208"/>
                  <a:pt x="1106" y="208"/>
                </a:cubicBezTo>
                <a:cubicBezTo>
                  <a:pt x="1091" y="208"/>
                  <a:pt x="1091" y="208"/>
                  <a:pt x="1091" y="208"/>
                </a:cubicBezTo>
                <a:cubicBezTo>
                  <a:pt x="1090" y="211"/>
                  <a:pt x="1087" y="217"/>
                  <a:pt x="1083" y="225"/>
                </a:cubicBezTo>
                <a:cubicBezTo>
                  <a:pt x="1079" y="233"/>
                  <a:pt x="1077" y="239"/>
                  <a:pt x="1076" y="242"/>
                </a:cubicBezTo>
                <a:close/>
                <a:moveTo>
                  <a:pt x="1138" y="253"/>
                </a:moveTo>
                <a:cubicBezTo>
                  <a:pt x="1136" y="251"/>
                  <a:pt x="1136" y="251"/>
                  <a:pt x="1136" y="251"/>
                </a:cubicBezTo>
                <a:cubicBezTo>
                  <a:pt x="1134" y="253"/>
                  <a:pt x="1133" y="254"/>
                  <a:pt x="1131" y="255"/>
                </a:cubicBezTo>
                <a:cubicBezTo>
                  <a:pt x="1129" y="256"/>
                  <a:pt x="1126" y="256"/>
                  <a:pt x="1124" y="256"/>
                </a:cubicBezTo>
                <a:cubicBezTo>
                  <a:pt x="1121" y="256"/>
                  <a:pt x="1119" y="255"/>
                  <a:pt x="1118" y="253"/>
                </a:cubicBezTo>
                <a:cubicBezTo>
                  <a:pt x="1117" y="250"/>
                  <a:pt x="1116" y="247"/>
                  <a:pt x="1116" y="244"/>
                </a:cubicBezTo>
                <a:cubicBezTo>
                  <a:pt x="1119" y="244"/>
                  <a:pt x="1123" y="244"/>
                  <a:pt x="1126" y="242"/>
                </a:cubicBezTo>
                <a:cubicBezTo>
                  <a:pt x="1130" y="241"/>
                  <a:pt x="1133" y="240"/>
                  <a:pt x="1136" y="237"/>
                </a:cubicBezTo>
                <a:cubicBezTo>
                  <a:pt x="1138" y="235"/>
                  <a:pt x="1140" y="232"/>
                  <a:pt x="1140" y="229"/>
                </a:cubicBezTo>
                <a:cubicBezTo>
                  <a:pt x="1140" y="226"/>
                  <a:pt x="1139" y="224"/>
                  <a:pt x="1137" y="223"/>
                </a:cubicBezTo>
                <a:cubicBezTo>
                  <a:pt x="1135" y="221"/>
                  <a:pt x="1133" y="220"/>
                  <a:pt x="1130" y="220"/>
                </a:cubicBezTo>
                <a:cubicBezTo>
                  <a:pt x="1126" y="220"/>
                  <a:pt x="1122" y="221"/>
                  <a:pt x="1119" y="224"/>
                </a:cubicBezTo>
                <a:cubicBezTo>
                  <a:pt x="1116" y="226"/>
                  <a:pt x="1114" y="229"/>
                  <a:pt x="1112" y="233"/>
                </a:cubicBezTo>
                <a:cubicBezTo>
                  <a:pt x="1110" y="237"/>
                  <a:pt x="1109" y="241"/>
                  <a:pt x="1109" y="246"/>
                </a:cubicBezTo>
                <a:cubicBezTo>
                  <a:pt x="1109" y="248"/>
                  <a:pt x="1110" y="251"/>
                  <a:pt x="1111" y="253"/>
                </a:cubicBezTo>
                <a:cubicBezTo>
                  <a:pt x="1111" y="255"/>
                  <a:pt x="1113" y="257"/>
                  <a:pt x="1115" y="259"/>
                </a:cubicBezTo>
                <a:cubicBezTo>
                  <a:pt x="1117" y="260"/>
                  <a:pt x="1120" y="261"/>
                  <a:pt x="1123" y="261"/>
                </a:cubicBezTo>
                <a:cubicBezTo>
                  <a:pt x="1126" y="261"/>
                  <a:pt x="1129" y="260"/>
                  <a:pt x="1132" y="258"/>
                </a:cubicBezTo>
                <a:cubicBezTo>
                  <a:pt x="1135" y="257"/>
                  <a:pt x="1136" y="255"/>
                  <a:pt x="1138" y="253"/>
                </a:cubicBezTo>
                <a:close/>
                <a:moveTo>
                  <a:pt x="1128" y="224"/>
                </a:moveTo>
                <a:cubicBezTo>
                  <a:pt x="1130" y="224"/>
                  <a:pt x="1131" y="224"/>
                  <a:pt x="1132" y="225"/>
                </a:cubicBezTo>
                <a:cubicBezTo>
                  <a:pt x="1132" y="226"/>
                  <a:pt x="1133" y="228"/>
                  <a:pt x="1133" y="229"/>
                </a:cubicBezTo>
                <a:cubicBezTo>
                  <a:pt x="1133" y="232"/>
                  <a:pt x="1132" y="234"/>
                  <a:pt x="1130" y="235"/>
                </a:cubicBezTo>
                <a:cubicBezTo>
                  <a:pt x="1129" y="237"/>
                  <a:pt x="1126" y="238"/>
                  <a:pt x="1124" y="239"/>
                </a:cubicBezTo>
                <a:cubicBezTo>
                  <a:pt x="1121" y="240"/>
                  <a:pt x="1119" y="241"/>
                  <a:pt x="1116" y="241"/>
                </a:cubicBezTo>
                <a:cubicBezTo>
                  <a:pt x="1117" y="238"/>
                  <a:pt x="1117" y="236"/>
                  <a:pt x="1118" y="233"/>
                </a:cubicBezTo>
                <a:cubicBezTo>
                  <a:pt x="1119" y="230"/>
                  <a:pt x="1121" y="228"/>
                  <a:pt x="1122" y="226"/>
                </a:cubicBezTo>
                <a:cubicBezTo>
                  <a:pt x="1124" y="225"/>
                  <a:pt x="1126" y="224"/>
                  <a:pt x="1128" y="224"/>
                </a:cubicBezTo>
                <a:close/>
                <a:moveTo>
                  <a:pt x="1175" y="254"/>
                </a:moveTo>
                <a:cubicBezTo>
                  <a:pt x="1182" y="204"/>
                  <a:pt x="1182" y="204"/>
                  <a:pt x="1182" y="204"/>
                </a:cubicBezTo>
                <a:cubicBezTo>
                  <a:pt x="1181" y="204"/>
                  <a:pt x="1181" y="204"/>
                  <a:pt x="1181" y="204"/>
                </a:cubicBezTo>
                <a:cubicBezTo>
                  <a:pt x="1171" y="205"/>
                  <a:pt x="1171" y="205"/>
                  <a:pt x="1171" y="205"/>
                </a:cubicBezTo>
                <a:cubicBezTo>
                  <a:pt x="1170" y="207"/>
                  <a:pt x="1170" y="207"/>
                  <a:pt x="1170" y="207"/>
                </a:cubicBezTo>
                <a:cubicBezTo>
                  <a:pt x="1175" y="208"/>
                  <a:pt x="1175" y="208"/>
                  <a:pt x="1175" y="208"/>
                </a:cubicBezTo>
                <a:cubicBezTo>
                  <a:pt x="1173" y="221"/>
                  <a:pt x="1173" y="221"/>
                  <a:pt x="1173" y="221"/>
                </a:cubicBezTo>
                <a:cubicBezTo>
                  <a:pt x="1171" y="220"/>
                  <a:pt x="1169" y="220"/>
                  <a:pt x="1168" y="220"/>
                </a:cubicBezTo>
                <a:cubicBezTo>
                  <a:pt x="1163" y="220"/>
                  <a:pt x="1159" y="222"/>
                  <a:pt x="1156" y="224"/>
                </a:cubicBezTo>
                <a:cubicBezTo>
                  <a:pt x="1152" y="227"/>
                  <a:pt x="1150" y="230"/>
                  <a:pt x="1148" y="234"/>
                </a:cubicBezTo>
                <a:cubicBezTo>
                  <a:pt x="1146" y="238"/>
                  <a:pt x="1145" y="242"/>
                  <a:pt x="1145" y="246"/>
                </a:cubicBezTo>
                <a:cubicBezTo>
                  <a:pt x="1145" y="250"/>
                  <a:pt x="1146" y="254"/>
                  <a:pt x="1148" y="257"/>
                </a:cubicBezTo>
                <a:cubicBezTo>
                  <a:pt x="1150" y="259"/>
                  <a:pt x="1153" y="261"/>
                  <a:pt x="1157" y="261"/>
                </a:cubicBezTo>
                <a:cubicBezTo>
                  <a:pt x="1159" y="261"/>
                  <a:pt x="1162" y="260"/>
                  <a:pt x="1163" y="259"/>
                </a:cubicBezTo>
                <a:cubicBezTo>
                  <a:pt x="1165" y="258"/>
                  <a:pt x="1167" y="256"/>
                  <a:pt x="1168" y="255"/>
                </a:cubicBezTo>
                <a:cubicBezTo>
                  <a:pt x="1168" y="256"/>
                  <a:pt x="1168" y="256"/>
                  <a:pt x="1168" y="256"/>
                </a:cubicBezTo>
                <a:cubicBezTo>
                  <a:pt x="1168" y="259"/>
                  <a:pt x="1170" y="261"/>
                  <a:pt x="1173" y="261"/>
                </a:cubicBezTo>
                <a:cubicBezTo>
                  <a:pt x="1174" y="261"/>
                  <a:pt x="1176" y="260"/>
                  <a:pt x="1177" y="259"/>
                </a:cubicBezTo>
                <a:cubicBezTo>
                  <a:pt x="1178" y="258"/>
                  <a:pt x="1179" y="257"/>
                  <a:pt x="1180" y="256"/>
                </a:cubicBezTo>
                <a:cubicBezTo>
                  <a:pt x="1179" y="255"/>
                  <a:pt x="1179" y="255"/>
                  <a:pt x="1179" y="255"/>
                </a:cubicBezTo>
                <a:cubicBezTo>
                  <a:pt x="1178" y="256"/>
                  <a:pt x="1177" y="256"/>
                  <a:pt x="1176" y="256"/>
                </a:cubicBezTo>
                <a:cubicBezTo>
                  <a:pt x="1175" y="256"/>
                  <a:pt x="1175" y="256"/>
                  <a:pt x="1175" y="255"/>
                </a:cubicBezTo>
                <a:cubicBezTo>
                  <a:pt x="1175" y="254"/>
                  <a:pt x="1175" y="254"/>
                  <a:pt x="1175" y="254"/>
                </a:cubicBezTo>
                <a:close/>
                <a:moveTo>
                  <a:pt x="1172" y="225"/>
                </a:moveTo>
                <a:cubicBezTo>
                  <a:pt x="1169" y="250"/>
                  <a:pt x="1169" y="250"/>
                  <a:pt x="1169" y="250"/>
                </a:cubicBezTo>
                <a:cubicBezTo>
                  <a:pt x="1168" y="252"/>
                  <a:pt x="1166" y="253"/>
                  <a:pt x="1164" y="254"/>
                </a:cubicBezTo>
                <a:cubicBezTo>
                  <a:pt x="1163" y="256"/>
                  <a:pt x="1161" y="256"/>
                  <a:pt x="1159" y="256"/>
                </a:cubicBezTo>
                <a:cubicBezTo>
                  <a:pt x="1157" y="256"/>
                  <a:pt x="1155" y="255"/>
                  <a:pt x="1154" y="253"/>
                </a:cubicBezTo>
                <a:cubicBezTo>
                  <a:pt x="1153" y="252"/>
                  <a:pt x="1153" y="249"/>
                  <a:pt x="1153" y="246"/>
                </a:cubicBezTo>
                <a:cubicBezTo>
                  <a:pt x="1153" y="242"/>
                  <a:pt x="1153" y="239"/>
                  <a:pt x="1154" y="236"/>
                </a:cubicBezTo>
                <a:cubicBezTo>
                  <a:pt x="1155" y="232"/>
                  <a:pt x="1157" y="230"/>
                  <a:pt x="1159" y="227"/>
                </a:cubicBezTo>
                <a:cubicBezTo>
                  <a:pt x="1161" y="225"/>
                  <a:pt x="1164" y="224"/>
                  <a:pt x="1167" y="224"/>
                </a:cubicBezTo>
                <a:cubicBezTo>
                  <a:pt x="1169" y="224"/>
                  <a:pt x="1171" y="224"/>
                  <a:pt x="1172" y="225"/>
                </a:cubicBezTo>
                <a:close/>
                <a:moveTo>
                  <a:pt x="1198" y="254"/>
                </a:moveTo>
                <a:cubicBezTo>
                  <a:pt x="1202" y="221"/>
                  <a:pt x="1202" y="221"/>
                  <a:pt x="1202" y="221"/>
                </a:cubicBezTo>
                <a:cubicBezTo>
                  <a:pt x="1201" y="220"/>
                  <a:pt x="1201" y="220"/>
                  <a:pt x="1201" y="220"/>
                </a:cubicBezTo>
                <a:cubicBezTo>
                  <a:pt x="1191" y="222"/>
                  <a:pt x="1191" y="222"/>
                  <a:pt x="1191" y="222"/>
                </a:cubicBezTo>
                <a:cubicBezTo>
                  <a:pt x="1190" y="224"/>
                  <a:pt x="1190" y="224"/>
                  <a:pt x="1190" y="224"/>
                </a:cubicBezTo>
                <a:cubicBezTo>
                  <a:pt x="1195" y="226"/>
                  <a:pt x="1195" y="226"/>
                  <a:pt x="1195" y="226"/>
                </a:cubicBezTo>
                <a:cubicBezTo>
                  <a:pt x="1194" y="233"/>
                  <a:pt x="1193" y="239"/>
                  <a:pt x="1192" y="243"/>
                </a:cubicBezTo>
                <a:cubicBezTo>
                  <a:pt x="1191" y="251"/>
                  <a:pt x="1191" y="255"/>
                  <a:pt x="1191" y="256"/>
                </a:cubicBezTo>
                <a:cubicBezTo>
                  <a:pt x="1190" y="258"/>
                  <a:pt x="1191" y="259"/>
                  <a:pt x="1192" y="260"/>
                </a:cubicBezTo>
                <a:cubicBezTo>
                  <a:pt x="1192" y="260"/>
                  <a:pt x="1194" y="261"/>
                  <a:pt x="1195" y="261"/>
                </a:cubicBezTo>
                <a:cubicBezTo>
                  <a:pt x="1197" y="261"/>
                  <a:pt x="1199" y="260"/>
                  <a:pt x="1200" y="259"/>
                </a:cubicBezTo>
                <a:cubicBezTo>
                  <a:pt x="1202" y="258"/>
                  <a:pt x="1203" y="257"/>
                  <a:pt x="1203" y="256"/>
                </a:cubicBezTo>
                <a:cubicBezTo>
                  <a:pt x="1202" y="254"/>
                  <a:pt x="1202" y="254"/>
                  <a:pt x="1202" y="254"/>
                </a:cubicBezTo>
                <a:cubicBezTo>
                  <a:pt x="1202" y="255"/>
                  <a:pt x="1201" y="256"/>
                  <a:pt x="1200" y="256"/>
                </a:cubicBezTo>
                <a:cubicBezTo>
                  <a:pt x="1200" y="256"/>
                  <a:pt x="1199" y="256"/>
                  <a:pt x="1199" y="256"/>
                </a:cubicBezTo>
                <a:cubicBezTo>
                  <a:pt x="1198" y="256"/>
                  <a:pt x="1198" y="256"/>
                  <a:pt x="1198" y="256"/>
                </a:cubicBezTo>
                <a:cubicBezTo>
                  <a:pt x="1198" y="256"/>
                  <a:pt x="1198" y="255"/>
                  <a:pt x="1198" y="255"/>
                </a:cubicBezTo>
                <a:lnTo>
                  <a:pt x="1198" y="254"/>
                </a:lnTo>
                <a:close/>
                <a:moveTo>
                  <a:pt x="1200" y="213"/>
                </a:moveTo>
                <a:cubicBezTo>
                  <a:pt x="1201" y="213"/>
                  <a:pt x="1202" y="212"/>
                  <a:pt x="1203" y="211"/>
                </a:cubicBezTo>
                <a:cubicBezTo>
                  <a:pt x="1204" y="210"/>
                  <a:pt x="1205" y="209"/>
                  <a:pt x="1205" y="207"/>
                </a:cubicBezTo>
                <a:cubicBezTo>
                  <a:pt x="1205" y="206"/>
                  <a:pt x="1204" y="206"/>
                  <a:pt x="1204" y="205"/>
                </a:cubicBezTo>
                <a:cubicBezTo>
                  <a:pt x="1203" y="204"/>
                  <a:pt x="1202" y="204"/>
                  <a:pt x="1201" y="204"/>
                </a:cubicBezTo>
                <a:cubicBezTo>
                  <a:pt x="1200" y="204"/>
                  <a:pt x="1198" y="204"/>
                  <a:pt x="1198" y="205"/>
                </a:cubicBezTo>
                <a:cubicBezTo>
                  <a:pt x="1197" y="206"/>
                  <a:pt x="1196" y="207"/>
                  <a:pt x="1196" y="209"/>
                </a:cubicBezTo>
                <a:cubicBezTo>
                  <a:pt x="1196" y="210"/>
                  <a:pt x="1197" y="211"/>
                  <a:pt x="1197" y="212"/>
                </a:cubicBezTo>
                <a:cubicBezTo>
                  <a:pt x="1198" y="212"/>
                  <a:pt x="1199" y="213"/>
                  <a:pt x="1200" y="213"/>
                </a:cubicBezTo>
                <a:close/>
                <a:moveTo>
                  <a:pt x="1237" y="228"/>
                </a:moveTo>
                <a:cubicBezTo>
                  <a:pt x="1238" y="229"/>
                  <a:pt x="1238" y="229"/>
                  <a:pt x="1238" y="229"/>
                </a:cubicBezTo>
                <a:cubicBezTo>
                  <a:pt x="1240" y="222"/>
                  <a:pt x="1240" y="222"/>
                  <a:pt x="1240" y="222"/>
                </a:cubicBezTo>
                <a:cubicBezTo>
                  <a:pt x="1239" y="221"/>
                  <a:pt x="1238" y="221"/>
                  <a:pt x="1237" y="221"/>
                </a:cubicBezTo>
                <a:cubicBezTo>
                  <a:pt x="1235" y="220"/>
                  <a:pt x="1234" y="220"/>
                  <a:pt x="1232" y="220"/>
                </a:cubicBezTo>
                <a:cubicBezTo>
                  <a:pt x="1228" y="220"/>
                  <a:pt x="1224" y="221"/>
                  <a:pt x="1221" y="224"/>
                </a:cubicBezTo>
                <a:cubicBezTo>
                  <a:pt x="1218" y="227"/>
                  <a:pt x="1216" y="230"/>
                  <a:pt x="1214" y="234"/>
                </a:cubicBezTo>
                <a:cubicBezTo>
                  <a:pt x="1213" y="237"/>
                  <a:pt x="1212" y="241"/>
                  <a:pt x="1212" y="245"/>
                </a:cubicBezTo>
                <a:cubicBezTo>
                  <a:pt x="1212" y="250"/>
                  <a:pt x="1213" y="254"/>
                  <a:pt x="1215" y="257"/>
                </a:cubicBezTo>
                <a:cubicBezTo>
                  <a:pt x="1217" y="259"/>
                  <a:pt x="1220" y="261"/>
                  <a:pt x="1224" y="261"/>
                </a:cubicBezTo>
                <a:cubicBezTo>
                  <a:pt x="1227" y="261"/>
                  <a:pt x="1230" y="260"/>
                  <a:pt x="1232" y="259"/>
                </a:cubicBezTo>
                <a:cubicBezTo>
                  <a:pt x="1235" y="257"/>
                  <a:pt x="1236" y="256"/>
                  <a:pt x="1238" y="254"/>
                </a:cubicBezTo>
                <a:cubicBezTo>
                  <a:pt x="1236" y="252"/>
                  <a:pt x="1236" y="252"/>
                  <a:pt x="1236" y="252"/>
                </a:cubicBezTo>
                <a:cubicBezTo>
                  <a:pt x="1235" y="253"/>
                  <a:pt x="1233" y="254"/>
                  <a:pt x="1232" y="255"/>
                </a:cubicBezTo>
                <a:cubicBezTo>
                  <a:pt x="1230" y="256"/>
                  <a:pt x="1229" y="256"/>
                  <a:pt x="1227" y="256"/>
                </a:cubicBezTo>
                <a:cubicBezTo>
                  <a:pt x="1224" y="256"/>
                  <a:pt x="1222" y="255"/>
                  <a:pt x="1221" y="253"/>
                </a:cubicBezTo>
                <a:cubicBezTo>
                  <a:pt x="1220" y="251"/>
                  <a:pt x="1219" y="248"/>
                  <a:pt x="1219" y="244"/>
                </a:cubicBezTo>
                <a:cubicBezTo>
                  <a:pt x="1219" y="240"/>
                  <a:pt x="1219" y="237"/>
                  <a:pt x="1221" y="234"/>
                </a:cubicBezTo>
                <a:cubicBezTo>
                  <a:pt x="1222" y="231"/>
                  <a:pt x="1223" y="229"/>
                  <a:pt x="1225" y="227"/>
                </a:cubicBezTo>
                <a:cubicBezTo>
                  <a:pt x="1227" y="225"/>
                  <a:pt x="1229" y="225"/>
                  <a:pt x="1231" y="225"/>
                </a:cubicBezTo>
                <a:cubicBezTo>
                  <a:pt x="1232" y="225"/>
                  <a:pt x="1235" y="226"/>
                  <a:pt x="1237" y="228"/>
                </a:cubicBezTo>
                <a:close/>
                <a:moveTo>
                  <a:pt x="1255" y="254"/>
                </a:moveTo>
                <a:cubicBezTo>
                  <a:pt x="1260" y="221"/>
                  <a:pt x="1260" y="221"/>
                  <a:pt x="1260" y="221"/>
                </a:cubicBezTo>
                <a:cubicBezTo>
                  <a:pt x="1259" y="220"/>
                  <a:pt x="1259" y="220"/>
                  <a:pt x="1259" y="220"/>
                </a:cubicBezTo>
                <a:cubicBezTo>
                  <a:pt x="1249" y="222"/>
                  <a:pt x="1249" y="222"/>
                  <a:pt x="1249" y="222"/>
                </a:cubicBezTo>
                <a:cubicBezTo>
                  <a:pt x="1248" y="224"/>
                  <a:pt x="1248" y="224"/>
                  <a:pt x="1248" y="224"/>
                </a:cubicBezTo>
                <a:cubicBezTo>
                  <a:pt x="1253" y="226"/>
                  <a:pt x="1253" y="226"/>
                  <a:pt x="1253" y="226"/>
                </a:cubicBezTo>
                <a:cubicBezTo>
                  <a:pt x="1252" y="233"/>
                  <a:pt x="1251" y="239"/>
                  <a:pt x="1250" y="243"/>
                </a:cubicBezTo>
                <a:cubicBezTo>
                  <a:pt x="1249" y="251"/>
                  <a:pt x="1248" y="255"/>
                  <a:pt x="1248" y="256"/>
                </a:cubicBezTo>
                <a:cubicBezTo>
                  <a:pt x="1248" y="258"/>
                  <a:pt x="1249" y="259"/>
                  <a:pt x="1249" y="260"/>
                </a:cubicBezTo>
                <a:cubicBezTo>
                  <a:pt x="1250" y="260"/>
                  <a:pt x="1251" y="261"/>
                  <a:pt x="1253" y="261"/>
                </a:cubicBezTo>
                <a:cubicBezTo>
                  <a:pt x="1255" y="261"/>
                  <a:pt x="1256" y="260"/>
                  <a:pt x="1258" y="259"/>
                </a:cubicBezTo>
                <a:cubicBezTo>
                  <a:pt x="1259" y="258"/>
                  <a:pt x="1260" y="257"/>
                  <a:pt x="1261" y="256"/>
                </a:cubicBezTo>
                <a:cubicBezTo>
                  <a:pt x="1260" y="254"/>
                  <a:pt x="1260" y="254"/>
                  <a:pt x="1260" y="254"/>
                </a:cubicBezTo>
                <a:cubicBezTo>
                  <a:pt x="1259" y="255"/>
                  <a:pt x="1259" y="256"/>
                  <a:pt x="1258" y="256"/>
                </a:cubicBezTo>
                <a:cubicBezTo>
                  <a:pt x="1258" y="256"/>
                  <a:pt x="1257" y="256"/>
                  <a:pt x="1256" y="256"/>
                </a:cubicBezTo>
                <a:cubicBezTo>
                  <a:pt x="1256" y="256"/>
                  <a:pt x="1256" y="256"/>
                  <a:pt x="1256" y="256"/>
                </a:cubicBezTo>
                <a:cubicBezTo>
                  <a:pt x="1255" y="256"/>
                  <a:pt x="1255" y="255"/>
                  <a:pt x="1255" y="255"/>
                </a:cubicBezTo>
                <a:lnTo>
                  <a:pt x="1255" y="254"/>
                </a:lnTo>
                <a:close/>
                <a:moveTo>
                  <a:pt x="1258" y="213"/>
                </a:moveTo>
                <a:cubicBezTo>
                  <a:pt x="1259" y="213"/>
                  <a:pt x="1260" y="212"/>
                  <a:pt x="1261" y="211"/>
                </a:cubicBezTo>
                <a:cubicBezTo>
                  <a:pt x="1262" y="210"/>
                  <a:pt x="1262" y="209"/>
                  <a:pt x="1262" y="207"/>
                </a:cubicBezTo>
                <a:cubicBezTo>
                  <a:pt x="1262" y="206"/>
                  <a:pt x="1262" y="206"/>
                  <a:pt x="1261" y="205"/>
                </a:cubicBezTo>
                <a:cubicBezTo>
                  <a:pt x="1261" y="204"/>
                  <a:pt x="1260" y="204"/>
                  <a:pt x="1259" y="204"/>
                </a:cubicBezTo>
                <a:cubicBezTo>
                  <a:pt x="1257" y="204"/>
                  <a:pt x="1256" y="204"/>
                  <a:pt x="1255" y="205"/>
                </a:cubicBezTo>
                <a:cubicBezTo>
                  <a:pt x="1254" y="206"/>
                  <a:pt x="1254" y="207"/>
                  <a:pt x="1254" y="209"/>
                </a:cubicBezTo>
                <a:cubicBezTo>
                  <a:pt x="1254" y="210"/>
                  <a:pt x="1254" y="211"/>
                  <a:pt x="1255" y="212"/>
                </a:cubicBezTo>
                <a:cubicBezTo>
                  <a:pt x="1256" y="212"/>
                  <a:pt x="1257" y="213"/>
                  <a:pt x="1258" y="213"/>
                </a:cubicBezTo>
                <a:close/>
                <a:moveTo>
                  <a:pt x="1282" y="229"/>
                </a:moveTo>
                <a:cubicBezTo>
                  <a:pt x="1283" y="221"/>
                  <a:pt x="1283" y="221"/>
                  <a:pt x="1283" y="221"/>
                </a:cubicBezTo>
                <a:cubicBezTo>
                  <a:pt x="1281" y="220"/>
                  <a:pt x="1281" y="220"/>
                  <a:pt x="1281" y="220"/>
                </a:cubicBezTo>
                <a:cubicBezTo>
                  <a:pt x="1273" y="222"/>
                  <a:pt x="1273" y="222"/>
                  <a:pt x="1273" y="222"/>
                </a:cubicBezTo>
                <a:cubicBezTo>
                  <a:pt x="1272" y="224"/>
                  <a:pt x="1272" y="224"/>
                  <a:pt x="1272" y="224"/>
                </a:cubicBezTo>
                <a:cubicBezTo>
                  <a:pt x="1275" y="226"/>
                  <a:pt x="1275" y="226"/>
                  <a:pt x="1275" y="226"/>
                </a:cubicBezTo>
                <a:cubicBezTo>
                  <a:pt x="1271" y="260"/>
                  <a:pt x="1271" y="260"/>
                  <a:pt x="1271" y="260"/>
                </a:cubicBezTo>
                <a:cubicBezTo>
                  <a:pt x="1278" y="260"/>
                  <a:pt x="1278" y="260"/>
                  <a:pt x="1278" y="260"/>
                </a:cubicBezTo>
                <a:cubicBezTo>
                  <a:pt x="1281" y="235"/>
                  <a:pt x="1281" y="235"/>
                  <a:pt x="1281" y="235"/>
                </a:cubicBezTo>
                <a:cubicBezTo>
                  <a:pt x="1283" y="232"/>
                  <a:pt x="1285" y="230"/>
                  <a:pt x="1287" y="228"/>
                </a:cubicBezTo>
                <a:cubicBezTo>
                  <a:pt x="1289" y="226"/>
                  <a:pt x="1291" y="225"/>
                  <a:pt x="1293" y="225"/>
                </a:cubicBezTo>
                <a:cubicBezTo>
                  <a:pt x="1295" y="225"/>
                  <a:pt x="1296" y="226"/>
                  <a:pt x="1297" y="226"/>
                </a:cubicBezTo>
                <a:cubicBezTo>
                  <a:pt x="1297" y="227"/>
                  <a:pt x="1298" y="229"/>
                  <a:pt x="1298" y="231"/>
                </a:cubicBezTo>
                <a:cubicBezTo>
                  <a:pt x="1298" y="233"/>
                  <a:pt x="1297" y="234"/>
                  <a:pt x="1297" y="236"/>
                </a:cubicBezTo>
                <a:cubicBezTo>
                  <a:pt x="1297" y="238"/>
                  <a:pt x="1297" y="240"/>
                  <a:pt x="1296" y="243"/>
                </a:cubicBezTo>
                <a:cubicBezTo>
                  <a:pt x="1296" y="245"/>
                  <a:pt x="1296" y="245"/>
                  <a:pt x="1296" y="245"/>
                </a:cubicBezTo>
                <a:cubicBezTo>
                  <a:pt x="1295" y="248"/>
                  <a:pt x="1295" y="248"/>
                  <a:pt x="1295" y="248"/>
                </a:cubicBezTo>
                <a:cubicBezTo>
                  <a:pt x="1294" y="252"/>
                  <a:pt x="1294" y="255"/>
                  <a:pt x="1294" y="256"/>
                </a:cubicBezTo>
                <a:cubicBezTo>
                  <a:pt x="1294" y="259"/>
                  <a:pt x="1295" y="261"/>
                  <a:pt x="1298" y="261"/>
                </a:cubicBezTo>
                <a:cubicBezTo>
                  <a:pt x="1300" y="261"/>
                  <a:pt x="1301" y="260"/>
                  <a:pt x="1302" y="260"/>
                </a:cubicBezTo>
                <a:cubicBezTo>
                  <a:pt x="1303" y="259"/>
                  <a:pt x="1304" y="259"/>
                  <a:pt x="1305" y="258"/>
                </a:cubicBezTo>
                <a:cubicBezTo>
                  <a:pt x="1305" y="258"/>
                  <a:pt x="1306" y="257"/>
                  <a:pt x="1306" y="257"/>
                </a:cubicBezTo>
                <a:cubicBezTo>
                  <a:pt x="1305" y="255"/>
                  <a:pt x="1305" y="255"/>
                  <a:pt x="1305" y="255"/>
                </a:cubicBezTo>
                <a:cubicBezTo>
                  <a:pt x="1304" y="256"/>
                  <a:pt x="1303" y="256"/>
                  <a:pt x="1302" y="256"/>
                </a:cubicBezTo>
                <a:cubicBezTo>
                  <a:pt x="1301" y="256"/>
                  <a:pt x="1301" y="256"/>
                  <a:pt x="1301" y="255"/>
                </a:cubicBezTo>
                <a:cubicBezTo>
                  <a:pt x="1301" y="253"/>
                  <a:pt x="1301" y="250"/>
                  <a:pt x="1302" y="246"/>
                </a:cubicBezTo>
                <a:cubicBezTo>
                  <a:pt x="1303" y="243"/>
                  <a:pt x="1303" y="243"/>
                  <a:pt x="1303" y="243"/>
                </a:cubicBezTo>
                <a:cubicBezTo>
                  <a:pt x="1303" y="241"/>
                  <a:pt x="1303" y="241"/>
                  <a:pt x="1303" y="241"/>
                </a:cubicBezTo>
                <a:cubicBezTo>
                  <a:pt x="1304" y="236"/>
                  <a:pt x="1305" y="232"/>
                  <a:pt x="1305" y="230"/>
                </a:cubicBezTo>
                <a:cubicBezTo>
                  <a:pt x="1305" y="227"/>
                  <a:pt x="1304" y="224"/>
                  <a:pt x="1302" y="223"/>
                </a:cubicBezTo>
                <a:cubicBezTo>
                  <a:pt x="1301" y="221"/>
                  <a:pt x="1299" y="220"/>
                  <a:pt x="1296" y="220"/>
                </a:cubicBezTo>
                <a:cubicBezTo>
                  <a:pt x="1294" y="220"/>
                  <a:pt x="1291" y="221"/>
                  <a:pt x="1289" y="223"/>
                </a:cubicBezTo>
                <a:cubicBezTo>
                  <a:pt x="1286" y="224"/>
                  <a:pt x="1284" y="227"/>
                  <a:pt x="1282" y="229"/>
                </a:cubicBezTo>
                <a:close/>
                <a:moveTo>
                  <a:pt x="1342" y="253"/>
                </a:moveTo>
                <a:cubicBezTo>
                  <a:pt x="1340" y="251"/>
                  <a:pt x="1340" y="251"/>
                  <a:pt x="1340" y="251"/>
                </a:cubicBezTo>
                <a:cubicBezTo>
                  <a:pt x="1339" y="253"/>
                  <a:pt x="1337" y="254"/>
                  <a:pt x="1335" y="255"/>
                </a:cubicBezTo>
                <a:cubicBezTo>
                  <a:pt x="1333" y="256"/>
                  <a:pt x="1331" y="256"/>
                  <a:pt x="1329" y="256"/>
                </a:cubicBezTo>
                <a:cubicBezTo>
                  <a:pt x="1326" y="256"/>
                  <a:pt x="1323" y="255"/>
                  <a:pt x="1322" y="253"/>
                </a:cubicBezTo>
                <a:cubicBezTo>
                  <a:pt x="1321" y="250"/>
                  <a:pt x="1320" y="247"/>
                  <a:pt x="1320" y="244"/>
                </a:cubicBezTo>
                <a:cubicBezTo>
                  <a:pt x="1323" y="244"/>
                  <a:pt x="1327" y="244"/>
                  <a:pt x="1330" y="242"/>
                </a:cubicBezTo>
                <a:cubicBezTo>
                  <a:pt x="1334" y="241"/>
                  <a:pt x="1337" y="240"/>
                  <a:pt x="1340" y="237"/>
                </a:cubicBezTo>
                <a:cubicBezTo>
                  <a:pt x="1342" y="235"/>
                  <a:pt x="1344" y="232"/>
                  <a:pt x="1344" y="229"/>
                </a:cubicBezTo>
                <a:cubicBezTo>
                  <a:pt x="1344" y="226"/>
                  <a:pt x="1343" y="224"/>
                  <a:pt x="1341" y="223"/>
                </a:cubicBezTo>
                <a:cubicBezTo>
                  <a:pt x="1340" y="221"/>
                  <a:pt x="1337" y="220"/>
                  <a:pt x="1334" y="220"/>
                </a:cubicBezTo>
                <a:cubicBezTo>
                  <a:pt x="1330" y="220"/>
                  <a:pt x="1326" y="221"/>
                  <a:pt x="1323" y="224"/>
                </a:cubicBezTo>
                <a:cubicBezTo>
                  <a:pt x="1320" y="226"/>
                  <a:pt x="1318" y="229"/>
                  <a:pt x="1316" y="233"/>
                </a:cubicBezTo>
                <a:cubicBezTo>
                  <a:pt x="1314" y="237"/>
                  <a:pt x="1313" y="241"/>
                  <a:pt x="1313" y="246"/>
                </a:cubicBezTo>
                <a:cubicBezTo>
                  <a:pt x="1313" y="248"/>
                  <a:pt x="1314" y="251"/>
                  <a:pt x="1315" y="253"/>
                </a:cubicBezTo>
                <a:cubicBezTo>
                  <a:pt x="1316" y="255"/>
                  <a:pt x="1317" y="257"/>
                  <a:pt x="1319" y="259"/>
                </a:cubicBezTo>
                <a:cubicBezTo>
                  <a:pt x="1321" y="260"/>
                  <a:pt x="1324" y="261"/>
                  <a:pt x="1327" y="261"/>
                </a:cubicBezTo>
                <a:cubicBezTo>
                  <a:pt x="1330" y="261"/>
                  <a:pt x="1333" y="260"/>
                  <a:pt x="1336" y="258"/>
                </a:cubicBezTo>
                <a:cubicBezTo>
                  <a:pt x="1339" y="257"/>
                  <a:pt x="1341" y="255"/>
                  <a:pt x="1342" y="253"/>
                </a:cubicBezTo>
                <a:close/>
                <a:moveTo>
                  <a:pt x="1332" y="224"/>
                </a:moveTo>
                <a:cubicBezTo>
                  <a:pt x="1334" y="224"/>
                  <a:pt x="1335" y="224"/>
                  <a:pt x="1336" y="225"/>
                </a:cubicBezTo>
                <a:cubicBezTo>
                  <a:pt x="1337" y="226"/>
                  <a:pt x="1337" y="228"/>
                  <a:pt x="1337" y="229"/>
                </a:cubicBezTo>
                <a:cubicBezTo>
                  <a:pt x="1337" y="232"/>
                  <a:pt x="1336" y="234"/>
                  <a:pt x="1334" y="235"/>
                </a:cubicBezTo>
                <a:cubicBezTo>
                  <a:pt x="1333" y="237"/>
                  <a:pt x="1331" y="238"/>
                  <a:pt x="1328" y="239"/>
                </a:cubicBezTo>
                <a:cubicBezTo>
                  <a:pt x="1325" y="240"/>
                  <a:pt x="1323" y="241"/>
                  <a:pt x="1321" y="241"/>
                </a:cubicBezTo>
                <a:cubicBezTo>
                  <a:pt x="1321" y="238"/>
                  <a:pt x="1321" y="236"/>
                  <a:pt x="1322" y="233"/>
                </a:cubicBezTo>
                <a:cubicBezTo>
                  <a:pt x="1323" y="230"/>
                  <a:pt x="1325" y="228"/>
                  <a:pt x="1326" y="226"/>
                </a:cubicBezTo>
                <a:cubicBezTo>
                  <a:pt x="1328" y="225"/>
                  <a:pt x="1330" y="224"/>
                  <a:pt x="1332" y="224"/>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53413442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Title Only w/bkgd_image bar">
    <p:bg>
      <p:bgPr>
        <a:solidFill>
          <a:schemeClr val="bg2"/>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192D0DBD-2D19-47C8-BFE8-5D1014D84882}"/>
              </a:ext>
            </a:extLst>
          </p:cNvPr>
          <p:cNvSpPr>
            <a:spLocks noGrp="1"/>
          </p:cNvSpPr>
          <p:nvPr>
            <p:ph type="pic" sz="quarter" idx="13"/>
          </p:nvPr>
        </p:nvSpPr>
        <p:spPr>
          <a:xfrm>
            <a:off x="-2491" y="0"/>
            <a:ext cx="9146491" cy="5144526"/>
          </a:xfrm>
          <a:custGeom>
            <a:avLst/>
            <a:gdLst>
              <a:gd name="connsiteX0" fmla="*/ 0 w 9144000"/>
              <a:gd name="connsiteY0" fmla="*/ 0 h 5143500"/>
              <a:gd name="connsiteX1" fmla="*/ 9144000 w 9144000"/>
              <a:gd name="connsiteY1" fmla="*/ 0 h 5143500"/>
              <a:gd name="connsiteX2" fmla="*/ 9144000 w 9144000"/>
              <a:gd name="connsiteY2" fmla="*/ 5143500 h 5143500"/>
              <a:gd name="connsiteX3" fmla="*/ 0 w 9144000"/>
              <a:gd name="connsiteY3" fmla="*/ 5143500 h 5143500"/>
              <a:gd name="connsiteX4" fmla="*/ 0 w 9144000"/>
              <a:gd name="connsiteY4" fmla="*/ 0 h 5143500"/>
              <a:gd name="connsiteX0" fmla="*/ 0 w 9144000"/>
              <a:gd name="connsiteY0" fmla="*/ 0 h 5143500"/>
              <a:gd name="connsiteX1" fmla="*/ 9144000 w 9144000"/>
              <a:gd name="connsiteY1" fmla="*/ 0 h 5143500"/>
              <a:gd name="connsiteX2" fmla="*/ 9144000 w 9144000"/>
              <a:gd name="connsiteY2" fmla="*/ 5143500 h 5143500"/>
              <a:gd name="connsiteX3" fmla="*/ 0 w 9144000"/>
              <a:gd name="connsiteY3" fmla="*/ 688731 h 5143500"/>
              <a:gd name="connsiteX4" fmla="*/ 0 w 9144000"/>
              <a:gd name="connsiteY4" fmla="*/ 0 h 5143500"/>
              <a:gd name="connsiteX0" fmla="*/ 0 w 9144000"/>
              <a:gd name="connsiteY0" fmla="*/ 0 h 5143500"/>
              <a:gd name="connsiteX1" fmla="*/ 9144000 w 9144000"/>
              <a:gd name="connsiteY1" fmla="*/ 0 h 5143500"/>
              <a:gd name="connsiteX2" fmla="*/ 9144000 w 9144000"/>
              <a:gd name="connsiteY2" fmla="*/ 5143500 h 5143500"/>
              <a:gd name="connsiteX3" fmla="*/ 4454769 w 9144000"/>
              <a:gd name="connsiteY3" fmla="*/ 2743200 h 5143500"/>
              <a:gd name="connsiteX4" fmla="*/ 0 w 9144000"/>
              <a:gd name="connsiteY4" fmla="*/ 688731 h 5143500"/>
              <a:gd name="connsiteX5" fmla="*/ 0 w 9144000"/>
              <a:gd name="connsiteY5" fmla="*/ 0 h 5143500"/>
              <a:gd name="connsiteX0" fmla="*/ 0 w 9144000"/>
              <a:gd name="connsiteY0" fmla="*/ 0 h 5143500"/>
              <a:gd name="connsiteX1" fmla="*/ 9144000 w 9144000"/>
              <a:gd name="connsiteY1" fmla="*/ 0 h 5143500"/>
              <a:gd name="connsiteX2" fmla="*/ 9144000 w 9144000"/>
              <a:gd name="connsiteY2" fmla="*/ 5143500 h 5143500"/>
              <a:gd name="connsiteX3" fmla="*/ 8721969 w 9144000"/>
              <a:gd name="connsiteY3" fmla="*/ 293077 h 5143500"/>
              <a:gd name="connsiteX4" fmla="*/ 0 w 9144000"/>
              <a:gd name="connsiteY4" fmla="*/ 688731 h 5143500"/>
              <a:gd name="connsiteX5" fmla="*/ 0 w 9144000"/>
              <a:gd name="connsiteY5" fmla="*/ 0 h 5143500"/>
              <a:gd name="connsiteX0" fmla="*/ 23446 w 9167446"/>
              <a:gd name="connsiteY0" fmla="*/ 0 h 5143500"/>
              <a:gd name="connsiteX1" fmla="*/ 9167446 w 9167446"/>
              <a:gd name="connsiteY1" fmla="*/ 0 h 5143500"/>
              <a:gd name="connsiteX2" fmla="*/ 9167446 w 9167446"/>
              <a:gd name="connsiteY2" fmla="*/ 5143500 h 5143500"/>
              <a:gd name="connsiteX3" fmla="*/ 8745415 w 9167446"/>
              <a:gd name="connsiteY3" fmla="*/ 293077 h 5143500"/>
              <a:gd name="connsiteX4" fmla="*/ 0 w 9167446"/>
              <a:gd name="connsiteY4" fmla="*/ 383931 h 5143500"/>
              <a:gd name="connsiteX5" fmla="*/ 23446 w 9167446"/>
              <a:gd name="connsiteY5" fmla="*/ 0 h 5143500"/>
              <a:gd name="connsiteX0" fmla="*/ 23446 w 9167446"/>
              <a:gd name="connsiteY0" fmla="*/ 0 h 5143500"/>
              <a:gd name="connsiteX1" fmla="*/ 9167446 w 9167446"/>
              <a:gd name="connsiteY1" fmla="*/ 0 h 5143500"/>
              <a:gd name="connsiteX2" fmla="*/ 9167446 w 9167446"/>
              <a:gd name="connsiteY2" fmla="*/ 5143500 h 5143500"/>
              <a:gd name="connsiteX3" fmla="*/ 8745415 w 9167446"/>
              <a:gd name="connsiteY3" fmla="*/ 422031 h 5143500"/>
              <a:gd name="connsiteX4" fmla="*/ 0 w 9167446"/>
              <a:gd name="connsiteY4" fmla="*/ 383931 h 5143500"/>
              <a:gd name="connsiteX5" fmla="*/ 23446 w 9167446"/>
              <a:gd name="connsiteY5" fmla="*/ 0 h 5143500"/>
              <a:gd name="connsiteX0" fmla="*/ 23446 w 9167446"/>
              <a:gd name="connsiteY0" fmla="*/ 0 h 5143500"/>
              <a:gd name="connsiteX1" fmla="*/ 9167446 w 9167446"/>
              <a:gd name="connsiteY1" fmla="*/ 0 h 5143500"/>
              <a:gd name="connsiteX2" fmla="*/ 9167446 w 9167446"/>
              <a:gd name="connsiteY2" fmla="*/ 5143500 h 5143500"/>
              <a:gd name="connsiteX3" fmla="*/ 8932984 w 9167446"/>
              <a:gd name="connsiteY3" fmla="*/ 2625969 h 5143500"/>
              <a:gd name="connsiteX4" fmla="*/ 8745415 w 9167446"/>
              <a:gd name="connsiteY4" fmla="*/ 422031 h 5143500"/>
              <a:gd name="connsiteX5" fmla="*/ 0 w 9167446"/>
              <a:gd name="connsiteY5" fmla="*/ 383931 h 5143500"/>
              <a:gd name="connsiteX6" fmla="*/ 23446 w 9167446"/>
              <a:gd name="connsiteY6" fmla="*/ 0 h 5143500"/>
              <a:gd name="connsiteX0" fmla="*/ 23446 w 9167446"/>
              <a:gd name="connsiteY0" fmla="*/ 0 h 5146431"/>
              <a:gd name="connsiteX1" fmla="*/ 9167446 w 9167446"/>
              <a:gd name="connsiteY1" fmla="*/ 0 h 5146431"/>
              <a:gd name="connsiteX2" fmla="*/ 9167446 w 9167446"/>
              <a:gd name="connsiteY2" fmla="*/ 5143500 h 5146431"/>
              <a:gd name="connsiteX3" fmla="*/ 8839199 w 9167446"/>
              <a:gd name="connsiteY3" fmla="*/ 5146431 h 5146431"/>
              <a:gd name="connsiteX4" fmla="*/ 8745415 w 9167446"/>
              <a:gd name="connsiteY4" fmla="*/ 422031 h 5146431"/>
              <a:gd name="connsiteX5" fmla="*/ 0 w 9167446"/>
              <a:gd name="connsiteY5" fmla="*/ 383931 h 5146431"/>
              <a:gd name="connsiteX6" fmla="*/ 23446 w 9167446"/>
              <a:gd name="connsiteY6" fmla="*/ 0 h 5146431"/>
              <a:gd name="connsiteX0" fmla="*/ 2491 w 9146491"/>
              <a:gd name="connsiteY0" fmla="*/ 0 h 5146431"/>
              <a:gd name="connsiteX1" fmla="*/ 9146491 w 9146491"/>
              <a:gd name="connsiteY1" fmla="*/ 0 h 5146431"/>
              <a:gd name="connsiteX2" fmla="*/ 9146491 w 9146491"/>
              <a:gd name="connsiteY2" fmla="*/ 5143500 h 5146431"/>
              <a:gd name="connsiteX3" fmla="*/ 8818244 w 9146491"/>
              <a:gd name="connsiteY3" fmla="*/ 5146431 h 5146431"/>
              <a:gd name="connsiteX4" fmla="*/ 8724460 w 9146491"/>
              <a:gd name="connsiteY4" fmla="*/ 422031 h 5146431"/>
              <a:gd name="connsiteX5" fmla="*/ 0 w 9146491"/>
              <a:gd name="connsiteY5" fmla="*/ 435366 h 5146431"/>
              <a:gd name="connsiteX6" fmla="*/ 2491 w 9146491"/>
              <a:gd name="connsiteY6" fmla="*/ 0 h 5146431"/>
              <a:gd name="connsiteX0" fmla="*/ 2491 w 9146491"/>
              <a:gd name="connsiteY0" fmla="*/ 0 h 5146431"/>
              <a:gd name="connsiteX1" fmla="*/ 9146491 w 9146491"/>
              <a:gd name="connsiteY1" fmla="*/ 0 h 5146431"/>
              <a:gd name="connsiteX2" fmla="*/ 9146491 w 9146491"/>
              <a:gd name="connsiteY2" fmla="*/ 5143500 h 5146431"/>
              <a:gd name="connsiteX3" fmla="*/ 8818244 w 9146491"/>
              <a:gd name="connsiteY3" fmla="*/ 5146431 h 5146431"/>
              <a:gd name="connsiteX4" fmla="*/ 8684455 w 9146491"/>
              <a:gd name="connsiteY4" fmla="*/ 427746 h 5146431"/>
              <a:gd name="connsiteX5" fmla="*/ 0 w 9146491"/>
              <a:gd name="connsiteY5" fmla="*/ 435366 h 5146431"/>
              <a:gd name="connsiteX6" fmla="*/ 2491 w 9146491"/>
              <a:gd name="connsiteY6" fmla="*/ 0 h 5146431"/>
              <a:gd name="connsiteX0" fmla="*/ 2491 w 9146491"/>
              <a:gd name="connsiteY0" fmla="*/ 0 h 5146431"/>
              <a:gd name="connsiteX1" fmla="*/ 9146491 w 9146491"/>
              <a:gd name="connsiteY1" fmla="*/ 0 h 5146431"/>
              <a:gd name="connsiteX2" fmla="*/ 9146491 w 9146491"/>
              <a:gd name="connsiteY2" fmla="*/ 5143500 h 5146431"/>
              <a:gd name="connsiteX3" fmla="*/ 8688704 w 9146491"/>
              <a:gd name="connsiteY3" fmla="*/ 5146431 h 5146431"/>
              <a:gd name="connsiteX4" fmla="*/ 8684455 w 9146491"/>
              <a:gd name="connsiteY4" fmla="*/ 427746 h 5146431"/>
              <a:gd name="connsiteX5" fmla="*/ 0 w 9146491"/>
              <a:gd name="connsiteY5" fmla="*/ 435366 h 5146431"/>
              <a:gd name="connsiteX6" fmla="*/ 2491 w 9146491"/>
              <a:gd name="connsiteY6" fmla="*/ 0 h 5146431"/>
              <a:gd name="connsiteX0" fmla="*/ 2491 w 9146491"/>
              <a:gd name="connsiteY0" fmla="*/ 0 h 5146431"/>
              <a:gd name="connsiteX1" fmla="*/ 9146491 w 9146491"/>
              <a:gd name="connsiteY1" fmla="*/ 0 h 5146431"/>
              <a:gd name="connsiteX2" fmla="*/ 9146491 w 9146491"/>
              <a:gd name="connsiteY2" fmla="*/ 5143500 h 5146431"/>
              <a:gd name="connsiteX3" fmla="*/ 8688704 w 9146491"/>
              <a:gd name="connsiteY3" fmla="*/ 5146431 h 5146431"/>
              <a:gd name="connsiteX4" fmla="*/ 8684455 w 9146491"/>
              <a:gd name="connsiteY4" fmla="*/ 431556 h 5146431"/>
              <a:gd name="connsiteX5" fmla="*/ 0 w 9146491"/>
              <a:gd name="connsiteY5" fmla="*/ 435366 h 5146431"/>
              <a:gd name="connsiteX6" fmla="*/ 2491 w 9146491"/>
              <a:gd name="connsiteY6" fmla="*/ 0 h 5146431"/>
              <a:gd name="connsiteX0" fmla="*/ 2491 w 9146491"/>
              <a:gd name="connsiteY0" fmla="*/ 0 h 5144526"/>
              <a:gd name="connsiteX1" fmla="*/ 9146491 w 9146491"/>
              <a:gd name="connsiteY1" fmla="*/ 0 h 5144526"/>
              <a:gd name="connsiteX2" fmla="*/ 9146491 w 9146491"/>
              <a:gd name="connsiteY2" fmla="*/ 5143500 h 5144526"/>
              <a:gd name="connsiteX3" fmla="*/ 8696324 w 9146491"/>
              <a:gd name="connsiteY3" fmla="*/ 5144526 h 5144526"/>
              <a:gd name="connsiteX4" fmla="*/ 8684455 w 9146491"/>
              <a:gd name="connsiteY4" fmla="*/ 431556 h 5144526"/>
              <a:gd name="connsiteX5" fmla="*/ 0 w 9146491"/>
              <a:gd name="connsiteY5" fmla="*/ 435366 h 5144526"/>
              <a:gd name="connsiteX6" fmla="*/ 2491 w 9146491"/>
              <a:gd name="connsiteY6" fmla="*/ 0 h 5144526"/>
              <a:gd name="connsiteX0" fmla="*/ 2491 w 9146491"/>
              <a:gd name="connsiteY0" fmla="*/ 0 h 5144526"/>
              <a:gd name="connsiteX1" fmla="*/ 9146491 w 9146491"/>
              <a:gd name="connsiteY1" fmla="*/ 0 h 5144526"/>
              <a:gd name="connsiteX2" fmla="*/ 9146491 w 9146491"/>
              <a:gd name="connsiteY2" fmla="*/ 5143500 h 5144526"/>
              <a:gd name="connsiteX3" fmla="*/ 8686799 w 9146491"/>
              <a:gd name="connsiteY3" fmla="*/ 5144526 h 5144526"/>
              <a:gd name="connsiteX4" fmla="*/ 8684455 w 9146491"/>
              <a:gd name="connsiteY4" fmla="*/ 431556 h 5144526"/>
              <a:gd name="connsiteX5" fmla="*/ 0 w 9146491"/>
              <a:gd name="connsiteY5" fmla="*/ 435366 h 5144526"/>
              <a:gd name="connsiteX6" fmla="*/ 2491 w 9146491"/>
              <a:gd name="connsiteY6" fmla="*/ 0 h 5144526"/>
              <a:gd name="connsiteX0" fmla="*/ 2491 w 9146491"/>
              <a:gd name="connsiteY0" fmla="*/ 0 h 5144526"/>
              <a:gd name="connsiteX1" fmla="*/ 9146491 w 9146491"/>
              <a:gd name="connsiteY1" fmla="*/ 0 h 5144526"/>
              <a:gd name="connsiteX2" fmla="*/ 9146491 w 9146491"/>
              <a:gd name="connsiteY2" fmla="*/ 5143500 h 5144526"/>
              <a:gd name="connsiteX3" fmla="*/ 8686799 w 9146491"/>
              <a:gd name="connsiteY3" fmla="*/ 5144526 h 5144526"/>
              <a:gd name="connsiteX4" fmla="*/ 8690170 w 9146491"/>
              <a:gd name="connsiteY4" fmla="*/ 433461 h 5144526"/>
              <a:gd name="connsiteX5" fmla="*/ 0 w 9146491"/>
              <a:gd name="connsiteY5" fmla="*/ 435366 h 5144526"/>
              <a:gd name="connsiteX6" fmla="*/ 2491 w 9146491"/>
              <a:gd name="connsiteY6" fmla="*/ 0 h 5144526"/>
              <a:gd name="connsiteX0" fmla="*/ 2491 w 9146491"/>
              <a:gd name="connsiteY0" fmla="*/ 0 h 5144526"/>
              <a:gd name="connsiteX1" fmla="*/ 9146491 w 9146491"/>
              <a:gd name="connsiteY1" fmla="*/ 0 h 5144526"/>
              <a:gd name="connsiteX2" fmla="*/ 9146491 w 9146491"/>
              <a:gd name="connsiteY2" fmla="*/ 5143500 h 5144526"/>
              <a:gd name="connsiteX3" fmla="*/ 8686799 w 9146491"/>
              <a:gd name="connsiteY3" fmla="*/ 5144526 h 5144526"/>
              <a:gd name="connsiteX4" fmla="*/ 8678740 w 9146491"/>
              <a:gd name="connsiteY4" fmla="*/ 435366 h 5144526"/>
              <a:gd name="connsiteX5" fmla="*/ 0 w 9146491"/>
              <a:gd name="connsiteY5" fmla="*/ 435366 h 5144526"/>
              <a:gd name="connsiteX6" fmla="*/ 2491 w 9146491"/>
              <a:gd name="connsiteY6" fmla="*/ 0 h 5144526"/>
              <a:gd name="connsiteX0" fmla="*/ 2491 w 9146491"/>
              <a:gd name="connsiteY0" fmla="*/ 0 h 5144526"/>
              <a:gd name="connsiteX1" fmla="*/ 9146491 w 9146491"/>
              <a:gd name="connsiteY1" fmla="*/ 0 h 5144526"/>
              <a:gd name="connsiteX2" fmla="*/ 9146491 w 9146491"/>
              <a:gd name="connsiteY2" fmla="*/ 5143500 h 5144526"/>
              <a:gd name="connsiteX3" fmla="*/ 8686799 w 9146491"/>
              <a:gd name="connsiteY3" fmla="*/ 5144526 h 5144526"/>
              <a:gd name="connsiteX4" fmla="*/ 8680645 w 9146491"/>
              <a:gd name="connsiteY4" fmla="*/ 433461 h 5144526"/>
              <a:gd name="connsiteX5" fmla="*/ 0 w 9146491"/>
              <a:gd name="connsiteY5" fmla="*/ 435366 h 5144526"/>
              <a:gd name="connsiteX6" fmla="*/ 2491 w 9146491"/>
              <a:gd name="connsiteY6" fmla="*/ 0 h 5144526"/>
              <a:gd name="connsiteX0" fmla="*/ 2491 w 9146491"/>
              <a:gd name="connsiteY0" fmla="*/ 0 h 5144526"/>
              <a:gd name="connsiteX1" fmla="*/ 9146491 w 9146491"/>
              <a:gd name="connsiteY1" fmla="*/ 0 h 5144526"/>
              <a:gd name="connsiteX2" fmla="*/ 9146491 w 9146491"/>
              <a:gd name="connsiteY2" fmla="*/ 5143500 h 5144526"/>
              <a:gd name="connsiteX3" fmla="*/ 8686799 w 9146491"/>
              <a:gd name="connsiteY3" fmla="*/ 5144526 h 5144526"/>
              <a:gd name="connsiteX4" fmla="*/ 8680645 w 9146491"/>
              <a:gd name="connsiteY4" fmla="*/ 439176 h 5144526"/>
              <a:gd name="connsiteX5" fmla="*/ 0 w 9146491"/>
              <a:gd name="connsiteY5" fmla="*/ 435366 h 5144526"/>
              <a:gd name="connsiteX6" fmla="*/ 2491 w 9146491"/>
              <a:gd name="connsiteY6" fmla="*/ 0 h 5144526"/>
              <a:gd name="connsiteX0" fmla="*/ 2491 w 9146491"/>
              <a:gd name="connsiteY0" fmla="*/ 0 h 5144526"/>
              <a:gd name="connsiteX1" fmla="*/ 9146491 w 9146491"/>
              <a:gd name="connsiteY1" fmla="*/ 0 h 5144526"/>
              <a:gd name="connsiteX2" fmla="*/ 9146491 w 9146491"/>
              <a:gd name="connsiteY2" fmla="*/ 5143500 h 5144526"/>
              <a:gd name="connsiteX3" fmla="*/ 8686799 w 9146491"/>
              <a:gd name="connsiteY3" fmla="*/ 5144526 h 5144526"/>
              <a:gd name="connsiteX4" fmla="*/ 8682550 w 9146491"/>
              <a:gd name="connsiteY4" fmla="*/ 439176 h 5144526"/>
              <a:gd name="connsiteX5" fmla="*/ 0 w 9146491"/>
              <a:gd name="connsiteY5" fmla="*/ 435366 h 5144526"/>
              <a:gd name="connsiteX6" fmla="*/ 2491 w 9146491"/>
              <a:gd name="connsiteY6" fmla="*/ 0 h 5144526"/>
              <a:gd name="connsiteX0" fmla="*/ 2491 w 9146491"/>
              <a:gd name="connsiteY0" fmla="*/ 0 h 5144526"/>
              <a:gd name="connsiteX1" fmla="*/ 9146491 w 9146491"/>
              <a:gd name="connsiteY1" fmla="*/ 0 h 5144526"/>
              <a:gd name="connsiteX2" fmla="*/ 9146491 w 9146491"/>
              <a:gd name="connsiteY2" fmla="*/ 5143500 h 5144526"/>
              <a:gd name="connsiteX3" fmla="*/ 8686799 w 9146491"/>
              <a:gd name="connsiteY3" fmla="*/ 5144526 h 5144526"/>
              <a:gd name="connsiteX4" fmla="*/ 8686360 w 9146491"/>
              <a:gd name="connsiteY4" fmla="*/ 439176 h 5144526"/>
              <a:gd name="connsiteX5" fmla="*/ 0 w 9146491"/>
              <a:gd name="connsiteY5" fmla="*/ 435366 h 5144526"/>
              <a:gd name="connsiteX6" fmla="*/ 2491 w 9146491"/>
              <a:gd name="connsiteY6" fmla="*/ 0 h 5144526"/>
              <a:gd name="connsiteX0" fmla="*/ 586 w 9144586"/>
              <a:gd name="connsiteY0" fmla="*/ 0 h 5144526"/>
              <a:gd name="connsiteX1" fmla="*/ 9144586 w 9144586"/>
              <a:gd name="connsiteY1" fmla="*/ 0 h 5144526"/>
              <a:gd name="connsiteX2" fmla="*/ 9144586 w 9144586"/>
              <a:gd name="connsiteY2" fmla="*/ 5143500 h 5144526"/>
              <a:gd name="connsiteX3" fmla="*/ 8684894 w 9144586"/>
              <a:gd name="connsiteY3" fmla="*/ 5144526 h 5144526"/>
              <a:gd name="connsiteX4" fmla="*/ 8684455 w 9144586"/>
              <a:gd name="connsiteY4" fmla="*/ 439176 h 5144526"/>
              <a:gd name="connsiteX5" fmla="*/ 0 w 9144586"/>
              <a:gd name="connsiteY5" fmla="*/ 435366 h 5144526"/>
              <a:gd name="connsiteX6" fmla="*/ 586 w 9144586"/>
              <a:gd name="connsiteY6" fmla="*/ 0 h 5144526"/>
              <a:gd name="connsiteX0" fmla="*/ 2491 w 9146491"/>
              <a:gd name="connsiteY0" fmla="*/ 0 h 5144526"/>
              <a:gd name="connsiteX1" fmla="*/ 9146491 w 9146491"/>
              <a:gd name="connsiteY1" fmla="*/ 0 h 5144526"/>
              <a:gd name="connsiteX2" fmla="*/ 9146491 w 9146491"/>
              <a:gd name="connsiteY2" fmla="*/ 5143500 h 5144526"/>
              <a:gd name="connsiteX3" fmla="*/ 8686799 w 9146491"/>
              <a:gd name="connsiteY3" fmla="*/ 5144526 h 5144526"/>
              <a:gd name="connsiteX4" fmla="*/ 8686360 w 9146491"/>
              <a:gd name="connsiteY4" fmla="*/ 439176 h 5144526"/>
              <a:gd name="connsiteX5" fmla="*/ 0 w 9146491"/>
              <a:gd name="connsiteY5" fmla="*/ 437271 h 5144526"/>
              <a:gd name="connsiteX6" fmla="*/ 2491 w 9146491"/>
              <a:gd name="connsiteY6" fmla="*/ 0 h 5144526"/>
              <a:gd name="connsiteX0" fmla="*/ 2491 w 9146491"/>
              <a:gd name="connsiteY0" fmla="*/ 0 h 5144526"/>
              <a:gd name="connsiteX1" fmla="*/ 9146491 w 9146491"/>
              <a:gd name="connsiteY1" fmla="*/ 0 h 5144526"/>
              <a:gd name="connsiteX2" fmla="*/ 9146491 w 9146491"/>
              <a:gd name="connsiteY2" fmla="*/ 5143500 h 5144526"/>
              <a:gd name="connsiteX3" fmla="*/ 8686799 w 9146491"/>
              <a:gd name="connsiteY3" fmla="*/ 5144526 h 5144526"/>
              <a:gd name="connsiteX4" fmla="*/ 8686360 w 9146491"/>
              <a:gd name="connsiteY4" fmla="*/ 439176 h 5144526"/>
              <a:gd name="connsiteX5" fmla="*/ 0 w 9146491"/>
              <a:gd name="connsiteY5" fmla="*/ 439176 h 5144526"/>
              <a:gd name="connsiteX6" fmla="*/ 2491 w 9146491"/>
              <a:gd name="connsiteY6" fmla="*/ 0 h 5144526"/>
              <a:gd name="connsiteX0" fmla="*/ 2491 w 9146491"/>
              <a:gd name="connsiteY0" fmla="*/ 0 h 5144526"/>
              <a:gd name="connsiteX1" fmla="*/ 9146491 w 9146491"/>
              <a:gd name="connsiteY1" fmla="*/ 0 h 5144526"/>
              <a:gd name="connsiteX2" fmla="*/ 9146491 w 9146491"/>
              <a:gd name="connsiteY2" fmla="*/ 5143500 h 5144526"/>
              <a:gd name="connsiteX3" fmla="*/ 8686799 w 9146491"/>
              <a:gd name="connsiteY3" fmla="*/ 5144526 h 5144526"/>
              <a:gd name="connsiteX4" fmla="*/ 8686360 w 9146491"/>
              <a:gd name="connsiteY4" fmla="*/ 439176 h 5144526"/>
              <a:gd name="connsiteX5" fmla="*/ 0 w 9146491"/>
              <a:gd name="connsiteY5" fmla="*/ 439176 h 5144526"/>
              <a:gd name="connsiteX6" fmla="*/ 2491 w 9146491"/>
              <a:gd name="connsiteY6" fmla="*/ 0 h 5144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6491" h="5144526">
                <a:moveTo>
                  <a:pt x="2491" y="0"/>
                </a:moveTo>
                <a:lnTo>
                  <a:pt x="9146491" y="0"/>
                </a:lnTo>
                <a:lnTo>
                  <a:pt x="9146491" y="5143500"/>
                </a:lnTo>
                <a:lnTo>
                  <a:pt x="8686799" y="5144526"/>
                </a:lnTo>
                <a:cubicBezTo>
                  <a:pt x="8685383" y="3571631"/>
                  <a:pt x="8687776" y="2012071"/>
                  <a:pt x="8686360" y="439176"/>
                </a:cubicBezTo>
                <a:lnTo>
                  <a:pt x="0" y="439176"/>
                </a:lnTo>
                <a:cubicBezTo>
                  <a:pt x="830" y="353109"/>
                  <a:pt x="1661" y="145122"/>
                  <a:pt x="2491" y="0"/>
                </a:cubicBezTo>
                <a:close/>
              </a:path>
            </a:pathLst>
          </a:custGeom>
          <a:solidFill>
            <a:schemeClr val="bg2">
              <a:lumMod val="90000"/>
            </a:schemeClr>
          </a:solidFill>
        </p:spPr>
        <p:txBody>
          <a:bodyPr/>
          <a:lstStyle>
            <a:lvl1pPr marL="0" indent="0" algn="ctr">
              <a:buNone/>
              <a:defRPr/>
            </a:lvl1pPr>
          </a:lstStyle>
          <a:p>
            <a:r>
              <a:rPr lang="en-US"/>
              <a:t>Click icon to add picture</a:t>
            </a:r>
            <a:endParaRPr lang="en-US" dirty="0"/>
          </a:p>
        </p:txBody>
      </p:sp>
      <p:sp>
        <p:nvSpPr>
          <p:cNvPr id="5" name="Slide Number Placeholder 4"/>
          <p:cNvSpPr>
            <a:spLocks noGrp="1"/>
          </p:cNvSpPr>
          <p:nvPr>
            <p:ph type="sldNum" sz="quarter" idx="12"/>
          </p:nvPr>
        </p:nvSpPr>
        <p:spPr/>
        <p:txBody>
          <a:bodyPr/>
          <a:lstStyle/>
          <a:p>
            <a:fld id="{7D719527-7B7D-4A2D-ABD1-359B6741A748}" type="slidenum">
              <a:rPr lang="en-US" smtClean="0"/>
              <a:t>‹#›</a:t>
            </a:fld>
            <a:endParaRPr lang="en-US"/>
          </a:p>
        </p:txBody>
      </p:sp>
      <p:sp>
        <p:nvSpPr>
          <p:cNvPr id="11" name="Freeform 5">
            <a:extLst>
              <a:ext uri="{FF2B5EF4-FFF2-40B4-BE49-F238E27FC236}">
                <a16:creationId xmlns:a16="http://schemas.microsoft.com/office/drawing/2014/main" id="{3E27C736-095E-4C51-9197-AD588C450B8D}"/>
              </a:ext>
            </a:extLst>
          </p:cNvPr>
          <p:cNvSpPr>
            <a:spLocks noEditPoints="1"/>
          </p:cNvSpPr>
          <p:nvPr userDrawn="1"/>
        </p:nvSpPr>
        <p:spPr bwMode="auto">
          <a:xfrm>
            <a:off x="544391" y="4795467"/>
            <a:ext cx="1252024" cy="234457"/>
          </a:xfrm>
          <a:custGeom>
            <a:avLst/>
            <a:gdLst>
              <a:gd name="T0" fmla="*/ 225 w 1440"/>
              <a:gd name="T1" fmla="*/ 110 h 267"/>
              <a:gd name="T2" fmla="*/ 317 w 1440"/>
              <a:gd name="T3" fmla="*/ 7 h 267"/>
              <a:gd name="T4" fmla="*/ 475 w 1440"/>
              <a:gd name="T5" fmla="*/ 19 h 267"/>
              <a:gd name="T6" fmla="*/ 830 w 1440"/>
              <a:gd name="T7" fmla="*/ 7 h 267"/>
              <a:gd name="T8" fmla="*/ 130 w 1440"/>
              <a:gd name="T9" fmla="*/ 210 h 267"/>
              <a:gd name="T10" fmla="*/ 437 w 1440"/>
              <a:gd name="T11" fmla="*/ 209 h 267"/>
              <a:gd name="T12" fmla="*/ 493 w 1440"/>
              <a:gd name="T13" fmla="*/ 198 h 267"/>
              <a:gd name="T14" fmla="*/ 866 w 1440"/>
              <a:gd name="T15" fmla="*/ 171 h 267"/>
              <a:gd name="T16" fmla="*/ 737 w 1440"/>
              <a:gd name="T17" fmla="*/ 261 h 267"/>
              <a:gd name="T18" fmla="*/ 958 w 1440"/>
              <a:gd name="T19" fmla="*/ 172 h 267"/>
              <a:gd name="T20" fmla="*/ 906 w 1440"/>
              <a:gd name="T21" fmla="*/ 254 h 267"/>
              <a:gd name="T22" fmla="*/ 309 w 1440"/>
              <a:gd name="T23" fmla="*/ 260 h 267"/>
              <a:gd name="T24" fmla="*/ 1053 w 1440"/>
              <a:gd name="T25" fmla="*/ 31 h 267"/>
              <a:gd name="T26" fmla="*/ 1075 w 1440"/>
              <a:gd name="T27" fmla="*/ 44 h 267"/>
              <a:gd name="T28" fmla="*/ 1091 w 1440"/>
              <a:gd name="T29" fmla="*/ 22 h 267"/>
              <a:gd name="T30" fmla="*/ 1107 w 1440"/>
              <a:gd name="T31" fmla="*/ 27 h 267"/>
              <a:gd name="T32" fmla="*/ 1125 w 1440"/>
              <a:gd name="T33" fmla="*/ 55 h 267"/>
              <a:gd name="T34" fmla="*/ 1159 w 1440"/>
              <a:gd name="T35" fmla="*/ 53 h 267"/>
              <a:gd name="T36" fmla="*/ 1160 w 1440"/>
              <a:gd name="T37" fmla="*/ 57 h 267"/>
              <a:gd name="T38" fmla="*/ 1177 w 1440"/>
              <a:gd name="T39" fmla="*/ 23 h 267"/>
              <a:gd name="T40" fmla="*/ 1207 w 1440"/>
              <a:gd name="T41" fmla="*/ 58 h 267"/>
              <a:gd name="T42" fmla="*/ 1245 w 1440"/>
              <a:gd name="T43" fmla="*/ 27 h 267"/>
              <a:gd name="T44" fmla="*/ 1225 w 1440"/>
              <a:gd name="T45" fmla="*/ 43 h 267"/>
              <a:gd name="T46" fmla="*/ 1271 w 1440"/>
              <a:gd name="T47" fmla="*/ 19 h 267"/>
              <a:gd name="T48" fmla="*/ 1259 w 1440"/>
              <a:gd name="T49" fmla="*/ 32 h 267"/>
              <a:gd name="T50" fmla="*/ 1290 w 1440"/>
              <a:gd name="T51" fmla="*/ 54 h 267"/>
              <a:gd name="T52" fmla="*/ 1310 w 1440"/>
              <a:gd name="T53" fmla="*/ 25 h 267"/>
              <a:gd name="T54" fmla="*/ 1059 w 1440"/>
              <a:gd name="T55" fmla="*/ 110 h 267"/>
              <a:gd name="T56" fmla="*/ 1099 w 1440"/>
              <a:gd name="T57" fmla="*/ 134 h 267"/>
              <a:gd name="T58" fmla="*/ 1120 w 1440"/>
              <a:gd name="T59" fmla="*/ 156 h 267"/>
              <a:gd name="T60" fmla="*/ 1141 w 1440"/>
              <a:gd name="T61" fmla="*/ 123 h 267"/>
              <a:gd name="T62" fmla="*/ 1148 w 1440"/>
              <a:gd name="T63" fmla="*/ 175 h 267"/>
              <a:gd name="T64" fmla="*/ 1184 w 1440"/>
              <a:gd name="T65" fmla="*/ 119 h 267"/>
              <a:gd name="T66" fmla="*/ 1181 w 1440"/>
              <a:gd name="T67" fmla="*/ 153 h 267"/>
              <a:gd name="T68" fmla="*/ 1201 w 1440"/>
              <a:gd name="T69" fmla="*/ 125 h 267"/>
              <a:gd name="T70" fmla="*/ 1230 w 1440"/>
              <a:gd name="T71" fmla="*/ 157 h 267"/>
              <a:gd name="T72" fmla="*/ 1260 w 1440"/>
              <a:gd name="T73" fmla="*/ 154 h 267"/>
              <a:gd name="T74" fmla="*/ 1261 w 1440"/>
              <a:gd name="T75" fmla="*/ 158 h 267"/>
              <a:gd name="T76" fmla="*/ 1284 w 1440"/>
              <a:gd name="T77" fmla="*/ 152 h 267"/>
              <a:gd name="T78" fmla="*/ 1294 w 1440"/>
              <a:gd name="T79" fmla="*/ 123 h 267"/>
              <a:gd name="T80" fmla="*/ 1317 w 1440"/>
              <a:gd name="T81" fmla="*/ 125 h 267"/>
              <a:gd name="T82" fmla="*/ 1342 w 1440"/>
              <a:gd name="T83" fmla="*/ 121 h 267"/>
              <a:gd name="T84" fmla="*/ 1351 w 1440"/>
              <a:gd name="T85" fmla="*/ 112 h 267"/>
              <a:gd name="T86" fmla="*/ 1364 w 1440"/>
              <a:gd name="T87" fmla="*/ 159 h 267"/>
              <a:gd name="T88" fmla="*/ 1399 w 1440"/>
              <a:gd name="T89" fmla="*/ 156 h 267"/>
              <a:gd name="T90" fmla="*/ 1432 w 1440"/>
              <a:gd name="T91" fmla="*/ 120 h 267"/>
              <a:gd name="T92" fmla="*/ 1410 w 1440"/>
              <a:gd name="T93" fmla="*/ 176 h 267"/>
              <a:gd name="T94" fmla="*/ 1076 w 1440"/>
              <a:gd name="T95" fmla="*/ 242 h 267"/>
              <a:gd name="T96" fmla="*/ 1062 w 1440"/>
              <a:gd name="T97" fmla="*/ 225 h 267"/>
              <a:gd name="T98" fmla="*/ 1091 w 1440"/>
              <a:gd name="T99" fmla="*/ 208 h 267"/>
              <a:gd name="T100" fmla="*/ 1112 w 1440"/>
              <a:gd name="T101" fmla="*/ 233 h 267"/>
              <a:gd name="T102" fmla="*/ 1128 w 1440"/>
              <a:gd name="T103" fmla="*/ 224 h 267"/>
              <a:gd name="T104" fmla="*/ 1168 w 1440"/>
              <a:gd name="T105" fmla="*/ 255 h 267"/>
              <a:gd name="T106" fmla="*/ 1154 w 1440"/>
              <a:gd name="T107" fmla="*/ 236 h 267"/>
              <a:gd name="T108" fmla="*/ 1203 w 1440"/>
              <a:gd name="T109" fmla="*/ 256 h 267"/>
              <a:gd name="T110" fmla="*/ 1200 w 1440"/>
              <a:gd name="T111" fmla="*/ 213 h 267"/>
              <a:gd name="T112" fmla="*/ 1227 w 1440"/>
              <a:gd name="T113" fmla="*/ 256 h 267"/>
              <a:gd name="T114" fmla="*/ 1249 w 1440"/>
              <a:gd name="T115" fmla="*/ 260 h 267"/>
              <a:gd name="T116" fmla="*/ 1255 w 1440"/>
              <a:gd name="T117" fmla="*/ 205 h 267"/>
              <a:gd name="T118" fmla="*/ 1297 w 1440"/>
              <a:gd name="T119" fmla="*/ 226 h 267"/>
              <a:gd name="T120" fmla="*/ 1303 w 1440"/>
              <a:gd name="T121" fmla="*/ 243 h 267"/>
              <a:gd name="T122" fmla="*/ 1344 w 1440"/>
              <a:gd name="T123" fmla="*/ 229 h 267"/>
              <a:gd name="T124" fmla="*/ 1328 w 1440"/>
              <a:gd name="T125" fmla="*/ 239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40" h="267">
                <a:moveTo>
                  <a:pt x="17" y="110"/>
                </a:moveTo>
                <a:cubicBezTo>
                  <a:pt x="3" y="110"/>
                  <a:pt x="3" y="110"/>
                  <a:pt x="3" y="110"/>
                </a:cubicBezTo>
                <a:cubicBezTo>
                  <a:pt x="3" y="1"/>
                  <a:pt x="3" y="1"/>
                  <a:pt x="3" y="1"/>
                </a:cubicBezTo>
                <a:cubicBezTo>
                  <a:pt x="81" y="83"/>
                  <a:pt x="81" y="83"/>
                  <a:pt x="81" y="83"/>
                </a:cubicBezTo>
                <a:cubicBezTo>
                  <a:pt x="81" y="7"/>
                  <a:pt x="81" y="7"/>
                  <a:pt x="81" y="7"/>
                </a:cubicBezTo>
                <a:cubicBezTo>
                  <a:pt x="95" y="7"/>
                  <a:pt x="95" y="7"/>
                  <a:pt x="95" y="7"/>
                </a:cubicBezTo>
                <a:cubicBezTo>
                  <a:pt x="95" y="117"/>
                  <a:pt x="95" y="117"/>
                  <a:pt x="95" y="117"/>
                </a:cubicBezTo>
                <a:cubicBezTo>
                  <a:pt x="17" y="35"/>
                  <a:pt x="17" y="35"/>
                  <a:pt x="17" y="35"/>
                </a:cubicBezTo>
                <a:lnTo>
                  <a:pt x="17" y="110"/>
                </a:lnTo>
                <a:close/>
                <a:moveTo>
                  <a:pt x="130" y="110"/>
                </a:moveTo>
                <a:cubicBezTo>
                  <a:pt x="145" y="110"/>
                  <a:pt x="145" y="110"/>
                  <a:pt x="145" y="110"/>
                </a:cubicBezTo>
                <a:cubicBezTo>
                  <a:pt x="178" y="33"/>
                  <a:pt x="178" y="33"/>
                  <a:pt x="178" y="33"/>
                </a:cubicBezTo>
                <a:cubicBezTo>
                  <a:pt x="210" y="109"/>
                  <a:pt x="210" y="109"/>
                  <a:pt x="210" y="109"/>
                </a:cubicBezTo>
                <a:cubicBezTo>
                  <a:pt x="210" y="110"/>
                  <a:pt x="210" y="110"/>
                  <a:pt x="210" y="110"/>
                </a:cubicBezTo>
                <a:cubicBezTo>
                  <a:pt x="225" y="110"/>
                  <a:pt x="225" y="110"/>
                  <a:pt x="225" y="110"/>
                </a:cubicBezTo>
                <a:cubicBezTo>
                  <a:pt x="178" y="0"/>
                  <a:pt x="178" y="0"/>
                  <a:pt x="178" y="0"/>
                </a:cubicBezTo>
                <a:lnTo>
                  <a:pt x="130" y="110"/>
                </a:lnTo>
                <a:close/>
                <a:moveTo>
                  <a:pt x="700" y="110"/>
                </a:moveTo>
                <a:cubicBezTo>
                  <a:pt x="715" y="110"/>
                  <a:pt x="715" y="110"/>
                  <a:pt x="715" y="110"/>
                </a:cubicBezTo>
                <a:cubicBezTo>
                  <a:pt x="748" y="33"/>
                  <a:pt x="748" y="33"/>
                  <a:pt x="748" y="33"/>
                </a:cubicBezTo>
                <a:cubicBezTo>
                  <a:pt x="780" y="109"/>
                  <a:pt x="780" y="109"/>
                  <a:pt x="780" y="109"/>
                </a:cubicBezTo>
                <a:cubicBezTo>
                  <a:pt x="780" y="110"/>
                  <a:pt x="780" y="110"/>
                  <a:pt x="780" y="110"/>
                </a:cubicBezTo>
                <a:cubicBezTo>
                  <a:pt x="795" y="110"/>
                  <a:pt x="795" y="110"/>
                  <a:pt x="795" y="110"/>
                </a:cubicBezTo>
                <a:cubicBezTo>
                  <a:pt x="748" y="0"/>
                  <a:pt x="748" y="0"/>
                  <a:pt x="748" y="0"/>
                </a:cubicBezTo>
                <a:lnTo>
                  <a:pt x="700" y="110"/>
                </a:lnTo>
                <a:close/>
                <a:moveTo>
                  <a:pt x="273" y="110"/>
                </a:moveTo>
                <a:cubicBezTo>
                  <a:pt x="286" y="110"/>
                  <a:pt x="286" y="110"/>
                  <a:pt x="286" y="110"/>
                </a:cubicBezTo>
                <a:cubicBezTo>
                  <a:pt x="286" y="20"/>
                  <a:pt x="286" y="20"/>
                  <a:pt x="286" y="20"/>
                </a:cubicBezTo>
                <a:cubicBezTo>
                  <a:pt x="317" y="20"/>
                  <a:pt x="317" y="20"/>
                  <a:pt x="317" y="20"/>
                </a:cubicBezTo>
                <a:cubicBezTo>
                  <a:pt x="317" y="7"/>
                  <a:pt x="317" y="7"/>
                  <a:pt x="317" y="7"/>
                </a:cubicBezTo>
                <a:cubicBezTo>
                  <a:pt x="242" y="7"/>
                  <a:pt x="242" y="7"/>
                  <a:pt x="242" y="7"/>
                </a:cubicBezTo>
                <a:cubicBezTo>
                  <a:pt x="242" y="20"/>
                  <a:pt x="242" y="20"/>
                  <a:pt x="242" y="20"/>
                </a:cubicBezTo>
                <a:cubicBezTo>
                  <a:pt x="273" y="20"/>
                  <a:pt x="273" y="20"/>
                  <a:pt x="273" y="20"/>
                </a:cubicBezTo>
                <a:lnTo>
                  <a:pt x="273" y="110"/>
                </a:lnTo>
                <a:close/>
                <a:moveTo>
                  <a:pt x="374" y="7"/>
                </a:moveTo>
                <a:cubicBezTo>
                  <a:pt x="360" y="7"/>
                  <a:pt x="360" y="7"/>
                  <a:pt x="360" y="7"/>
                </a:cubicBezTo>
                <a:cubicBezTo>
                  <a:pt x="360" y="110"/>
                  <a:pt x="360" y="110"/>
                  <a:pt x="360" y="110"/>
                </a:cubicBezTo>
                <a:cubicBezTo>
                  <a:pt x="374" y="110"/>
                  <a:pt x="374" y="110"/>
                  <a:pt x="374" y="110"/>
                </a:cubicBezTo>
                <a:lnTo>
                  <a:pt x="374" y="7"/>
                </a:lnTo>
                <a:close/>
                <a:moveTo>
                  <a:pt x="475" y="112"/>
                </a:moveTo>
                <a:cubicBezTo>
                  <a:pt x="445" y="112"/>
                  <a:pt x="421" y="88"/>
                  <a:pt x="421" y="59"/>
                </a:cubicBezTo>
                <a:cubicBezTo>
                  <a:pt x="421" y="29"/>
                  <a:pt x="445" y="5"/>
                  <a:pt x="475" y="5"/>
                </a:cubicBezTo>
                <a:cubicBezTo>
                  <a:pt x="505" y="5"/>
                  <a:pt x="528" y="29"/>
                  <a:pt x="528" y="59"/>
                </a:cubicBezTo>
                <a:cubicBezTo>
                  <a:pt x="528" y="88"/>
                  <a:pt x="505" y="112"/>
                  <a:pt x="475" y="112"/>
                </a:cubicBezTo>
                <a:close/>
                <a:moveTo>
                  <a:pt x="475" y="19"/>
                </a:moveTo>
                <a:cubicBezTo>
                  <a:pt x="453" y="19"/>
                  <a:pt x="435" y="37"/>
                  <a:pt x="435" y="59"/>
                </a:cubicBezTo>
                <a:cubicBezTo>
                  <a:pt x="435" y="81"/>
                  <a:pt x="453" y="99"/>
                  <a:pt x="475" y="99"/>
                </a:cubicBezTo>
                <a:cubicBezTo>
                  <a:pt x="497" y="99"/>
                  <a:pt x="514" y="81"/>
                  <a:pt x="514" y="59"/>
                </a:cubicBezTo>
                <a:cubicBezTo>
                  <a:pt x="514" y="37"/>
                  <a:pt x="497" y="19"/>
                  <a:pt x="475" y="19"/>
                </a:cubicBezTo>
                <a:close/>
                <a:moveTo>
                  <a:pt x="586" y="35"/>
                </a:moveTo>
                <a:cubicBezTo>
                  <a:pt x="664" y="117"/>
                  <a:pt x="664" y="117"/>
                  <a:pt x="664" y="117"/>
                </a:cubicBezTo>
                <a:cubicBezTo>
                  <a:pt x="664" y="7"/>
                  <a:pt x="664" y="7"/>
                  <a:pt x="664" y="7"/>
                </a:cubicBezTo>
                <a:cubicBezTo>
                  <a:pt x="650" y="7"/>
                  <a:pt x="650" y="7"/>
                  <a:pt x="650" y="7"/>
                </a:cubicBezTo>
                <a:cubicBezTo>
                  <a:pt x="650" y="83"/>
                  <a:pt x="650" y="83"/>
                  <a:pt x="650" y="83"/>
                </a:cubicBezTo>
                <a:cubicBezTo>
                  <a:pt x="572" y="1"/>
                  <a:pt x="572" y="1"/>
                  <a:pt x="572" y="1"/>
                </a:cubicBezTo>
                <a:cubicBezTo>
                  <a:pt x="572" y="110"/>
                  <a:pt x="572" y="110"/>
                  <a:pt x="572" y="110"/>
                </a:cubicBezTo>
                <a:cubicBezTo>
                  <a:pt x="586" y="110"/>
                  <a:pt x="586" y="110"/>
                  <a:pt x="586" y="110"/>
                </a:cubicBezTo>
                <a:lnTo>
                  <a:pt x="586" y="35"/>
                </a:lnTo>
                <a:close/>
                <a:moveTo>
                  <a:pt x="843" y="7"/>
                </a:moveTo>
                <a:cubicBezTo>
                  <a:pt x="830" y="7"/>
                  <a:pt x="830" y="7"/>
                  <a:pt x="830" y="7"/>
                </a:cubicBezTo>
                <a:cubicBezTo>
                  <a:pt x="830" y="110"/>
                  <a:pt x="830" y="110"/>
                  <a:pt x="830" y="110"/>
                </a:cubicBezTo>
                <a:cubicBezTo>
                  <a:pt x="885" y="110"/>
                  <a:pt x="885" y="110"/>
                  <a:pt x="885" y="110"/>
                </a:cubicBezTo>
                <a:cubicBezTo>
                  <a:pt x="885" y="97"/>
                  <a:pt x="885" y="97"/>
                  <a:pt x="885" y="97"/>
                </a:cubicBezTo>
                <a:cubicBezTo>
                  <a:pt x="843" y="97"/>
                  <a:pt x="843" y="97"/>
                  <a:pt x="843" y="97"/>
                </a:cubicBezTo>
                <a:lnTo>
                  <a:pt x="843" y="7"/>
                </a:lnTo>
                <a:close/>
                <a:moveTo>
                  <a:pt x="169" y="156"/>
                </a:moveTo>
                <a:cubicBezTo>
                  <a:pt x="139" y="156"/>
                  <a:pt x="116" y="179"/>
                  <a:pt x="116" y="209"/>
                </a:cubicBezTo>
                <a:cubicBezTo>
                  <a:pt x="116" y="240"/>
                  <a:pt x="139" y="262"/>
                  <a:pt x="169" y="262"/>
                </a:cubicBezTo>
                <a:cubicBezTo>
                  <a:pt x="175" y="262"/>
                  <a:pt x="188" y="261"/>
                  <a:pt x="200" y="252"/>
                </a:cubicBezTo>
                <a:cubicBezTo>
                  <a:pt x="200" y="252"/>
                  <a:pt x="200" y="252"/>
                  <a:pt x="200" y="252"/>
                </a:cubicBezTo>
                <a:cubicBezTo>
                  <a:pt x="200" y="234"/>
                  <a:pt x="200" y="234"/>
                  <a:pt x="200" y="234"/>
                </a:cubicBezTo>
                <a:cubicBezTo>
                  <a:pt x="198" y="236"/>
                  <a:pt x="198" y="236"/>
                  <a:pt x="198" y="236"/>
                </a:cubicBezTo>
                <a:cubicBezTo>
                  <a:pt x="196" y="239"/>
                  <a:pt x="192" y="242"/>
                  <a:pt x="187" y="245"/>
                </a:cubicBezTo>
                <a:cubicBezTo>
                  <a:pt x="181" y="247"/>
                  <a:pt x="175" y="249"/>
                  <a:pt x="169" y="249"/>
                </a:cubicBezTo>
                <a:cubicBezTo>
                  <a:pt x="142" y="249"/>
                  <a:pt x="130" y="226"/>
                  <a:pt x="130" y="210"/>
                </a:cubicBezTo>
                <a:cubicBezTo>
                  <a:pt x="130" y="187"/>
                  <a:pt x="147" y="169"/>
                  <a:pt x="169" y="169"/>
                </a:cubicBezTo>
                <a:cubicBezTo>
                  <a:pt x="174" y="169"/>
                  <a:pt x="180" y="170"/>
                  <a:pt x="185" y="173"/>
                </a:cubicBezTo>
                <a:cubicBezTo>
                  <a:pt x="190" y="175"/>
                  <a:pt x="194" y="178"/>
                  <a:pt x="198" y="182"/>
                </a:cubicBezTo>
                <a:cubicBezTo>
                  <a:pt x="200" y="184"/>
                  <a:pt x="200" y="184"/>
                  <a:pt x="200" y="184"/>
                </a:cubicBezTo>
                <a:cubicBezTo>
                  <a:pt x="200" y="166"/>
                  <a:pt x="200" y="166"/>
                  <a:pt x="200" y="166"/>
                </a:cubicBezTo>
                <a:cubicBezTo>
                  <a:pt x="200" y="166"/>
                  <a:pt x="200" y="166"/>
                  <a:pt x="200" y="166"/>
                </a:cubicBezTo>
                <a:cubicBezTo>
                  <a:pt x="191" y="159"/>
                  <a:pt x="181" y="156"/>
                  <a:pt x="169" y="156"/>
                </a:cubicBezTo>
                <a:close/>
                <a:moveTo>
                  <a:pt x="437" y="209"/>
                </a:moveTo>
                <a:cubicBezTo>
                  <a:pt x="437" y="225"/>
                  <a:pt x="431" y="238"/>
                  <a:pt x="419" y="249"/>
                </a:cubicBezTo>
                <a:cubicBezTo>
                  <a:pt x="409" y="257"/>
                  <a:pt x="399" y="261"/>
                  <a:pt x="382" y="261"/>
                </a:cubicBezTo>
                <a:cubicBezTo>
                  <a:pt x="360" y="261"/>
                  <a:pt x="360" y="261"/>
                  <a:pt x="360" y="261"/>
                </a:cubicBezTo>
                <a:cubicBezTo>
                  <a:pt x="360" y="157"/>
                  <a:pt x="360" y="157"/>
                  <a:pt x="360" y="157"/>
                </a:cubicBezTo>
                <a:cubicBezTo>
                  <a:pt x="382" y="157"/>
                  <a:pt x="382" y="157"/>
                  <a:pt x="382" y="157"/>
                </a:cubicBezTo>
                <a:cubicBezTo>
                  <a:pt x="393" y="157"/>
                  <a:pt x="407" y="159"/>
                  <a:pt x="420" y="170"/>
                </a:cubicBezTo>
                <a:cubicBezTo>
                  <a:pt x="426" y="175"/>
                  <a:pt x="437" y="187"/>
                  <a:pt x="437" y="209"/>
                </a:cubicBezTo>
                <a:close/>
                <a:moveTo>
                  <a:pt x="423" y="209"/>
                </a:moveTo>
                <a:cubicBezTo>
                  <a:pt x="423" y="186"/>
                  <a:pt x="407" y="171"/>
                  <a:pt x="382" y="171"/>
                </a:cubicBezTo>
                <a:cubicBezTo>
                  <a:pt x="374" y="171"/>
                  <a:pt x="374" y="171"/>
                  <a:pt x="374" y="171"/>
                </a:cubicBezTo>
                <a:cubicBezTo>
                  <a:pt x="374" y="247"/>
                  <a:pt x="374" y="247"/>
                  <a:pt x="374" y="247"/>
                </a:cubicBezTo>
                <a:cubicBezTo>
                  <a:pt x="382" y="247"/>
                  <a:pt x="382" y="247"/>
                  <a:pt x="382" y="247"/>
                </a:cubicBezTo>
                <a:cubicBezTo>
                  <a:pt x="390" y="247"/>
                  <a:pt x="401" y="246"/>
                  <a:pt x="410" y="239"/>
                </a:cubicBezTo>
                <a:cubicBezTo>
                  <a:pt x="416" y="234"/>
                  <a:pt x="423" y="224"/>
                  <a:pt x="423" y="209"/>
                </a:cubicBezTo>
                <a:close/>
                <a:moveTo>
                  <a:pt x="479" y="261"/>
                </a:moveTo>
                <a:cubicBezTo>
                  <a:pt x="541" y="261"/>
                  <a:pt x="541" y="261"/>
                  <a:pt x="541" y="261"/>
                </a:cubicBezTo>
                <a:cubicBezTo>
                  <a:pt x="541" y="247"/>
                  <a:pt x="541" y="247"/>
                  <a:pt x="541" y="247"/>
                </a:cubicBezTo>
                <a:cubicBezTo>
                  <a:pt x="493" y="247"/>
                  <a:pt x="493" y="247"/>
                  <a:pt x="493" y="247"/>
                </a:cubicBezTo>
                <a:cubicBezTo>
                  <a:pt x="493" y="211"/>
                  <a:pt x="493" y="211"/>
                  <a:pt x="493" y="211"/>
                </a:cubicBezTo>
                <a:cubicBezTo>
                  <a:pt x="535" y="211"/>
                  <a:pt x="535" y="211"/>
                  <a:pt x="535" y="211"/>
                </a:cubicBezTo>
                <a:cubicBezTo>
                  <a:pt x="535" y="198"/>
                  <a:pt x="535" y="198"/>
                  <a:pt x="535" y="198"/>
                </a:cubicBezTo>
                <a:cubicBezTo>
                  <a:pt x="493" y="198"/>
                  <a:pt x="493" y="198"/>
                  <a:pt x="493" y="198"/>
                </a:cubicBezTo>
                <a:cubicBezTo>
                  <a:pt x="493" y="171"/>
                  <a:pt x="493" y="171"/>
                  <a:pt x="493" y="171"/>
                </a:cubicBezTo>
                <a:cubicBezTo>
                  <a:pt x="541" y="171"/>
                  <a:pt x="541" y="171"/>
                  <a:pt x="541" y="171"/>
                </a:cubicBezTo>
                <a:cubicBezTo>
                  <a:pt x="541" y="157"/>
                  <a:pt x="541" y="157"/>
                  <a:pt x="541" y="157"/>
                </a:cubicBezTo>
                <a:cubicBezTo>
                  <a:pt x="479" y="157"/>
                  <a:pt x="479" y="157"/>
                  <a:pt x="479" y="157"/>
                </a:cubicBezTo>
                <a:lnTo>
                  <a:pt x="479" y="261"/>
                </a:lnTo>
                <a:close/>
                <a:moveTo>
                  <a:pt x="805" y="261"/>
                </a:moveTo>
                <a:cubicBezTo>
                  <a:pt x="866" y="261"/>
                  <a:pt x="866" y="261"/>
                  <a:pt x="866" y="261"/>
                </a:cubicBezTo>
                <a:cubicBezTo>
                  <a:pt x="866" y="247"/>
                  <a:pt x="866" y="247"/>
                  <a:pt x="866" y="247"/>
                </a:cubicBezTo>
                <a:cubicBezTo>
                  <a:pt x="819" y="247"/>
                  <a:pt x="819" y="247"/>
                  <a:pt x="819" y="247"/>
                </a:cubicBezTo>
                <a:cubicBezTo>
                  <a:pt x="819" y="211"/>
                  <a:pt x="819" y="211"/>
                  <a:pt x="819" y="211"/>
                </a:cubicBezTo>
                <a:cubicBezTo>
                  <a:pt x="860" y="211"/>
                  <a:pt x="860" y="211"/>
                  <a:pt x="860" y="211"/>
                </a:cubicBezTo>
                <a:cubicBezTo>
                  <a:pt x="860" y="198"/>
                  <a:pt x="860" y="198"/>
                  <a:pt x="860" y="198"/>
                </a:cubicBezTo>
                <a:cubicBezTo>
                  <a:pt x="819" y="198"/>
                  <a:pt x="819" y="198"/>
                  <a:pt x="819" y="198"/>
                </a:cubicBezTo>
                <a:cubicBezTo>
                  <a:pt x="819" y="171"/>
                  <a:pt x="819" y="171"/>
                  <a:pt x="819" y="171"/>
                </a:cubicBezTo>
                <a:cubicBezTo>
                  <a:pt x="866" y="171"/>
                  <a:pt x="866" y="171"/>
                  <a:pt x="866" y="171"/>
                </a:cubicBezTo>
                <a:cubicBezTo>
                  <a:pt x="866" y="157"/>
                  <a:pt x="866" y="157"/>
                  <a:pt x="866" y="157"/>
                </a:cubicBezTo>
                <a:cubicBezTo>
                  <a:pt x="805" y="157"/>
                  <a:pt x="805" y="157"/>
                  <a:pt x="805" y="157"/>
                </a:cubicBezTo>
                <a:lnTo>
                  <a:pt x="805" y="261"/>
                </a:lnTo>
                <a:close/>
                <a:moveTo>
                  <a:pt x="634" y="235"/>
                </a:moveTo>
                <a:cubicBezTo>
                  <a:pt x="595" y="149"/>
                  <a:pt x="595" y="149"/>
                  <a:pt x="595" y="149"/>
                </a:cubicBezTo>
                <a:cubicBezTo>
                  <a:pt x="578" y="261"/>
                  <a:pt x="578" y="261"/>
                  <a:pt x="578" y="261"/>
                </a:cubicBezTo>
                <a:cubicBezTo>
                  <a:pt x="592" y="261"/>
                  <a:pt x="592" y="261"/>
                  <a:pt x="592" y="261"/>
                </a:cubicBezTo>
                <a:cubicBezTo>
                  <a:pt x="601" y="194"/>
                  <a:pt x="601" y="194"/>
                  <a:pt x="601" y="194"/>
                </a:cubicBezTo>
                <a:cubicBezTo>
                  <a:pt x="634" y="267"/>
                  <a:pt x="634" y="267"/>
                  <a:pt x="634" y="267"/>
                </a:cubicBezTo>
                <a:cubicBezTo>
                  <a:pt x="668" y="194"/>
                  <a:pt x="668" y="194"/>
                  <a:pt x="668" y="194"/>
                </a:cubicBezTo>
                <a:cubicBezTo>
                  <a:pt x="677" y="261"/>
                  <a:pt x="677" y="261"/>
                  <a:pt x="677" y="261"/>
                </a:cubicBezTo>
                <a:cubicBezTo>
                  <a:pt x="691" y="261"/>
                  <a:pt x="691" y="261"/>
                  <a:pt x="691" y="261"/>
                </a:cubicBezTo>
                <a:cubicBezTo>
                  <a:pt x="674" y="148"/>
                  <a:pt x="674" y="148"/>
                  <a:pt x="674" y="148"/>
                </a:cubicBezTo>
                <a:lnTo>
                  <a:pt x="634" y="235"/>
                </a:lnTo>
                <a:close/>
                <a:moveTo>
                  <a:pt x="737" y="261"/>
                </a:moveTo>
                <a:cubicBezTo>
                  <a:pt x="751" y="261"/>
                  <a:pt x="751" y="261"/>
                  <a:pt x="751" y="261"/>
                </a:cubicBezTo>
                <a:cubicBezTo>
                  <a:pt x="751" y="157"/>
                  <a:pt x="751" y="157"/>
                  <a:pt x="751" y="157"/>
                </a:cubicBezTo>
                <a:cubicBezTo>
                  <a:pt x="737" y="157"/>
                  <a:pt x="737" y="157"/>
                  <a:pt x="737" y="157"/>
                </a:cubicBezTo>
                <a:lnTo>
                  <a:pt x="737" y="261"/>
                </a:lnTo>
                <a:close/>
                <a:moveTo>
                  <a:pt x="955" y="211"/>
                </a:moveTo>
                <a:cubicBezTo>
                  <a:pt x="950" y="207"/>
                  <a:pt x="945" y="204"/>
                  <a:pt x="939" y="201"/>
                </a:cubicBezTo>
                <a:cubicBezTo>
                  <a:pt x="929" y="197"/>
                  <a:pt x="929" y="197"/>
                  <a:pt x="929" y="197"/>
                </a:cubicBezTo>
                <a:cubicBezTo>
                  <a:pt x="925" y="195"/>
                  <a:pt x="922" y="194"/>
                  <a:pt x="919" y="191"/>
                </a:cubicBezTo>
                <a:cubicBezTo>
                  <a:pt x="916" y="189"/>
                  <a:pt x="916" y="187"/>
                  <a:pt x="916" y="183"/>
                </a:cubicBezTo>
                <a:cubicBezTo>
                  <a:pt x="916" y="175"/>
                  <a:pt x="922" y="169"/>
                  <a:pt x="931" y="169"/>
                </a:cubicBezTo>
                <a:cubicBezTo>
                  <a:pt x="936" y="169"/>
                  <a:pt x="940" y="171"/>
                  <a:pt x="942" y="172"/>
                </a:cubicBezTo>
                <a:cubicBezTo>
                  <a:pt x="944" y="174"/>
                  <a:pt x="946" y="177"/>
                  <a:pt x="947" y="179"/>
                </a:cubicBezTo>
                <a:cubicBezTo>
                  <a:pt x="948" y="181"/>
                  <a:pt x="948" y="181"/>
                  <a:pt x="948" y="181"/>
                </a:cubicBezTo>
                <a:cubicBezTo>
                  <a:pt x="959" y="173"/>
                  <a:pt x="959" y="173"/>
                  <a:pt x="959" y="173"/>
                </a:cubicBezTo>
                <a:cubicBezTo>
                  <a:pt x="958" y="172"/>
                  <a:pt x="958" y="172"/>
                  <a:pt x="958" y="172"/>
                </a:cubicBezTo>
                <a:cubicBezTo>
                  <a:pt x="956" y="167"/>
                  <a:pt x="952" y="163"/>
                  <a:pt x="948" y="161"/>
                </a:cubicBezTo>
                <a:cubicBezTo>
                  <a:pt x="943" y="157"/>
                  <a:pt x="938" y="156"/>
                  <a:pt x="931" y="156"/>
                </a:cubicBezTo>
                <a:cubicBezTo>
                  <a:pt x="914" y="156"/>
                  <a:pt x="902" y="167"/>
                  <a:pt x="902" y="183"/>
                </a:cubicBezTo>
                <a:cubicBezTo>
                  <a:pt x="902" y="190"/>
                  <a:pt x="904" y="195"/>
                  <a:pt x="909" y="200"/>
                </a:cubicBezTo>
                <a:cubicBezTo>
                  <a:pt x="913" y="205"/>
                  <a:pt x="918" y="207"/>
                  <a:pt x="922" y="209"/>
                </a:cubicBezTo>
                <a:cubicBezTo>
                  <a:pt x="932" y="213"/>
                  <a:pt x="932" y="213"/>
                  <a:pt x="932" y="213"/>
                </a:cubicBezTo>
                <a:cubicBezTo>
                  <a:pt x="937" y="215"/>
                  <a:pt x="941" y="217"/>
                  <a:pt x="944" y="220"/>
                </a:cubicBezTo>
                <a:cubicBezTo>
                  <a:pt x="947" y="223"/>
                  <a:pt x="948" y="226"/>
                  <a:pt x="948" y="231"/>
                </a:cubicBezTo>
                <a:cubicBezTo>
                  <a:pt x="948" y="240"/>
                  <a:pt x="942" y="249"/>
                  <a:pt x="929" y="249"/>
                </a:cubicBezTo>
                <a:cubicBezTo>
                  <a:pt x="924" y="249"/>
                  <a:pt x="919" y="247"/>
                  <a:pt x="916" y="244"/>
                </a:cubicBezTo>
                <a:cubicBezTo>
                  <a:pt x="913" y="241"/>
                  <a:pt x="911" y="236"/>
                  <a:pt x="910" y="232"/>
                </a:cubicBezTo>
                <a:cubicBezTo>
                  <a:pt x="910" y="230"/>
                  <a:pt x="910" y="230"/>
                  <a:pt x="910" y="230"/>
                </a:cubicBezTo>
                <a:cubicBezTo>
                  <a:pt x="896" y="234"/>
                  <a:pt x="896" y="234"/>
                  <a:pt x="896" y="234"/>
                </a:cubicBezTo>
                <a:cubicBezTo>
                  <a:pt x="897" y="235"/>
                  <a:pt x="897" y="235"/>
                  <a:pt x="897" y="235"/>
                </a:cubicBezTo>
                <a:cubicBezTo>
                  <a:pt x="898" y="243"/>
                  <a:pt x="902" y="249"/>
                  <a:pt x="906" y="254"/>
                </a:cubicBezTo>
                <a:cubicBezTo>
                  <a:pt x="912" y="260"/>
                  <a:pt x="920" y="262"/>
                  <a:pt x="929" y="262"/>
                </a:cubicBezTo>
                <a:cubicBezTo>
                  <a:pt x="948" y="262"/>
                  <a:pt x="962" y="249"/>
                  <a:pt x="962" y="230"/>
                </a:cubicBezTo>
                <a:cubicBezTo>
                  <a:pt x="962" y="222"/>
                  <a:pt x="960" y="216"/>
                  <a:pt x="955" y="211"/>
                </a:cubicBezTo>
                <a:close/>
                <a:moveTo>
                  <a:pt x="0" y="261"/>
                </a:moveTo>
                <a:cubicBezTo>
                  <a:pt x="15" y="261"/>
                  <a:pt x="15" y="261"/>
                  <a:pt x="15" y="261"/>
                </a:cubicBezTo>
                <a:cubicBezTo>
                  <a:pt x="48" y="184"/>
                  <a:pt x="48" y="184"/>
                  <a:pt x="48" y="184"/>
                </a:cubicBezTo>
                <a:cubicBezTo>
                  <a:pt x="79" y="260"/>
                  <a:pt x="79" y="260"/>
                  <a:pt x="79" y="260"/>
                </a:cubicBezTo>
                <a:cubicBezTo>
                  <a:pt x="80" y="261"/>
                  <a:pt x="80" y="261"/>
                  <a:pt x="80" y="261"/>
                </a:cubicBezTo>
                <a:cubicBezTo>
                  <a:pt x="95" y="261"/>
                  <a:pt x="95" y="261"/>
                  <a:pt x="95" y="261"/>
                </a:cubicBezTo>
                <a:cubicBezTo>
                  <a:pt x="48" y="151"/>
                  <a:pt x="48" y="151"/>
                  <a:pt x="48" y="151"/>
                </a:cubicBezTo>
                <a:lnTo>
                  <a:pt x="0" y="261"/>
                </a:lnTo>
                <a:close/>
                <a:moveTo>
                  <a:pt x="229" y="261"/>
                </a:moveTo>
                <a:cubicBezTo>
                  <a:pt x="244" y="261"/>
                  <a:pt x="244" y="261"/>
                  <a:pt x="244" y="261"/>
                </a:cubicBezTo>
                <a:cubicBezTo>
                  <a:pt x="277" y="184"/>
                  <a:pt x="277" y="184"/>
                  <a:pt x="277" y="184"/>
                </a:cubicBezTo>
                <a:cubicBezTo>
                  <a:pt x="309" y="260"/>
                  <a:pt x="309" y="260"/>
                  <a:pt x="309" y="260"/>
                </a:cubicBezTo>
                <a:cubicBezTo>
                  <a:pt x="309" y="261"/>
                  <a:pt x="309" y="261"/>
                  <a:pt x="309" y="261"/>
                </a:cubicBezTo>
                <a:cubicBezTo>
                  <a:pt x="324" y="261"/>
                  <a:pt x="324" y="261"/>
                  <a:pt x="324" y="261"/>
                </a:cubicBezTo>
                <a:cubicBezTo>
                  <a:pt x="277" y="151"/>
                  <a:pt x="277" y="151"/>
                  <a:pt x="277" y="151"/>
                </a:cubicBezTo>
                <a:lnTo>
                  <a:pt x="229" y="261"/>
                </a:lnTo>
                <a:close/>
                <a:moveTo>
                  <a:pt x="1071" y="11"/>
                </a:moveTo>
                <a:cubicBezTo>
                  <a:pt x="1071" y="18"/>
                  <a:pt x="1071" y="18"/>
                  <a:pt x="1071" y="18"/>
                </a:cubicBezTo>
                <a:cubicBezTo>
                  <a:pt x="1075" y="18"/>
                  <a:pt x="1075" y="18"/>
                  <a:pt x="1075" y="18"/>
                </a:cubicBezTo>
                <a:cubicBezTo>
                  <a:pt x="1077" y="9"/>
                  <a:pt x="1077" y="9"/>
                  <a:pt x="1077" y="9"/>
                </a:cubicBezTo>
                <a:cubicBezTo>
                  <a:pt x="1076" y="8"/>
                  <a:pt x="1074" y="7"/>
                  <a:pt x="1072" y="6"/>
                </a:cubicBezTo>
                <a:cubicBezTo>
                  <a:pt x="1070" y="6"/>
                  <a:pt x="1067" y="6"/>
                  <a:pt x="1064" y="6"/>
                </a:cubicBezTo>
                <a:cubicBezTo>
                  <a:pt x="1061" y="6"/>
                  <a:pt x="1058" y="6"/>
                  <a:pt x="1056" y="7"/>
                </a:cubicBezTo>
                <a:cubicBezTo>
                  <a:pt x="1053" y="9"/>
                  <a:pt x="1051" y="10"/>
                  <a:pt x="1049" y="12"/>
                </a:cubicBezTo>
                <a:cubicBezTo>
                  <a:pt x="1048" y="14"/>
                  <a:pt x="1047" y="17"/>
                  <a:pt x="1047" y="20"/>
                </a:cubicBezTo>
                <a:cubicBezTo>
                  <a:pt x="1047" y="22"/>
                  <a:pt x="1048" y="24"/>
                  <a:pt x="1049" y="26"/>
                </a:cubicBezTo>
                <a:cubicBezTo>
                  <a:pt x="1050" y="28"/>
                  <a:pt x="1051" y="30"/>
                  <a:pt x="1053" y="31"/>
                </a:cubicBezTo>
                <a:cubicBezTo>
                  <a:pt x="1055" y="32"/>
                  <a:pt x="1057" y="34"/>
                  <a:pt x="1059" y="35"/>
                </a:cubicBezTo>
                <a:cubicBezTo>
                  <a:pt x="1062" y="37"/>
                  <a:pt x="1064" y="39"/>
                  <a:pt x="1066" y="40"/>
                </a:cubicBezTo>
                <a:cubicBezTo>
                  <a:pt x="1067" y="42"/>
                  <a:pt x="1068" y="44"/>
                  <a:pt x="1068" y="47"/>
                </a:cubicBezTo>
                <a:cubicBezTo>
                  <a:pt x="1068" y="49"/>
                  <a:pt x="1067" y="52"/>
                  <a:pt x="1065" y="53"/>
                </a:cubicBezTo>
                <a:cubicBezTo>
                  <a:pt x="1062" y="55"/>
                  <a:pt x="1060" y="56"/>
                  <a:pt x="1057" y="56"/>
                </a:cubicBezTo>
                <a:cubicBezTo>
                  <a:pt x="1055" y="56"/>
                  <a:pt x="1053" y="56"/>
                  <a:pt x="1052" y="55"/>
                </a:cubicBezTo>
                <a:cubicBezTo>
                  <a:pt x="1050" y="55"/>
                  <a:pt x="1049" y="54"/>
                  <a:pt x="1048" y="54"/>
                </a:cubicBezTo>
                <a:cubicBezTo>
                  <a:pt x="1048" y="46"/>
                  <a:pt x="1048" y="46"/>
                  <a:pt x="1048" y="46"/>
                </a:cubicBezTo>
                <a:cubicBezTo>
                  <a:pt x="1044" y="46"/>
                  <a:pt x="1044" y="46"/>
                  <a:pt x="1044" y="46"/>
                </a:cubicBezTo>
                <a:cubicBezTo>
                  <a:pt x="1042" y="56"/>
                  <a:pt x="1042" y="56"/>
                  <a:pt x="1042" y="56"/>
                </a:cubicBezTo>
                <a:cubicBezTo>
                  <a:pt x="1043" y="57"/>
                  <a:pt x="1045" y="58"/>
                  <a:pt x="1048" y="58"/>
                </a:cubicBezTo>
                <a:cubicBezTo>
                  <a:pt x="1051" y="59"/>
                  <a:pt x="1054" y="59"/>
                  <a:pt x="1057" y="59"/>
                </a:cubicBezTo>
                <a:cubicBezTo>
                  <a:pt x="1060" y="59"/>
                  <a:pt x="1063" y="59"/>
                  <a:pt x="1066" y="57"/>
                </a:cubicBezTo>
                <a:cubicBezTo>
                  <a:pt x="1069" y="56"/>
                  <a:pt x="1071" y="54"/>
                  <a:pt x="1073" y="52"/>
                </a:cubicBezTo>
                <a:cubicBezTo>
                  <a:pt x="1074" y="50"/>
                  <a:pt x="1075" y="47"/>
                  <a:pt x="1075" y="44"/>
                </a:cubicBezTo>
                <a:cubicBezTo>
                  <a:pt x="1075" y="42"/>
                  <a:pt x="1074" y="40"/>
                  <a:pt x="1073" y="38"/>
                </a:cubicBezTo>
                <a:cubicBezTo>
                  <a:pt x="1072" y="36"/>
                  <a:pt x="1071" y="35"/>
                  <a:pt x="1069" y="34"/>
                </a:cubicBezTo>
                <a:cubicBezTo>
                  <a:pt x="1068" y="32"/>
                  <a:pt x="1066" y="31"/>
                  <a:pt x="1064" y="29"/>
                </a:cubicBezTo>
                <a:cubicBezTo>
                  <a:pt x="1060" y="27"/>
                  <a:pt x="1058" y="25"/>
                  <a:pt x="1056" y="24"/>
                </a:cubicBezTo>
                <a:cubicBezTo>
                  <a:pt x="1055" y="22"/>
                  <a:pt x="1054" y="20"/>
                  <a:pt x="1054" y="17"/>
                </a:cubicBezTo>
                <a:cubicBezTo>
                  <a:pt x="1054" y="15"/>
                  <a:pt x="1055" y="13"/>
                  <a:pt x="1057" y="11"/>
                </a:cubicBezTo>
                <a:cubicBezTo>
                  <a:pt x="1059" y="10"/>
                  <a:pt x="1061" y="9"/>
                  <a:pt x="1064" y="9"/>
                </a:cubicBezTo>
                <a:cubicBezTo>
                  <a:pt x="1065" y="9"/>
                  <a:pt x="1067" y="9"/>
                  <a:pt x="1068" y="10"/>
                </a:cubicBezTo>
                <a:cubicBezTo>
                  <a:pt x="1069" y="10"/>
                  <a:pt x="1070" y="10"/>
                  <a:pt x="1071" y="11"/>
                </a:cubicBezTo>
                <a:close/>
                <a:moveTo>
                  <a:pt x="1107" y="27"/>
                </a:moveTo>
                <a:cubicBezTo>
                  <a:pt x="1108" y="27"/>
                  <a:pt x="1108" y="27"/>
                  <a:pt x="1108" y="27"/>
                </a:cubicBezTo>
                <a:cubicBezTo>
                  <a:pt x="1110" y="20"/>
                  <a:pt x="1110" y="20"/>
                  <a:pt x="1110" y="20"/>
                </a:cubicBezTo>
                <a:cubicBezTo>
                  <a:pt x="1109" y="20"/>
                  <a:pt x="1108" y="19"/>
                  <a:pt x="1107" y="19"/>
                </a:cubicBezTo>
                <a:cubicBezTo>
                  <a:pt x="1105" y="19"/>
                  <a:pt x="1104" y="19"/>
                  <a:pt x="1102" y="19"/>
                </a:cubicBezTo>
                <a:cubicBezTo>
                  <a:pt x="1098" y="19"/>
                  <a:pt x="1094" y="20"/>
                  <a:pt x="1091" y="22"/>
                </a:cubicBezTo>
                <a:cubicBezTo>
                  <a:pt x="1088" y="25"/>
                  <a:pt x="1086" y="28"/>
                  <a:pt x="1084" y="32"/>
                </a:cubicBezTo>
                <a:cubicBezTo>
                  <a:pt x="1083" y="36"/>
                  <a:pt x="1082" y="40"/>
                  <a:pt x="1082" y="43"/>
                </a:cubicBezTo>
                <a:cubicBezTo>
                  <a:pt x="1082" y="48"/>
                  <a:pt x="1083" y="52"/>
                  <a:pt x="1085" y="55"/>
                </a:cubicBezTo>
                <a:cubicBezTo>
                  <a:pt x="1087" y="58"/>
                  <a:pt x="1091" y="59"/>
                  <a:pt x="1094" y="59"/>
                </a:cubicBezTo>
                <a:cubicBezTo>
                  <a:pt x="1098" y="59"/>
                  <a:pt x="1100" y="59"/>
                  <a:pt x="1102" y="57"/>
                </a:cubicBezTo>
                <a:cubicBezTo>
                  <a:pt x="1105" y="56"/>
                  <a:pt x="1106" y="54"/>
                  <a:pt x="1108" y="53"/>
                </a:cubicBezTo>
                <a:cubicBezTo>
                  <a:pt x="1106" y="50"/>
                  <a:pt x="1106" y="50"/>
                  <a:pt x="1106" y="50"/>
                </a:cubicBezTo>
                <a:cubicBezTo>
                  <a:pt x="1105" y="52"/>
                  <a:pt x="1103" y="53"/>
                  <a:pt x="1102" y="54"/>
                </a:cubicBezTo>
                <a:cubicBezTo>
                  <a:pt x="1100" y="54"/>
                  <a:pt x="1099" y="55"/>
                  <a:pt x="1097" y="55"/>
                </a:cubicBezTo>
                <a:cubicBezTo>
                  <a:pt x="1094" y="55"/>
                  <a:pt x="1092" y="54"/>
                  <a:pt x="1091" y="52"/>
                </a:cubicBezTo>
                <a:cubicBezTo>
                  <a:pt x="1090" y="50"/>
                  <a:pt x="1089" y="47"/>
                  <a:pt x="1089" y="43"/>
                </a:cubicBezTo>
                <a:cubicBezTo>
                  <a:pt x="1089" y="39"/>
                  <a:pt x="1090" y="35"/>
                  <a:pt x="1091" y="32"/>
                </a:cubicBezTo>
                <a:cubicBezTo>
                  <a:pt x="1092" y="30"/>
                  <a:pt x="1093" y="27"/>
                  <a:pt x="1095" y="26"/>
                </a:cubicBezTo>
                <a:cubicBezTo>
                  <a:pt x="1097" y="24"/>
                  <a:pt x="1099" y="23"/>
                  <a:pt x="1101" y="23"/>
                </a:cubicBezTo>
                <a:cubicBezTo>
                  <a:pt x="1102" y="23"/>
                  <a:pt x="1105" y="24"/>
                  <a:pt x="1107" y="27"/>
                </a:cubicBezTo>
                <a:close/>
                <a:moveTo>
                  <a:pt x="1124" y="52"/>
                </a:moveTo>
                <a:cubicBezTo>
                  <a:pt x="1129" y="19"/>
                  <a:pt x="1129" y="19"/>
                  <a:pt x="1129" y="19"/>
                </a:cubicBezTo>
                <a:cubicBezTo>
                  <a:pt x="1128" y="19"/>
                  <a:pt x="1128" y="19"/>
                  <a:pt x="1128" y="19"/>
                </a:cubicBezTo>
                <a:cubicBezTo>
                  <a:pt x="1118" y="20"/>
                  <a:pt x="1118" y="20"/>
                  <a:pt x="1118" y="20"/>
                </a:cubicBezTo>
                <a:cubicBezTo>
                  <a:pt x="1117" y="23"/>
                  <a:pt x="1117" y="23"/>
                  <a:pt x="1117" y="23"/>
                </a:cubicBezTo>
                <a:cubicBezTo>
                  <a:pt x="1122" y="24"/>
                  <a:pt x="1122" y="24"/>
                  <a:pt x="1122" y="24"/>
                </a:cubicBezTo>
                <a:cubicBezTo>
                  <a:pt x="1121" y="31"/>
                  <a:pt x="1120" y="37"/>
                  <a:pt x="1119" y="41"/>
                </a:cubicBezTo>
                <a:cubicBezTo>
                  <a:pt x="1118" y="49"/>
                  <a:pt x="1117" y="54"/>
                  <a:pt x="1117" y="55"/>
                </a:cubicBezTo>
                <a:cubicBezTo>
                  <a:pt x="1117" y="56"/>
                  <a:pt x="1118" y="57"/>
                  <a:pt x="1118" y="58"/>
                </a:cubicBezTo>
                <a:cubicBezTo>
                  <a:pt x="1119" y="59"/>
                  <a:pt x="1120" y="59"/>
                  <a:pt x="1122" y="59"/>
                </a:cubicBezTo>
                <a:cubicBezTo>
                  <a:pt x="1124" y="59"/>
                  <a:pt x="1125" y="59"/>
                  <a:pt x="1127" y="58"/>
                </a:cubicBezTo>
                <a:cubicBezTo>
                  <a:pt x="1128" y="57"/>
                  <a:pt x="1129" y="55"/>
                  <a:pt x="1130" y="54"/>
                </a:cubicBezTo>
                <a:cubicBezTo>
                  <a:pt x="1129" y="53"/>
                  <a:pt x="1129" y="53"/>
                  <a:pt x="1129" y="53"/>
                </a:cubicBezTo>
                <a:cubicBezTo>
                  <a:pt x="1128" y="54"/>
                  <a:pt x="1128" y="54"/>
                  <a:pt x="1127" y="54"/>
                </a:cubicBezTo>
                <a:cubicBezTo>
                  <a:pt x="1126" y="55"/>
                  <a:pt x="1126" y="55"/>
                  <a:pt x="1125" y="55"/>
                </a:cubicBezTo>
                <a:cubicBezTo>
                  <a:pt x="1125" y="55"/>
                  <a:pt x="1125" y="55"/>
                  <a:pt x="1125" y="54"/>
                </a:cubicBezTo>
                <a:cubicBezTo>
                  <a:pt x="1124" y="54"/>
                  <a:pt x="1124" y="54"/>
                  <a:pt x="1124" y="53"/>
                </a:cubicBezTo>
                <a:lnTo>
                  <a:pt x="1124" y="52"/>
                </a:lnTo>
                <a:close/>
                <a:moveTo>
                  <a:pt x="1127" y="11"/>
                </a:moveTo>
                <a:cubicBezTo>
                  <a:pt x="1128" y="11"/>
                  <a:pt x="1129" y="11"/>
                  <a:pt x="1130" y="10"/>
                </a:cubicBezTo>
                <a:cubicBezTo>
                  <a:pt x="1131" y="9"/>
                  <a:pt x="1131" y="7"/>
                  <a:pt x="1131" y="6"/>
                </a:cubicBezTo>
                <a:cubicBezTo>
                  <a:pt x="1131" y="5"/>
                  <a:pt x="1131" y="4"/>
                  <a:pt x="1130" y="3"/>
                </a:cubicBezTo>
                <a:cubicBezTo>
                  <a:pt x="1130" y="3"/>
                  <a:pt x="1129" y="2"/>
                  <a:pt x="1128" y="2"/>
                </a:cubicBezTo>
                <a:cubicBezTo>
                  <a:pt x="1126" y="2"/>
                  <a:pt x="1125" y="3"/>
                  <a:pt x="1124" y="4"/>
                </a:cubicBezTo>
                <a:cubicBezTo>
                  <a:pt x="1123" y="5"/>
                  <a:pt x="1123" y="6"/>
                  <a:pt x="1123" y="7"/>
                </a:cubicBezTo>
                <a:cubicBezTo>
                  <a:pt x="1123" y="8"/>
                  <a:pt x="1123" y="9"/>
                  <a:pt x="1124" y="10"/>
                </a:cubicBezTo>
                <a:cubicBezTo>
                  <a:pt x="1125" y="11"/>
                  <a:pt x="1126" y="11"/>
                  <a:pt x="1127" y="11"/>
                </a:cubicBezTo>
                <a:close/>
                <a:moveTo>
                  <a:pt x="1166" y="52"/>
                </a:moveTo>
                <a:cubicBezTo>
                  <a:pt x="1165" y="49"/>
                  <a:pt x="1165" y="49"/>
                  <a:pt x="1165" y="49"/>
                </a:cubicBezTo>
                <a:cubicBezTo>
                  <a:pt x="1163" y="51"/>
                  <a:pt x="1161" y="52"/>
                  <a:pt x="1159" y="53"/>
                </a:cubicBezTo>
                <a:cubicBezTo>
                  <a:pt x="1157" y="54"/>
                  <a:pt x="1155" y="55"/>
                  <a:pt x="1153" y="55"/>
                </a:cubicBezTo>
                <a:cubicBezTo>
                  <a:pt x="1150" y="55"/>
                  <a:pt x="1148" y="54"/>
                  <a:pt x="1147" y="51"/>
                </a:cubicBezTo>
                <a:cubicBezTo>
                  <a:pt x="1145" y="49"/>
                  <a:pt x="1145" y="46"/>
                  <a:pt x="1145" y="43"/>
                </a:cubicBezTo>
                <a:cubicBezTo>
                  <a:pt x="1148" y="43"/>
                  <a:pt x="1151" y="42"/>
                  <a:pt x="1155" y="41"/>
                </a:cubicBezTo>
                <a:cubicBezTo>
                  <a:pt x="1158" y="40"/>
                  <a:pt x="1162" y="38"/>
                  <a:pt x="1164" y="36"/>
                </a:cubicBezTo>
                <a:cubicBezTo>
                  <a:pt x="1167" y="33"/>
                  <a:pt x="1168" y="31"/>
                  <a:pt x="1168" y="27"/>
                </a:cubicBezTo>
                <a:cubicBezTo>
                  <a:pt x="1168" y="25"/>
                  <a:pt x="1167" y="23"/>
                  <a:pt x="1166" y="21"/>
                </a:cubicBezTo>
                <a:cubicBezTo>
                  <a:pt x="1164" y="19"/>
                  <a:pt x="1162" y="19"/>
                  <a:pt x="1158" y="19"/>
                </a:cubicBezTo>
                <a:cubicBezTo>
                  <a:pt x="1154" y="19"/>
                  <a:pt x="1151" y="20"/>
                  <a:pt x="1148" y="22"/>
                </a:cubicBezTo>
                <a:cubicBezTo>
                  <a:pt x="1145" y="24"/>
                  <a:pt x="1142" y="28"/>
                  <a:pt x="1140" y="31"/>
                </a:cubicBezTo>
                <a:cubicBezTo>
                  <a:pt x="1138" y="35"/>
                  <a:pt x="1138" y="40"/>
                  <a:pt x="1138" y="44"/>
                </a:cubicBezTo>
                <a:cubicBezTo>
                  <a:pt x="1138" y="47"/>
                  <a:pt x="1138" y="49"/>
                  <a:pt x="1139" y="52"/>
                </a:cubicBezTo>
                <a:cubicBezTo>
                  <a:pt x="1140" y="54"/>
                  <a:pt x="1142" y="56"/>
                  <a:pt x="1144" y="57"/>
                </a:cubicBezTo>
                <a:cubicBezTo>
                  <a:pt x="1146" y="59"/>
                  <a:pt x="1148" y="59"/>
                  <a:pt x="1151" y="59"/>
                </a:cubicBezTo>
                <a:cubicBezTo>
                  <a:pt x="1155" y="59"/>
                  <a:pt x="1158" y="58"/>
                  <a:pt x="1160" y="57"/>
                </a:cubicBezTo>
                <a:cubicBezTo>
                  <a:pt x="1163" y="55"/>
                  <a:pt x="1165" y="54"/>
                  <a:pt x="1166" y="52"/>
                </a:cubicBezTo>
                <a:close/>
                <a:moveTo>
                  <a:pt x="1157" y="22"/>
                </a:moveTo>
                <a:cubicBezTo>
                  <a:pt x="1158" y="22"/>
                  <a:pt x="1159" y="23"/>
                  <a:pt x="1160" y="24"/>
                </a:cubicBezTo>
                <a:cubicBezTo>
                  <a:pt x="1161" y="25"/>
                  <a:pt x="1161" y="26"/>
                  <a:pt x="1161" y="28"/>
                </a:cubicBezTo>
                <a:cubicBezTo>
                  <a:pt x="1161" y="30"/>
                  <a:pt x="1161" y="32"/>
                  <a:pt x="1159" y="34"/>
                </a:cubicBezTo>
                <a:cubicBezTo>
                  <a:pt x="1157" y="35"/>
                  <a:pt x="1155" y="37"/>
                  <a:pt x="1152" y="38"/>
                </a:cubicBezTo>
                <a:cubicBezTo>
                  <a:pt x="1150" y="39"/>
                  <a:pt x="1147" y="39"/>
                  <a:pt x="1145" y="39"/>
                </a:cubicBezTo>
                <a:cubicBezTo>
                  <a:pt x="1145" y="37"/>
                  <a:pt x="1146" y="34"/>
                  <a:pt x="1147" y="32"/>
                </a:cubicBezTo>
                <a:cubicBezTo>
                  <a:pt x="1148" y="29"/>
                  <a:pt x="1149" y="27"/>
                  <a:pt x="1151" y="25"/>
                </a:cubicBezTo>
                <a:cubicBezTo>
                  <a:pt x="1152" y="23"/>
                  <a:pt x="1154" y="22"/>
                  <a:pt x="1157" y="22"/>
                </a:cubicBezTo>
                <a:close/>
                <a:moveTo>
                  <a:pt x="1187" y="28"/>
                </a:moveTo>
                <a:cubicBezTo>
                  <a:pt x="1188" y="19"/>
                  <a:pt x="1188" y="19"/>
                  <a:pt x="1188" y="19"/>
                </a:cubicBezTo>
                <a:cubicBezTo>
                  <a:pt x="1186" y="19"/>
                  <a:pt x="1186" y="19"/>
                  <a:pt x="1186" y="19"/>
                </a:cubicBezTo>
                <a:cubicBezTo>
                  <a:pt x="1178" y="20"/>
                  <a:pt x="1178" y="20"/>
                  <a:pt x="1178" y="20"/>
                </a:cubicBezTo>
                <a:cubicBezTo>
                  <a:pt x="1177" y="23"/>
                  <a:pt x="1177" y="23"/>
                  <a:pt x="1177" y="23"/>
                </a:cubicBezTo>
                <a:cubicBezTo>
                  <a:pt x="1180" y="25"/>
                  <a:pt x="1180" y="25"/>
                  <a:pt x="1180" y="25"/>
                </a:cubicBezTo>
                <a:cubicBezTo>
                  <a:pt x="1176" y="58"/>
                  <a:pt x="1176" y="58"/>
                  <a:pt x="1176" y="58"/>
                </a:cubicBezTo>
                <a:cubicBezTo>
                  <a:pt x="1183" y="58"/>
                  <a:pt x="1183" y="58"/>
                  <a:pt x="1183" y="58"/>
                </a:cubicBezTo>
                <a:cubicBezTo>
                  <a:pt x="1186" y="33"/>
                  <a:pt x="1186" y="33"/>
                  <a:pt x="1186" y="33"/>
                </a:cubicBezTo>
                <a:cubicBezTo>
                  <a:pt x="1188" y="31"/>
                  <a:pt x="1190" y="28"/>
                  <a:pt x="1192" y="26"/>
                </a:cubicBezTo>
                <a:cubicBezTo>
                  <a:pt x="1194" y="25"/>
                  <a:pt x="1196" y="24"/>
                  <a:pt x="1198" y="24"/>
                </a:cubicBezTo>
                <a:cubicBezTo>
                  <a:pt x="1200" y="24"/>
                  <a:pt x="1201" y="24"/>
                  <a:pt x="1202" y="25"/>
                </a:cubicBezTo>
                <a:cubicBezTo>
                  <a:pt x="1202" y="26"/>
                  <a:pt x="1203" y="27"/>
                  <a:pt x="1203" y="29"/>
                </a:cubicBezTo>
                <a:cubicBezTo>
                  <a:pt x="1203" y="31"/>
                  <a:pt x="1202" y="33"/>
                  <a:pt x="1202" y="35"/>
                </a:cubicBezTo>
                <a:cubicBezTo>
                  <a:pt x="1202" y="37"/>
                  <a:pt x="1201" y="39"/>
                  <a:pt x="1201" y="41"/>
                </a:cubicBezTo>
                <a:cubicBezTo>
                  <a:pt x="1201" y="43"/>
                  <a:pt x="1201" y="43"/>
                  <a:pt x="1201" y="43"/>
                </a:cubicBezTo>
                <a:cubicBezTo>
                  <a:pt x="1200" y="46"/>
                  <a:pt x="1200" y="46"/>
                  <a:pt x="1200" y="46"/>
                </a:cubicBezTo>
                <a:cubicBezTo>
                  <a:pt x="1199" y="51"/>
                  <a:pt x="1199" y="54"/>
                  <a:pt x="1199" y="55"/>
                </a:cubicBezTo>
                <a:cubicBezTo>
                  <a:pt x="1199" y="58"/>
                  <a:pt x="1200" y="59"/>
                  <a:pt x="1203" y="59"/>
                </a:cubicBezTo>
                <a:cubicBezTo>
                  <a:pt x="1205" y="59"/>
                  <a:pt x="1206" y="59"/>
                  <a:pt x="1207" y="58"/>
                </a:cubicBezTo>
                <a:cubicBezTo>
                  <a:pt x="1208" y="58"/>
                  <a:pt x="1209" y="57"/>
                  <a:pt x="1210" y="57"/>
                </a:cubicBezTo>
                <a:cubicBezTo>
                  <a:pt x="1210" y="56"/>
                  <a:pt x="1211" y="55"/>
                  <a:pt x="1211" y="55"/>
                </a:cubicBezTo>
                <a:cubicBezTo>
                  <a:pt x="1210" y="53"/>
                  <a:pt x="1210" y="53"/>
                  <a:pt x="1210" y="53"/>
                </a:cubicBezTo>
                <a:cubicBezTo>
                  <a:pt x="1209" y="54"/>
                  <a:pt x="1208" y="55"/>
                  <a:pt x="1207" y="55"/>
                </a:cubicBezTo>
                <a:cubicBezTo>
                  <a:pt x="1206" y="55"/>
                  <a:pt x="1206" y="54"/>
                  <a:pt x="1206" y="53"/>
                </a:cubicBezTo>
                <a:cubicBezTo>
                  <a:pt x="1206" y="51"/>
                  <a:pt x="1206" y="48"/>
                  <a:pt x="1207" y="45"/>
                </a:cubicBezTo>
                <a:cubicBezTo>
                  <a:pt x="1208" y="41"/>
                  <a:pt x="1208" y="41"/>
                  <a:pt x="1208" y="41"/>
                </a:cubicBezTo>
                <a:cubicBezTo>
                  <a:pt x="1208" y="40"/>
                  <a:pt x="1208" y="40"/>
                  <a:pt x="1208" y="40"/>
                </a:cubicBezTo>
                <a:cubicBezTo>
                  <a:pt x="1209" y="34"/>
                  <a:pt x="1210" y="31"/>
                  <a:pt x="1210" y="29"/>
                </a:cubicBezTo>
                <a:cubicBezTo>
                  <a:pt x="1210" y="25"/>
                  <a:pt x="1209" y="23"/>
                  <a:pt x="1207" y="21"/>
                </a:cubicBezTo>
                <a:cubicBezTo>
                  <a:pt x="1206" y="19"/>
                  <a:pt x="1204" y="19"/>
                  <a:pt x="1201" y="19"/>
                </a:cubicBezTo>
                <a:cubicBezTo>
                  <a:pt x="1199" y="19"/>
                  <a:pt x="1196" y="19"/>
                  <a:pt x="1193" y="21"/>
                </a:cubicBezTo>
                <a:cubicBezTo>
                  <a:pt x="1191" y="23"/>
                  <a:pt x="1189" y="25"/>
                  <a:pt x="1187" y="28"/>
                </a:cubicBezTo>
                <a:close/>
                <a:moveTo>
                  <a:pt x="1243" y="27"/>
                </a:moveTo>
                <a:cubicBezTo>
                  <a:pt x="1245" y="27"/>
                  <a:pt x="1245" y="27"/>
                  <a:pt x="1245" y="27"/>
                </a:cubicBezTo>
                <a:cubicBezTo>
                  <a:pt x="1247" y="20"/>
                  <a:pt x="1247" y="20"/>
                  <a:pt x="1247" y="20"/>
                </a:cubicBezTo>
                <a:cubicBezTo>
                  <a:pt x="1246" y="20"/>
                  <a:pt x="1244" y="19"/>
                  <a:pt x="1243" y="19"/>
                </a:cubicBezTo>
                <a:cubicBezTo>
                  <a:pt x="1241" y="19"/>
                  <a:pt x="1240" y="19"/>
                  <a:pt x="1239" y="19"/>
                </a:cubicBezTo>
                <a:cubicBezTo>
                  <a:pt x="1234" y="19"/>
                  <a:pt x="1231" y="20"/>
                  <a:pt x="1228" y="22"/>
                </a:cubicBezTo>
                <a:cubicBezTo>
                  <a:pt x="1224" y="25"/>
                  <a:pt x="1222" y="28"/>
                  <a:pt x="1220" y="32"/>
                </a:cubicBezTo>
                <a:cubicBezTo>
                  <a:pt x="1219" y="36"/>
                  <a:pt x="1218" y="40"/>
                  <a:pt x="1218" y="43"/>
                </a:cubicBezTo>
                <a:cubicBezTo>
                  <a:pt x="1218" y="48"/>
                  <a:pt x="1219" y="52"/>
                  <a:pt x="1221" y="55"/>
                </a:cubicBezTo>
                <a:cubicBezTo>
                  <a:pt x="1224" y="58"/>
                  <a:pt x="1227" y="59"/>
                  <a:pt x="1231" y="59"/>
                </a:cubicBezTo>
                <a:cubicBezTo>
                  <a:pt x="1234" y="59"/>
                  <a:pt x="1236" y="59"/>
                  <a:pt x="1239" y="57"/>
                </a:cubicBezTo>
                <a:cubicBezTo>
                  <a:pt x="1241" y="56"/>
                  <a:pt x="1243" y="54"/>
                  <a:pt x="1244" y="53"/>
                </a:cubicBezTo>
                <a:cubicBezTo>
                  <a:pt x="1242" y="50"/>
                  <a:pt x="1242" y="50"/>
                  <a:pt x="1242" y="50"/>
                </a:cubicBezTo>
                <a:cubicBezTo>
                  <a:pt x="1241" y="52"/>
                  <a:pt x="1239" y="53"/>
                  <a:pt x="1238" y="54"/>
                </a:cubicBezTo>
                <a:cubicBezTo>
                  <a:pt x="1236" y="54"/>
                  <a:pt x="1235" y="55"/>
                  <a:pt x="1233" y="55"/>
                </a:cubicBezTo>
                <a:cubicBezTo>
                  <a:pt x="1230" y="55"/>
                  <a:pt x="1228" y="54"/>
                  <a:pt x="1227" y="52"/>
                </a:cubicBezTo>
                <a:cubicBezTo>
                  <a:pt x="1226" y="50"/>
                  <a:pt x="1225" y="47"/>
                  <a:pt x="1225" y="43"/>
                </a:cubicBezTo>
                <a:cubicBezTo>
                  <a:pt x="1225" y="39"/>
                  <a:pt x="1226" y="35"/>
                  <a:pt x="1227" y="32"/>
                </a:cubicBezTo>
                <a:cubicBezTo>
                  <a:pt x="1228" y="30"/>
                  <a:pt x="1229" y="27"/>
                  <a:pt x="1231" y="26"/>
                </a:cubicBezTo>
                <a:cubicBezTo>
                  <a:pt x="1233" y="24"/>
                  <a:pt x="1235" y="23"/>
                  <a:pt x="1237" y="23"/>
                </a:cubicBezTo>
                <a:cubicBezTo>
                  <a:pt x="1239" y="23"/>
                  <a:pt x="1241" y="24"/>
                  <a:pt x="1243" y="27"/>
                </a:cubicBezTo>
                <a:close/>
                <a:moveTo>
                  <a:pt x="1279" y="52"/>
                </a:moveTo>
                <a:cubicBezTo>
                  <a:pt x="1277" y="49"/>
                  <a:pt x="1277" y="49"/>
                  <a:pt x="1277" y="49"/>
                </a:cubicBezTo>
                <a:cubicBezTo>
                  <a:pt x="1276" y="51"/>
                  <a:pt x="1274" y="52"/>
                  <a:pt x="1272" y="53"/>
                </a:cubicBezTo>
                <a:cubicBezTo>
                  <a:pt x="1270" y="54"/>
                  <a:pt x="1268" y="55"/>
                  <a:pt x="1266" y="55"/>
                </a:cubicBezTo>
                <a:cubicBezTo>
                  <a:pt x="1263" y="55"/>
                  <a:pt x="1261" y="54"/>
                  <a:pt x="1259" y="51"/>
                </a:cubicBezTo>
                <a:cubicBezTo>
                  <a:pt x="1258" y="49"/>
                  <a:pt x="1257" y="46"/>
                  <a:pt x="1258" y="43"/>
                </a:cubicBezTo>
                <a:cubicBezTo>
                  <a:pt x="1260" y="43"/>
                  <a:pt x="1264" y="42"/>
                  <a:pt x="1267" y="41"/>
                </a:cubicBezTo>
                <a:cubicBezTo>
                  <a:pt x="1271" y="40"/>
                  <a:pt x="1274" y="38"/>
                  <a:pt x="1277" y="36"/>
                </a:cubicBezTo>
                <a:cubicBezTo>
                  <a:pt x="1280" y="33"/>
                  <a:pt x="1281" y="31"/>
                  <a:pt x="1281" y="27"/>
                </a:cubicBezTo>
                <a:cubicBezTo>
                  <a:pt x="1281" y="25"/>
                  <a:pt x="1280" y="23"/>
                  <a:pt x="1278" y="21"/>
                </a:cubicBezTo>
                <a:cubicBezTo>
                  <a:pt x="1277" y="19"/>
                  <a:pt x="1274" y="19"/>
                  <a:pt x="1271" y="19"/>
                </a:cubicBezTo>
                <a:cubicBezTo>
                  <a:pt x="1267" y="19"/>
                  <a:pt x="1264" y="20"/>
                  <a:pt x="1260" y="22"/>
                </a:cubicBezTo>
                <a:cubicBezTo>
                  <a:pt x="1257" y="24"/>
                  <a:pt x="1255" y="28"/>
                  <a:pt x="1253" y="31"/>
                </a:cubicBezTo>
                <a:cubicBezTo>
                  <a:pt x="1251" y="35"/>
                  <a:pt x="1250" y="40"/>
                  <a:pt x="1250" y="44"/>
                </a:cubicBezTo>
                <a:cubicBezTo>
                  <a:pt x="1250" y="47"/>
                  <a:pt x="1251" y="49"/>
                  <a:pt x="1252" y="52"/>
                </a:cubicBezTo>
                <a:cubicBezTo>
                  <a:pt x="1253" y="54"/>
                  <a:pt x="1254" y="56"/>
                  <a:pt x="1256" y="57"/>
                </a:cubicBezTo>
                <a:cubicBezTo>
                  <a:pt x="1258" y="59"/>
                  <a:pt x="1261" y="59"/>
                  <a:pt x="1264" y="59"/>
                </a:cubicBezTo>
                <a:cubicBezTo>
                  <a:pt x="1267" y="59"/>
                  <a:pt x="1270" y="58"/>
                  <a:pt x="1273" y="57"/>
                </a:cubicBezTo>
                <a:cubicBezTo>
                  <a:pt x="1276" y="55"/>
                  <a:pt x="1278" y="54"/>
                  <a:pt x="1279" y="52"/>
                </a:cubicBezTo>
                <a:close/>
                <a:moveTo>
                  <a:pt x="1269" y="22"/>
                </a:moveTo>
                <a:cubicBezTo>
                  <a:pt x="1271" y="22"/>
                  <a:pt x="1272" y="23"/>
                  <a:pt x="1273" y="24"/>
                </a:cubicBezTo>
                <a:cubicBezTo>
                  <a:pt x="1274" y="25"/>
                  <a:pt x="1274" y="26"/>
                  <a:pt x="1274" y="28"/>
                </a:cubicBezTo>
                <a:cubicBezTo>
                  <a:pt x="1274" y="30"/>
                  <a:pt x="1273" y="32"/>
                  <a:pt x="1272" y="34"/>
                </a:cubicBezTo>
                <a:cubicBezTo>
                  <a:pt x="1270" y="35"/>
                  <a:pt x="1268" y="37"/>
                  <a:pt x="1265" y="38"/>
                </a:cubicBezTo>
                <a:cubicBezTo>
                  <a:pt x="1263" y="39"/>
                  <a:pt x="1260" y="39"/>
                  <a:pt x="1258" y="39"/>
                </a:cubicBezTo>
                <a:cubicBezTo>
                  <a:pt x="1258" y="37"/>
                  <a:pt x="1259" y="34"/>
                  <a:pt x="1259" y="32"/>
                </a:cubicBezTo>
                <a:cubicBezTo>
                  <a:pt x="1260" y="29"/>
                  <a:pt x="1262" y="27"/>
                  <a:pt x="1263" y="25"/>
                </a:cubicBezTo>
                <a:cubicBezTo>
                  <a:pt x="1265" y="23"/>
                  <a:pt x="1267" y="22"/>
                  <a:pt x="1269" y="22"/>
                </a:cubicBezTo>
                <a:close/>
                <a:moveTo>
                  <a:pt x="1310" y="25"/>
                </a:moveTo>
                <a:cubicBezTo>
                  <a:pt x="1311" y="20"/>
                  <a:pt x="1311" y="20"/>
                  <a:pt x="1311" y="20"/>
                </a:cubicBezTo>
                <a:cubicBezTo>
                  <a:pt x="1311" y="20"/>
                  <a:pt x="1309" y="19"/>
                  <a:pt x="1308" y="19"/>
                </a:cubicBezTo>
                <a:cubicBezTo>
                  <a:pt x="1306" y="19"/>
                  <a:pt x="1304" y="19"/>
                  <a:pt x="1303" y="19"/>
                </a:cubicBezTo>
                <a:cubicBezTo>
                  <a:pt x="1300" y="19"/>
                  <a:pt x="1298" y="19"/>
                  <a:pt x="1296" y="20"/>
                </a:cubicBezTo>
                <a:cubicBezTo>
                  <a:pt x="1293" y="21"/>
                  <a:pt x="1292" y="22"/>
                  <a:pt x="1291" y="24"/>
                </a:cubicBezTo>
                <a:cubicBezTo>
                  <a:pt x="1289" y="26"/>
                  <a:pt x="1289" y="27"/>
                  <a:pt x="1289" y="30"/>
                </a:cubicBezTo>
                <a:cubicBezTo>
                  <a:pt x="1289" y="34"/>
                  <a:pt x="1291" y="38"/>
                  <a:pt x="1296" y="41"/>
                </a:cubicBezTo>
                <a:cubicBezTo>
                  <a:pt x="1298" y="43"/>
                  <a:pt x="1300" y="44"/>
                  <a:pt x="1301" y="45"/>
                </a:cubicBezTo>
                <a:cubicBezTo>
                  <a:pt x="1302" y="46"/>
                  <a:pt x="1303" y="48"/>
                  <a:pt x="1303" y="50"/>
                </a:cubicBezTo>
                <a:cubicBezTo>
                  <a:pt x="1303" y="51"/>
                  <a:pt x="1302" y="53"/>
                  <a:pt x="1301" y="54"/>
                </a:cubicBezTo>
                <a:cubicBezTo>
                  <a:pt x="1299" y="55"/>
                  <a:pt x="1297" y="55"/>
                  <a:pt x="1295" y="55"/>
                </a:cubicBezTo>
                <a:cubicBezTo>
                  <a:pt x="1293" y="55"/>
                  <a:pt x="1292" y="55"/>
                  <a:pt x="1290" y="54"/>
                </a:cubicBezTo>
                <a:cubicBezTo>
                  <a:pt x="1288" y="53"/>
                  <a:pt x="1287" y="53"/>
                  <a:pt x="1286" y="52"/>
                </a:cubicBezTo>
                <a:cubicBezTo>
                  <a:pt x="1285" y="57"/>
                  <a:pt x="1285" y="57"/>
                  <a:pt x="1285" y="57"/>
                </a:cubicBezTo>
                <a:cubicBezTo>
                  <a:pt x="1285" y="58"/>
                  <a:pt x="1287" y="58"/>
                  <a:pt x="1289" y="58"/>
                </a:cubicBezTo>
                <a:cubicBezTo>
                  <a:pt x="1291" y="59"/>
                  <a:pt x="1293" y="59"/>
                  <a:pt x="1295" y="59"/>
                </a:cubicBezTo>
                <a:cubicBezTo>
                  <a:pt x="1299" y="59"/>
                  <a:pt x="1303" y="58"/>
                  <a:pt x="1305" y="56"/>
                </a:cubicBezTo>
                <a:cubicBezTo>
                  <a:pt x="1308" y="54"/>
                  <a:pt x="1309" y="52"/>
                  <a:pt x="1309" y="48"/>
                </a:cubicBezTo>
                <a:cubicBezTo>
                  <a:pt x="1309" y="46"/>
                  <a:pt x="1309" y="45"/>
                  <a:pt x="1308" y="43"/>
                </a:cubicBezTo>
                <a:cubicBezTo>
                  <a:pt x="1307" y="42"/>
                  <a:pt x="1306" y="41"/>
                  <a:pt x="1305" y="40"/>
                </a:cubicBezTo>
                <a:cubicBezTo>
                  <a:pt x="1304" y="39"/>
                  <a:pt x="1303" y="38"/>
                  <a:pt x="1301" y="36"/>
                </a:cubicBezTo>
                <a:cubicBezTo>
                  <a:pt x="1299" y="35"/>
                  <a:pt x="1298" y="34"/>
                  <a:pt x="1297" y="32"/>
                </a:cubicBezTo>
                <a:cubicBezTo>
                  <a:pt x="1296" y="31"/>
                  <a:pt x="1295" y="30"/>
                  <a:pt x="1295" y="28"/>
                </a:cubicBezTo>
                <a:cubicBezTo>
                  <a:pt x="1295" y="26"/>
                  <a:pt x="1296" y="25"/>
                  <a:pt x="1297" y="24"/>
                </a:cubicBezTo>
                <a:cubicBezTo>
                  <a:pt x="1299" y="23"/>
                  <a:pt x="1300" y="23"/>
                  <a:pt x="1303" y="23"/>
                </a:cubicBezTo>
                <a:cubicBezTo>
                  <a:pt x="1304" y="23"/>
                  <a:pt x="1306" y="23"/>
                  <a:pt x="1307" y="24"/>
                </a:cubicBezTo>
                <a:cubicBezTo>
                  <a:pt x="1309" y="24"/>
                  <a:pt x="1310" y="25"/>
                  <a:pt x="1310" y="25"/>
                </a:cubicBezTo>
                <a:close/>
                <a:moveTo>
                  <a:pt x="1047" y="110"/>
                </a:moveTo>
                <a:cubicBezTo>
                  <a:pt x="1052" y="111"/>
                  <a:pt x="1052" y="111"/>
                  <a:pt x="1052" y="111"/>
                </a:cubicBezTo>
                <a:cubicBezTo>
                  <a:pt x="1046" y="156"/>
                  <a:pt x="1046" y="156"/>
                  <a:pt x="1046" y="156"/>
                </a:cubicBezTo>
                <a:cubicBezTo>
                  <a:pt x="1041" y="157"/>
                  <a:pt x="1041" y="157"/>
                  <a:pt x="1041" y="157"/>
                </a:cubicBezTo>
                <a:cubicBezTo>
                  <a:pt x="1041" y="159"/>
                  <a:pt x="1041" y="159"/>
                  <a:pt x="1041" y="159"/>
                </a:cubicBezTo>
                <a:cubicBezTo>
                  <a:pt x="1078" y="159"/>
                  <a:pt x="1078" y="159"/>
                  <a:pt x="1078" y="159"/>
                </a:cubicBezTo>
                <a:cubicBezTo>
                  <a:pt x="1081" y="147"/>
                  <a:pt x="1081" y="147"/>
                  <a:pt x="1081" y="147"/>
                </a:cubicBezTo>
                <a:cubicBezTo>
                  <a:pt x="1077" y="146"/>
                  <a:pt x="1077" y="146"/>
                  <a:pt x="1077" y="146"/>
                </a:cubicBezTo>
                <a:cubicBezTo>
                  <a:pt x="1073" y="155"/>
                  <a:pt x="1073" y="155"/>
                  <a:pt x="1073" y="155"/>
                </a:cubicBezTo>
                <a:cubicBezTo>
                  <a:pt x="1053" y="156"/>
                  <a:pt x="1053" y="156"/>
                  <a:pt x="1053" y="156"/>
                </a:cubicBezTo>
                <a:cubicBezTo>
                  <a:pt x="1056" y="134"/>
                  <a:pt x="1056" y="134"/>
                  <a:pt x="1056" y="134"/>
                </a:cubicBezTo>
                <a:cubicBezTo>
                  <a:pt x="1072" y="135"/>
                  <a:pt x="1072" y="135"/>
                  <a:pt x="1072" y="135"/>
                </a:cubicBezTo>
                <a:cubicBezTo>
                  <a:pt x="1073" y="130"/>
                  <a:pt x="1073" y="130"/>
                  <a:pt x="1073" y="130"/>
                </a:cubicBezTo>
                <a:cubicBezTo>
                  <a:pt x="1057" y="130"/>
                  <a:pt x="1057" y="130"/>
                  <a:pt x="1057" y="130"/>
                </a:cubicBezTo>
                <a:cubicBezTo>
                  <a:pt x="1059" y="110"/>
                  <a:pt x="1059" y="110"/>
                  <a:pt x="1059" y="110"/>
                </a:cubicBezTo>
                <a:cubicBezTo>
                  <a:pt x="1075" y="111"/>
                  <a:pt x="1075" y="111"/>
                  <a:pt x="1075" y="111"/>
                </a:cubicBezTo>
                <a:cubicBezTo>
                  <a:pt x="1076" y="118"/>
                  <a:pt x="1076" y="118"/>
                  <a:pt x="1076" y="118"/>
                </a:cubicBezTo>
                <a:cubicBezTo>
                  <a:pt x="1080" y="118"/>
                  <a:pt x="1080" y="118"/>
                  <a:pt x="1080" y="118"/>
                </a:cubicBezTo>
                <a:cubicBezTo>
                  <a:pt x="1081" y="107"/>
                  <a:pt x="1081" y="107"/>
                  <a:pt x="1081" y="107"/>
                </a:cubicBezTo>
                <a:cubicBezTo>
                  <a:pt x="1048" y="107"/>
                  <a:pt x="1048" y="107"/>
                  <a:pt x="1048" y="107"/>
                </a:cubicBezTo>
                <a:lnTo>
                  <a:pt x="1047" y="110"/>
                </a:lnTo>
                <a:close/>
                <a:moveTo>
                  <a:pt x="1100" y="129"/>
                </a:moveTo>
                <a:cubicBezTo>
                  <a:pt x="1100" y="120"/>
                  <a:pt x="1100" y="120"/>
                  <a:pt x="1100" y="120"/>
                </a:cubicBezTo>
                <a:cubicBezTo>
                  <a:pt x="1099" y="119"/>
                  <a:pt x="1099" y="119"/>
                  <a:pt x="1099" y="119"/>
                </a:cubicBezTo>
                <a:cubicBezTo>
                  <a:pt x="1090" y="121"/>
                  <a:pt x="1090" y="121"/>
                  <a:pt x="1090" y="121"/>
                </a:cubicBezTo>
                <a:cubicBezTo>
                  <a:pt x="1090" y="124"/>
                  <a:pt x="1090" y="124"/>
                  <a:pt x="1090" y="124"/>
                </a:cubicBezTo>
                <a:cubicBezTo>
                  <a:pt x="1093" y="125"/>
                  <a:pt x="1093" y="125"/>
                  <a:pt x="1093" y="125"/>
                </a:cubicBezTo>
                <a:cubicBezTo>
                  <a:pt x="1089" y="159"/>
                  <a:pt x="1089" y="159"/>
                  <a:pt x="1089" y="159"/>
                </a:cubicBezTo>
                <a:cubicBezTo>
                  <a:pt x="1095" y="159"/>
                  <a:pt x="1095" y="159"/>
                  <a:pt x="1095" y="159"/>
                </a:cubicBezTo>
                <a:cubicBezTo>
                  <a:pt x="1099" y="134"/>
                  <a:pt x="1099" y="134"/>
                  <a:pt x="1099" y="134"/>
                </a:cubicBezTo>
                <a:cubicBezTo>
                  <a:pt x="1101" y="131"/>
                  <a:pt x="1103" y="129"/>
                  <a:pt x="1105" y="127"/>
                </a:cubicBezTo>
                <a:cubicBezTo>
                  <a:pt x="1107" y="125"/>
                  <a:pt x="1109" y="124"/>
                  <a:pt x="1111" y="124"/>
                </a:cubicBezTo>
                <a:cubicBezTo>
                  <a:pt x="1113" y="124"/>
                  <a:pt x="1114" y="125"/>
                  <a:pt x="1114" y="126"/>
                </a:cubicBezTo>
                <a:cubicBezTo>
                  <a:pt x="1115" y="127"/>
                  <a:pt x="1115" y="128"/>
                  <a:pt x="1115" y="130"/>
                </a:cubicBezTo>
                <a:cubicBezTo>
                  <a:pt x="1115" y="132"/>
                  <a:pt x="1115" y="134"/>
                  <a:pt x="1115" y="135"/>
                </a:cubicBezTo>
                <a:cubicBezTo>
                  <a:pt x="1115" y="137"/>
                  <a:pt x="1114" y="140"/>
                  <a:pt x="1114" y="142"/>
                </a:cubicBezTo>
                <a:cubicBezTo>
                  <a:pt x="1114" y="144"/>
                  <a:pt x="1114" y="144"/>
                  <a:pt x="1114" y="144"/>
                </a:cubicBezTo>
                <a:cubicBezTo>
                  <a:pt x="1113" y="147"/>
                  <a:pt x="1113" y="147"/>
                  <a:pt x="1113" y="147"/>
                </a:cubicBezTo>
                <a:cubicBezTo>
                  <a:pt x="1112" y="151"/>
                  <a:pt x="1112" y="154"/>
                  <a:pt x="1112" y="156"/>
                </a:cubicBezTo>
                <a:cubicBezTo>
                  <a:pt x="1112" y="159"/>
                  <a:pt x="1113" y="160"/>
                  <a:pt x="1116" y="160"/>
                </a:cubicBezTo>
                <a:cubicBezTo>
                  <a:pt x="1117" y="160"/>
                  <a:pt x="1119" y="160"/>
                  <a:pt x="1120" y="159"/>
                </a:cubicBezTo>
                <a:cubicBezTo>
                  <a:pt x="1121" y="159"/>
                  <a:pt x="1122" y="158"/>
                  <a:pt x="1123" y="157"/>
                </a:cubicBezTo>
                <a:cubicBezTo>
                  <a:pt x="1123" y="157"/>
                  <a:pt x="1124" y="156"/>
                  <a:pt x="1124" y="156"/>
                </a:cubicBezTo>
                <a:cubicBezTo>
                  <a:pt x="1123" y="154"/>
                  <a:pt x="1123" y="154"/>
                  <a:pt x="1123" y="154"/>
                </a:cubicBezTo>
                <a:cubicBezTo>
                  <a:pt x="1122" y="155"/>
                  <a:pt x="1121" y="156"/>
                  <a:pt x="1120" y="156"/>
                </a:cubicBezTo>
                <a:cubicBezTo>
                  <a:pt x="1119" y="156"/>
                  <a:pt x="1119" y="155"/>
                  <a:pt x="1119" y="154"/>
                </a:cubicBezTo>
                <a:cubicBezTo>
                  <a:pt x="1119" y="152"/>
                  <a:pt x="1119" y="149"/>
                  <a:pt x="1120" y="145"/>
                </a:cubicBezTo>
                <a:cubicBezTo>
                  <a:pt x="1121" y="142"/>
                  <a:pt x="1121" y="142"/>
                  <a:pt x="1121" y="142"/>
                </a:cubicBezTo>
                <a:cubicBezTo>
                  <a:pt x="1121" y="140"/>
                  <a:pt x="1121" y="140"/>
                  <a:pt x="1121" y="140"/>
                </a:cubicBezTo>
                <a:cubicBezTo>
                  <a:pt x="1122" y="135"/>
                  <a:pt x="1122" y="132"/>
                  <a:pt x="1122" y="130"/>
                </a:cubicBezTo>
                <a:cubicBezTo>
                  <a:pt x="1122" y="126"/>
                  <a:pt x="1122" y="123"/>
                  <a:pt x="1120" y="122"/>
                </a:cubicBezTo>
                <a:cubicBezTo>
                  <a:pt x="1119" y="120"/>
                  <a:pt x="1117" y="119"/>
                  <a:pt x="1114" y="119"/>
                </a:cubicBezTo>
                <a:cubicBezTo>
                  <a:pt x="1112" y="119"/>
                  <a:pt x="1109" y="120"/>
                  <a:pt x="1106" y="122"/>
                </a:cubicBezTo>
                <a:cubicBezTo>
                  <a:pt x="1104" y="124"/>
                  <a:pt x="1102" y="126"/>
                  <a:pt x="1100" y="129"/>
                </a:cubicBezTo>
                <a:close/>
                <a:moveTo>
                  <a:pt x="1159" y="162"/>
                </a:moveTo>
                <a:cubicBezTo>
                  <a:pt x="1165" y="119"/>
                  <a:pt x="1165" y="119"/>
                  <a:pt x="1165" y="119"/>
                </a:cubicBezTo>
                <a:cubicBezTo>
                  <a:pt x="1160" y="121"/>
                  <a:pt x="1160" y="121"/>
                  <a:pt x="1160" y="121"/>
                </a:cubicBezTo>
                <a:cubicBezTo>
                  <a:pt x="1159" y="121"/>
                  <a:pt x="1158" y="120"/>
                  <a:pt x="1157" y="120"/>
                </a:cubicBezTo>
                <a:cubicBezTo>
                  <a:pt x="1155" y="120"/>
                  <a:pt x="1154" y="119"/>
                  <a:pt x="1153" y="119"/>
                </a:cubicBezTo>
                <a:cubicBezTo>
                  <a:pt x="1148" y="119"/>
                  <a:pt x="1144" y="121"/>
                  <a:pt x="1141" y="123"/>
                </a:cubicBezTo>
                <a:cubicBezTo>
                  <a:pt x="1137" y="126"/>
                  <a:pt x="1135" y="129"/>
                  <a:pt x="1133" y="133"/>
                </a:cubicBezTo>
                <a:cubicBezTo>
                  <a:pt x="1131" y="137"/>
                  <a:pt x="1130" y="141"/>
                  <a:pt x="1130" y="145"/>
                </a:cubicBezTo>
                <a:cubicBezTo>
                  <a:pt x="1130" y="150"/>
                  <a:pt x="1131" y="153"/>
                  <a:pt x="1133" y="156"/>
                </a:cubicBezTo>
                <a:cubicBezTo>
                  <a:pt x="1135" y="159"/>
                  <a:pt x="1138" y="160"/>
                  <a:pt x="1142" y="160"/>
                </a:cubicBezTo>
                <a:cubicBezTo>
                  <a:pt x="1144" y="160"/>
                  <a:pt x="1146" y="159"/>
                  <a:pt x="1148" y="158"/>
                </a:cubicBezTo>
                <a:cubicBezTo>
                  <a:pt x="1150" y="157"/>
                  <a:pt x="1152" y="156"/>
                  <a:pt x="1153" y="155"/>
                </a:cubicBezTo>
                <a:cubicBezTo>
                  <a:pt x="1151" y="164"/>
                  <a:pt x="1151" y="164"/>
                  <a:pt x="1151" y="164"/>
                </a:cubicBezTo>
                <a:cubicBezTo>
                  <a:pt x="1151" y="167"/>
                  <a:pt x="1150" y="169"/>
                  <a:pt x="1149" y="170"/>
                </a:cubicBezTo>
                <a:cubicBezTo>
                  <a:pt x="1147" y="172"/>
                  <a:pt x="1145" y="172"/>
                  <a:pt x="1142" y="172"/>
                </a:cubicBezTo>
                <a:cubicBezTo>
                  <a:pt x="1140" y="172"/>
                  <a:pt x="1139" y="172"/>
                  <a:pt x="1137" y="171"/>
                </a:cubicBezTo>
                <a:cubicBezTo>
                  <a:pt x="1136" y="171"/>
                  <a:pt x="1134" y="170"/>
                  <a:pt x="1133" y="170"/>
                </a:cubicBezTo>
                <a:cubicBezTo>
                  <a:pt x="1132" y="175"/>
                  <a:pt x="1132" y="175"/>
                  <a:pt x="1132" y="175"/>
                </a:cubicBezTo>
                <a:cubicBezTo>
                  <a:pt x="1132" y="176"/>
                  <a:pt x="1134" y="176"/>
                  <a:pt x="1135" y="176"/>
                </a:cubicBezTo>
                <a:cubicBezTo>
                  <a:pt x="1137" y="177"/>
                  <a:pt x="1138" y="177"/>
                  <a:pt x="1140" y="177"/>
                </a:cubicBezTo>
                <a:cubicBezTo>
                  <a:pt x="1142" y="177"/>
                  <a:pt x="1145" y="176"/>
                  <a:pt x="1148" y="175"/>
                </a:cubicBezTo>
                <a:cubicBezTo>
                  <a:pt x="1150" y="174"/>
                  <a:pt x="1153" y="173"/>
                  <a:pt x="1155" y="170"/>
                </a:cubicBezTo>
                <a:cubicBezTo>
                  <a:pt x="1157" y="168"/>
                  <a:pt x="1158" y="165"/>
                  <a:pt x="1159" y="162"/>
                </a:cubicBezTo>
                <a:close/>
                <a:moveTo>
                  <a:pt x="1157" y="125"/>
                </a:moveTo>
                <a:cubicBezTo>
                  <a:pt x="1154" y="150"/>
                  <a:pt x="1154" y="150"/>
                  <a:pt x="1154" y="150"/>
                </a:cubicBezTo>
                <a:cubicBezTo>
                  <a:pt x="1152" y="151"/>
                  <a:pt x="1151" y="153"/>
                  <a:pt x="1149" y="154"/>
                </a:cubicBezTo>
                <a:cubicBezTo>
                  <a:pt x="1148" y="155"/>
                  <a:pt x="1146" y="155"/>
                  <a:pt x="1144" y="155"/>
                </a:cubicBezTo>
                <a:cubicBezTo>
                  <a:pt x="1142" y="155"/>
                  <a:pt x="1140" y="155"/>
                  <a:pt x="1139" y="153"/>
                </a:cubicBezTo>
                <a:cubicBezTo>
                  <a:pt x="1138" y="151"/>
                  <a:pt x="1138" y="148"/>
                  <a:pt x="1138" y="145"/>
                </a:cubicBezTo>
                <a:cubicBezTo>
                  <a:pt x="1138" y="142"/>
                  <a:pt x="1138" y="138"/>
                  <a:pt x="1139" y="135"/>
                </a:cubicBezTo>
                <a:cubicBezTo>
                  <a:pt x="1140" y="132"/>
                  <a:pt x="1142" y="129"/>
                  <a:pt x="1144" y="127"/>
                </a:cubicBezTo>
                <a:cubicBezTo>
                  <a:pt x="1146" y="124"/>
                  <a:pt x="1149" y="123"/>
                  <a:pt x="1152" y="123"/>
                </a:cubicBezTo>
                <a:cubicBezTo>
                  <a:pt x="1154" y="123"/>
                  <a:pt x="1156" y="124"/>
                  <a:pt x="1157" y="125"/>
                </a:cubicBezTo>
                <a:close/>
                <a:moveTo>
                  <a:pt x="1181" y="153"/>
                </a:moveTo>
                <a:cubicBezTo>
                  <a:pt x="1185" y="120"/>
                  <a:pt x="1185" y="120"/>
                  <a:pt x="1185" y="120"/>
                </a:cubicBezTo>
                <a:cubicBezTo>
                  <a:pt x="1184" y="119"/>
                  <a:pt x="1184" y="119"/>
                  <a:pt x="1184" y="119"/>
                </a:cubicBezTo>
                <a:cubicBezTo>
                  <a:pt x="1174" y="121"/>
                  <a:pt x="1174" y="121"/>
                  <a:pt x="1174" y="121"/>
                </a:cubicBezTo>
                <a:cubicBezTo>
                  <a:pt x="1173" y="123"/>
                  <a:pt x="1173" y="123"/>
                  <a:pt x="1173" y="123"/>
                </a:cubicBezTo>
                <a:cubicBezTo>
                  <a:pt x="1178" y="125"/>
                  <a:pt x="1178" y="125"/>
                  <a:pt x="1178" y="125"/>
                </a:cubicBezTo>
                <a:cubicBezTo>
                  <a:pt x="1177" y="132"/>
                  <a:pt x="1176" y="138"/>
                  <a:pt x="1175" y="142"/>
                </a:cubicBezTo>
                <a:cubicBezTo>
                  <a:pt x="1174" y="150"/>
                  <a:pt x="1174" y="154"/>
                  <a:pt x="1173" y="156"/>
                </a:cubicBezTo>
                <a:cubicBezTo>
                  <a:pt x="1173" y="157"/>
                  <a:pt x="1174" y="158"/>
                  <a:pt x="1174" y="159"/>
                </a:cubicBezTo>
                <a:cubicBezTo>
                  <a:pt x="1175" y="160"/>
                  <a:pt x="1176" y="160"/>
                  <a:pt x="1178" y="160"/>
                </a:cubicBezTo>
                <a:cubicBezTo>
                  <a:pt x="1180" y="160"/>
                  <a:pt x="1182" y="159"/>
                  <a:pt x="1183" y="158"/>
                </a:cubicBezTo>
                <a:cubicBezTo>
                  <a:pt x="1184" y="157"/>
                  <a:pt x="1185" y="156"/>
                  <a:pt x="1186" y="155"/>
                </a:cubicBezTo>
                <a:cubicBezTo>
                  <a:pt x="1185" y="154"/>
                  <a:pt x="1185" y="154"/>
                  <a:pt x="1185" y="154"/>
                </a:cubicBezTo>
                <a:cubicBezTo>
                  <a:pt x="1184" y="154"/>
                  <a:pt x="1184" y="155"/>
                  <a:pt x="1183" y="155"/>
                </a:cubicBezTo>
                <a:cubicBezTo>
                  <a:pt x="1183" y="156"/>
                  <a:pt x="1182" y="156"/>
                  <a:pt x="1182" y="156"/>
                </a:cubicBezTo>
                <a:cubicBezTo>
                  <a:pt x="1181" y="156"/>
                  <a:pt x="1181" y="156"/>
                  <a:pt x="1181" y="155"/>
                </a:cubicBezTo>
                <a:cubicBezTo>
                  <a:pt x="1181" y="155"/>
                  <a:pt x="1180" y="155"/>
                  <a:pt x="1180" y="154"/>
                </a:cubicBezTo>
                <a:lnTo>
                  <a:pt x="1181" y="153"/>
                </a:lnTo>
                <a:close/>
                <a:moveTo>
                  <a:pt x="1183" y="112"/>
                </a:moveTo>
                <a:cubicBezTo>
                  <a:pt x="1184" y="112"/>
                  <a:pt x="1185" y="111"/>
                  <a:pt x="1186" y="110"/>
                </a:cubicBezTo>
                <a:cubicBezTo>
                  <a:pt x="1187" y="109"/>
                  <a:pt x="1188" y="108"/>
                  <a:pt x="1188" y="107"/>
                </a:cubicBezTo>
                <a:cubicBezTo>
                  <a:pt x="1188" y="106"/>
                  <a:pt x="1187" y="105"/>
                  <a:pt x="1187" y="104"/>
                </a:cubicBezTo>
                <a:cubicBezTo>
                  <a:pt x="1186" y="103"/>
                  <a:pt x="1185" y="103"/>
                  <a:pt x="1184" y="103"/>
                </a:cubicBezTo>
                <a:cubicBezTo>
                  <a:pt x="1182" y="103"/>
                  <a:pt x="1181" y="103"/>
                  <a:pt x="1180" y="104"/>
                </a:cubicBezTo>
                <a:cubicBezTo>
                  <a:pt x="1180" y="105"/>
                  <a:pt x="1179" y="107"/>
                  <a:pt x="1179" y="108"/>
                </a:cubicBezTo>
                <a:cubicBezTo>
                  <a:pt x="1179" y="109"/>
                  <a:pt x="1179" y="110"/>
                  <a:pt x="1180" y="111"/>
                </a:cubicBezTo>
                <a:cubicBezTo>
                  <a:pt x="1181" y="111"/>
                  <a:pt x="1182" y="112"/>
                  <a:pt x="1183" y="112"/>
                </a:cubicBezTo>
                <a:close/>
                <a:moveTo>
                  <a:pt x="1207" y="129"/>
                </a:moveTo>
                <a:cubicBezTo>
                  <a:pt x="1208" y="120"/>
                  <a:pt x="1208" y="120"/>
                  <a:pt x="1208" y="120"/>
                </a:cubicBezTo>
                <a:cubicBezTo>
                  <a:pt x="1207" y="119"/>
                  <a:pt x="1207" y="119"/>
                  <a:pt x="1207" y="119"/>
                </a:cubicBezTo>
                <a:cubicBezTo>
                  <a:pt x="1198" y="121"/>
                  <a:pt x="1198" y="121"/>
                  <a:pt x="1198" y="121"/>
                </a:cubicBezTo>
                <a:cubicBezTo>
                  <a:pt x="1198" y="124"/>
                  <a:pt x="1198" y="124"/>
                  <a:pt x="1198" y="124"/>
                </a:cubicBezTo>
                <a:cubicBezTo>
                  <a:pt x="1201" y="125"/>
                  <a:pt x="1201" y="125"/>
                  <a:pt x="1201" y="125"/>
                </a:cubicBezTo>
                <a:cubicBezTo>
                  <a:pt x="1196" y="159"/>
                  <a:pt x="1196" y="159"/>
                  <a:pt x="1196" y="159"/>
                </a:cubicBezTo>
                <a:cubicBezTo>
                  <a:pt x="1203" y="159"/>
                  <a:pt x="1203" y="159"/>
                  <a:pt x="1203" y="159"/>
                </a:cubicBezTo>
                <a:cubicBezTo>
                  <a:pt x="1207" y="134"/>
                  <a:pt x="1207" y="134"/>
                  <a:pt x="1207" y="134"/>
                </a:cubicBezTo>
                <a:cubicBezTo>
                  <a:pt x="1208" y="131"/>
                  <a:pt x="1210" y="129"/>
                  <a:pt x="1213" y="127"/>
                </a:cubicBezTo>
                <a:cubicBezTo>
                  <a:pt x="1215" y="125"/>
                  <a:pt x="1217" y="124"/>
                  <a:pt x="1219" y="124"/>
                </a:cubicBezTo>
                <a:cubicBezTo>
                  <a:pt x="1220" y="124"/>
                  <a:pt x="1221" y="125"/>
                  <a:pt x="1222" y="126"/>
                </a:cubicBezTo>
                <a:cubicBezTo>
                  <a:pt x="1223" y="127"/>
                  <a:pt x="1223" y="128"/>
                  <a:pt x="1223" y="130"/>
                </a:cubicBezTo>
                <a:cubicBezTo>
                  <a:pt x="1223" y="132"/>
                  <a:pt x="1223" y="134"/>
                  <a:pt x="1223" y="135"/>
                </a:cubicBezTo>
                <a:cubicBezTo>
                  <a:pt x="1222" y="137"/>
                  <a:pt x="1222" y="140"/>
                  <a:pt x="1222" y="142"/>
                </a:cubicBezTo>
                <a:cubicBezTo>
                  <a:pt x="1221" y="144"/>
                  <a:pt x="1221" y="144"/>
                  <a:pt x="1221" y="144"/>
                </a:cubicBezTo>
                <a:cubicBezTo>
                  <a:pt x="1221" y="147"/>
                  <a:pt x="1221" y="147"/>
                  <a:pt x="1221" y="147"/>
                </a:cubicBezTo>
                <a:cubicBezTo>
                  <a:pt x="1220" y="151"/>
                  <a:pt x="1219" y="154"/>
                  <a:pt x="1219" y="156"/>
                </a:cubicBezTo>
                <a:cubicBezTo>
                  <a:pt x="1219" y="159"/>
                  <a:pt x="1221" y="160"/>
                  <a:pt x="1224" y="160"/>
                </a:cubicBezTo>
                <a:cubicBezTo>
                  <a:pt x="1225" y="160"/>
                  <a:pt x="1226" y="160"/>
                  <a:pt x="1227" y="159"/>
                </a:cubicBezTo>
                <a:cubicBezTo>
                  <a:pt x="1228" y="159"/>
                  <a:pt x="1229" y="158"/>
                  <a:pt x="1230" y="157"/>
                </a:cubicBezTo>
                <a:cubicBezTo>
                  <a:pt x="1231" y="157"/>
                  <a:pt x="1231" y="156"/>
                  <a:pt x="1232" y="156"/>
                </a:cubicBezTo>
                <a:cubicBezTo>
                  <a:pt x="1231" y="154"/>
                  <a:pt x="1231" y="154"/>
                  <a:pt x="1231" y="154"/>
                </a:cubicBezTo>
                <a:cubicBezTo>
                  <a:pt x="1229" y="155"/>
                  <a:pt x="1228" y="156"/>
                  <a:pt x="1227" y="156"/>
                </a:cubicBezTo>
                <a:cubicBezTo>
                  <a:pt x="1227" y="156"/>
                  <a:pt x="1227" y="155"/>
                  <a:pt x="1227" y="154"/>
                </a:cubicBezTo>
                <a:cubicBezTo>
                  <a:pt x="1227" y="152"/>
                  <a:pt x="1227" y="149"/>
                  <a:pt x="1228" y="145"/>
                </a:cubicBezTo>
                <a:cubicBezTo>
                  <a:pt x="1228" y="142"/>
                  <a:pt x="1228" y="142"/>
                  <a:pt x="1228" y="142"/>
                </a:cubicBezTo>
                <a:cubicBezTo>
                  <a:pt x="1229" y="140"/>
                  <a:pt x="1229" y="140"/>
                  <a:pt x="1229" y="140"/>
                </a:cubicBezTo>
                <a:cubicBezTo>
                  <a:pt x="1230" y="135"/>
                  <a:pt x="1230" y="132"/>
                  <a:pt x="1230" y="130"/>
                </a:cubicBezTo>
                <a:cubicBezTo>
                  <a:pt x="1230" y="126"/>
                  <a:pt x="1229" y="123"/>
                  <a:pt x="1228" y="122"/>
                </a:cubicBezTo>
                <a:cubicBezTo>
                  <a:pt x="1227" y="120"/>
                  <a:pt x="1225" y="119"/>
                  <a:pt x="1222" y="119"/>
                </a:cubicBezTo>
                <a:cubicBezTo>
                  <a:pt x="1219" y="119"/>
                  <a:pt x="1217" y="120"/>
                  <a:pt x="1214" y="122"/>
                </a:cubicBezTo>
                <a:cubicBezTo>
                  <a:pt x="1211" y="124"/>
                  <a:pt x="1209" y="126"/>
                  <a:pt x="1207" y="129"/>
                </a:cubicBezTo>
                <a:close/>
                <a:moveTo>
                  <a:pt x="1267" y="153"/>
                </a:moveTo>
                <a:cubicBezTo>
                  <a:pt x="1266" y="150"/>
                  <a:pt x="1266" y="150"/>
                  <a:pt x="1266" y="150"/>
                </a:cubicBezTo>
                <a:cubicBezTo>
                  <a:pt x="1264" y="152"/>
                  <a:pt x="1262" y="153"/>
                  <a:pt x="1260" y="154"/>
                </a:cubicBezTo>
                <a:cubicBezTo>
                  <a:pt x="1258" y="155"/>
                  <a:pt x="1256" y="156"/>
                  <a:pt x="1254" y="156"/>
                </a:cubicBezTo>
                <a:cubicBezTo>
                  <a:pt x="1251" y="156"/>
                  <a:pt x="1249" y="154"/>
                  <a:pt x="1248" y="152"/>
                </a:cubicBezTo>
                <a:cubicBezTo>
                  <a:pt x="1246" y="150"/>
                  <a:pt x="1246" y="147"/>
                  <a:pt x="1246" y="143"/>
                </a:cubicBezTo>
                <a:cubicBezTo>
                  <a:pt x="1249" y="143"/>
                  <a:pt x="1252" y="143"/>
                  <a:pt x="1256" y="142"/>
                </a:cubicBezTo>
                <a:cubicBezTo>
                  <a:pt x="1259" y="140"/>
                  <a:pt x="1263" y="139"/>
                  <a:pt x="1265" y="136"/>
                </a:cubicBezTo>
                <a:cubicBezTo>
                  <a:pt x="1268" y="134"/>
                  <a:pt x="1269" y="131"/>
                  <a:pt x="1269" y="128"/>
                </a:cubicBezTo>
                <a:cubicBezTo>
                  <a:pt x="1269" y="125"/>
                  <a:pt x="1268" y="123"/>
                  <a:pt x="1267" y="122"/>
                </a:cubicBezTo>
                <a:cubicBezTo>
                  <a:pt x="1265" y="120"/>
                  <a:pt x="1263" y="119"/>
                  <a:pt x="1259" y="119"/>
                </a:cubicBezTo>
                <a:cubicBezTo>
                  <a:pt x="1255" y="119"/>
                  <a:pt x="1252" y="121"/>
                  <a:pt x="1249" y="123"/>
                </a:cubicBezTo>
                <a:cubicBezTo>
                  <a:pt x="1246" y="125"/>
                  <a:pt x="1243" y="128"/>
                  <a:pt x="1241" y="132"/>
                </a:cubicBezTo>
                <a:cubicBezTo>
                  <a:pt x="1240" y="136"/>
                  <a:pt x="1239" y="140"/>
                  <a:pt x="1239" y="145"/>
                </a:cubicBezTo>
                <a:cubicBezTo>
                  <a:pt x="1239" y="147"/>
                  <a:pt x="1239" y="150"/>
                  <a:pt x="1240" y="152"/>
                </a:cubicBezTo>
                <a:cubicBezTo>
                  <a:pt x="1241" y="155"/>
                  <a:pt x="1243" y="156"/>
                  <a:pt x="1245" y="158"/>
                </a:cubicBezTo>
                <a:cubicBezTo>
                  <a:pt x="1247" y="159"/>
                  <a:pt x="1249" y="160"/>
                  <a:pt x="1253" y="160"/>
                </a:cubicBezTo>
                <a:cubicBezTo>
                  <a:pt x="1256" y="160"/>
                  <a:pt x="1259" y="159"/>
                  <a:pt x="1261" y="158"/>
                </a:cubicBezTo>
                <a:cubicBezTo>
                  <a:pt x="1264" y="156"/>
                  <a:pt x="1266" y="154"/>
                  <a:pt x="1267" y="153"/>
                </a:cubicBezTo>
                <a:close/>
                <a:moveTo>
                  <a:pt x="1258" y="123"/>
                </a:moveTo>
                <a:cubicBezTo>
                  <a:pt x="1259" y="123"/>
                  <a:pt x="1260" y="124"/>
                  <a:pt x="1261" y="125"/>
                </a:cubicBezTo>
                <a:cubicBezTo>
                  <a:pt x="1262" y="125"/>
                  <a:pt x="1263" y="127"/>
                  <a:pt x="1263" y="129"/>
                </a:cubicBezTo>
                <a:cubicBezTo>
                  <a:pt x="1263" y="131"/>
                  <a:pt x="1262" y="133"/>
                  <a:pt x="1260" y="135"/>
                </a:cubicBezTo>
                <a:cubicBezTo>
                  <a:pt x="1258" y="136"/>
                  <a:pt x="1256" y="138"/>
                  <a:pt x="1253" y="139"/>
                </a:cubicBezTo>
                <a:cubicBezTo>
                  <a:pt x="1251" y="139"/>
                  <a:pt x="1248" y="140"/>
                  <a:pt x="1246" y="140"/>
                </a:cubicBezTo>
                <a:cubicBezTo>
                  <a:pt x="1246" y="138"/>
                  <a:pt x="1247" y="135"/>
                  <a:pt x="1248" y="132"/>
                </a:cubicBezTo>
                <a:cubicBezTo>
                  <a:pt x="1249" y="130"/>
                  <a:pt x="1250" y="127"/>
                  <a:pt x="1252" y="126"/>
                </a:cubicBezTo>
                <a:cubicBezTo>
                  <a:pt x="1254" y="124"/>
                  <a:pt x="1255" y="123"/>
                  <a:pt x="1258" y="123"/>
                </a:cubicBezTo>
                <a:close/>
                <a:moveTo>
                  <a:pt x="1303" y="153"/>
                </a:moveTo>
                <a:cubicBezTo>
                  <a:pt x="1302" y="150"/>
                  <a:pt x="1302" y="150"/>
                  <a:pt x="1302" y="150"/>
                </a:cubicBezTo>
                <a:cubicBezTo>
                  <a:pt x="1300" y="152"/>
                  <a:pt x="1298" y="153"/>
                  <a:pt x="1296" y="154"/>
                </a:cubicBezTo>
                <a:cubicBezTo>
                  <a:pt x="1294" y="155"/>
                  <a:pt x="1292" y="156"/>
                  <a:pt x="1290" y="156"/>
                </a:cubicBezTo>
                <a:cubicBezTo>
                  <a:pt x="1287" y="156"/>
                  <a:pt x="1285" y="154"/>
                  <a:pt x="1284" y="152"/>
                </a:cubicBezTo>
                <a:cubicBezTo>
                  <a:pt x="1282" y="150"/>
                  <a:pt x="1282" y="147"/>
                  <a:pt x="1282" y="143"/>
                </a:cubicBezTo>
                <a:cubicBezTo>
                  <a:pt x="1285" y="143"/>
                  <a:pt x="1288" y="143"/>
                  <a:pt x="1292" y="142"/>
                </a:cubicBezTo>
                <a:cubicBezTo>
                  <a:pt x="1295" y="140"/>
                  <a:pt x="1299" y="139"/>
                  <a:pt x="1301" y="136"/>
                </a:cubicBezTo>
                <a:cubicBezTo>
                  <a:pt x="1304" y="134"/>
                  <a:pt x="1305" y="131"/>
                  <a:pt x="1305" y="128"/>
                </a:cubicBezTo>
                <a:cubicBezTo>
                  <a:pt x="1305" y="125"/>
                  <a:pt x="1304" y="123"/>
                  <a:pt x="1303" y="122"/>
                </a:cubicBezTo>
                <a:cubicBezTo>
                  <a:pt x="1301" y="120"/>
                  <a:pt x="1299" y="119"/>
                  <a:pt x="1295" y="119"/>
                </a:cubicBezTo>
                <a:cubicBezTo>
                  <a:pt x="1291" y="119"/>
                  <a:pt x="1288" y="121"/>
                  <a:pt x="1285" y="123"/>
                </a:cubicBezTo>
                <a:cubicBezTo>
                  <a:pt x="1282" y="125"/>
                  <a:pt x="1279" y="128"/>
                  <a:pt x="1277" y="132"/>
                </a:cubicBezTo>
                <a:cubicBezTo>
                  <a:pt x="1275" y="136"/>
                  <a:pt x="1275" y="140"/>
                  <a:pt x="1275" y="145"/>
                </a:cubicBezTo>
                <a:cubicBezTo>
                  <a:pt x="1275" y="147"/>
                  <a:pt x="1275" y="150"/>
                  <a:pt x="1276" y="152"/>
                </a:cubicBezTo>
                <a:cubicBezTo>
                  <a:pt x="1277" y="155"/>
                  <a:pt x="1279" y="156"/>
                  <a:pt x="1281" y="158"/>
                </a:cubicBezTo>
                <a:cubicBezTo>
                  <a:pt x="1283" y="159"/>
                  <a:pt x="1285" y="160"/>
                  <a:pt x="1288" y="160"/>
                </a:cubicBezTo>
                <a:cubicBezTo>
                  <a:pt x="1292" y="160"/>
                  <a:pt x="1295" y="159"/>
                  <a:pt x="1297" y="158"/>
                </a:cubicBezTo>
                <a:cubicBezTo>
                  <a:pt x="1300" y="156"/>
                  <a:pt x="1302" y="154"/>
                  <a:pt x="1303" y="153"/>
                </a:cubicBezTo>
                <a:close/>
                <a:moveTo>
                  <a:pt x="1294" y="123"/>
                </a:moveTo>
                <a:cubicBezTo>
                  <a:pt x="1295" y="123"/>
                  <a:pt x="1296" y="124"/>
                  <a:pt x="1297" y="125"/>
                </a:cubicBezTo>
                <a:cubicBezTo>
                  <a:pt x="1298" y="125"/>
                  <a:pt x="1298" y="127"/>
                  <a:pt x="1298" y="129"/>
                </a:cubicBezTo>
                <a:cubicBezTo>
                  <a:pt x="1298" y="131"/>
                  <a:pt x="1298" y="133"/>
                  <a:pt x="1296" y="135"/>
                </a:cubicBezTo>
                <a:cubicBezTo>
                  <a:pt x="1294" y="136"/>
                  <a:pt x="1292" y="138"/>
                  <a:pt x="1289" y="139"/>
                </a:cubicBezTo>
                <a:cubicBezTo>
                  <a:pt x="1287" y="139"/>
                  <a:pt x="1284" y="140"/>
                  <a:pt x="1282" y="140"/>
                </a:cubicBezTo>
                <a:cubicBezTo>
                  <a:pt x="1282" y="138"/>
                  <a:pt x="1283" y="135"/>
                  <a:pt x="1284" y="132"/>
                </a:cubicBezTo>
                <a:cubicBezTo>
                  <a:pt x="1285" y="130"/>
                  <a:pt x="1286" y="127"/>
                  <a:pt x="1288" y="126"/>
                </a:cubicBezTo>
                <a:cubicBezTo>
                  <a:pt x="1289" y="124"/>
                  <a:pt x="1291" y="123"/>
                  <a:pt x="1294" y="123"/>
                </a:cubicBezTo>
                <a:close/>
                <a:moveTo>
                  <a:pt x="1322" y="129"/>
                </a:moveTo>
                <a:cubicBezTo>
                  <a:pt x="1323" y="127"/>
                  <a:pt x="1323" y="127"/>
                  <a:pt x="1323" y="127"/>
                </a:cubicBezTo>
                <a:cubicBezTo>
                  <a:pt x="1323" y="120"/>
                  <a:pt x="1323" y="120"/>
                  <a:pt x="1323" y="120"/>
                </a:cubicBezTo>
                <a:cubicBezTo>
                  <a:pt x="1322" y="119"/>
                  <a:pt x="1322" y="119"/>
                  <a:pt x="1322" y="119"/>
                </a:cubicBezTo>
                <a:cubicBezTo>
                  <a:pt x="1314" y="121"/>
                  <a:pt x="1314" y="121"/>
                  <a:pt x="1314" y="121"/>
                </a:cubicBezTo>
                <a:cubicBezTo>
                  <a:pt x="1313" y="124"/>
                  <a:pt x="1313" y="124"/>
                  <a:pt x="1313" y="124"/>
                </a:cubicBezTo>
                <a:cubicBezTo>
                  <a:pt x="1317" y="125"/>
                  <a:pt x="1317" y="125"/>
                  <a:pt x="1317" y="125"/>
                </a:cubicBezTo>
                <a:cubicBezTo>
                  <a:pt x="1312" y="159"/>
                  <a:pt x="1312" y="159"/>
                  <a:pt x="1312" y="159"/>
                </a:cubicBezTo>
                <a:cubicBezTo>
                  <a:pt x="1319" y="159"/>
                  <a:pt x="1319" y="159"/>
                  <a:pt x="1319" y="159"/>
                </a:cubicBezTo>
                <a:cubicBezTo>
                  <a:pt x="1322" y="134"/>
                  <a:pt x="1322" y="134"/>
                  <a:pt x="1322" y="134"/>
                </a:cubicBezTo>
                <a:cubicBezTo>
                  <a:pt x="1323" y="132"/>
                  <a:pt x="1325" y="130"/>
                  <a:pt x="1327" y="129"/>
                </a:cubicBezTo>
                <a:cubicBezTo>
                  <a:pt x="1329" y="127"/>
                  <a:pt x="1331" y="127"/>
                  <a:pt x="1333" y="127"/>
                </a:cubicBezTo>
                <a:cubicBezTo>
                  <a:pt x="1334" y="127"/>
                  <a:pt x="1335" y="127"/>
                  <a:pt x="1336" y="127"/>
                </a:cubicBezTo>
                <a:cubicBezTo>
                  <a:pt x="1338" y="120"/>
                  <a:pt x="1338" y="120"/>
                  <a:pt x="1338" y="120"/>
                </a:cubicBezTo>
                <a:cubicBezTo>
                  <a:pt x="1337" y="120"/>
                  <a:pt x="1336" y="119"/>
                  <a:pt x="1335" y="119"/>
                </a:cubicBezTo>
                <a:cubicBezTo>
                  <a:pt x="1333" y="119"/>
                  <a:pt x="1331" y="120"/>
                  <a:pt x="1330" y="121"/>
                </a:cubicBezTo>
                <a:cubicBezTo>
                  <a:pt x="1328" y="122"/>
                  <a:pt x="1326" y="123"/>
                  <a:pt x="1325" y="125"/>
                </a:cubicBezTo>
                <a:cubicBezTo>
                  <a:pt x="1324" y="126"/>
                  <a:pt x="1323" y="128"/>
                  <a:pt x="1322" y="129"/>
                </a:cubicBezTo>
                <a:close/>
                <a:moveTo>
                  <a:pt x="1349" y="153"/>
                </a:moveTo>
                <a:cubicBezTo>
                  <a:pt x="1354" y="120"/>
                  <a:pt x="1354" y="120"/>
                  <a:pt x="1354" y="120"/>
                </a:cubicBezTo>
                <a:cubicBezTo>
                  <a:pt x="1352" y="119"/>
                  <a:pt x="1352" y="119"/>
                  <a:pt x="1352" y="119"/>
                </a:cubicBezTo>
                <a:cubicBezTo>
                  <a:pt x="1342" y="121"/>
                  <a:pt x="1342" y="121"/>
                  <a:pt x="1342" y="121"/>
                </a:cubicBezTo>
                <a:cubicBezTo>
                  <a:pt x="1342" y="123"/>
                  <a:pt x="1342" y="123"/>
                  <a:pt x="1342" y="123"/>
                </a:cubicBezTo>
                <a:cubicBezTo>
                  <a:pt x="1346" y="125"/>
                  <a:pt x="1346" y="125"/>
                  <a:pt x="1346" y="125"/>
                </a:cubicBezTo>
                <a:cubicBezTo>
                  <a:pt x="1345" y="132"/>
                  <a:pt x="1345" y="138"/>
                  <a:pt x="1344" y="142"/>
                </a:cubicBezTo>
                <a:cubicBezTo>
                  <a:pt x="1343" y="150"/>
                  <a:pt x="1342" y="154"/>
                  <a:pt x="1342" y="156"/>
                </a:cubicBezTo>
                <a:cubicBezTo>
                  <a:pt x="1342" y="157"/>
                  <a:pt x="1342" y="158"/>
                  <a:pt x="1343" y="159"/>
                </a:cubicBezTo>
                <a:cubicBezTo>
                  <a:pt x="1344" y="160"/>
                  <a:pt x="1345" y="160"/>
                  <a:pt x="1347" y="160"/>
                </a:cubicBezTo>
                <a:cubicBezTo>
                  <a:pt x="1349" y="160"/>
                  <a:pt x="1350" y="159"/>
                  <a:pt x="1352" y="158"/>
                </a:cubicBezTo>
                <a:cubicBezTo>
                  <a:pt x="1353" y="157"/>
                  <a:pt x="1354" y="156"/>
                  <a:pt x="1355" y="155"/>
                </a:cubicBezTo>
                <a:cubicBezTo>
                  <a:pt x="1354" y="154"/>
                  <a:pt x="1354" y="154"/>
                  <a:pt x="1354" y="154"/>
                </a:cubicBezTo>
                <a:cubicBezTo>
                  <a:pt x="1353" y="154"/>
                  <a:pt x="1352" y="155"/>
                  <a:pt x="1352" y="155"/>
                </a:cubicBezTo>
                <a:cubicBezTo>
                  <a:pt x="1351" y="156"/>
                  <a:pt x="1351" y="156"/>
                  <a:pt x="1350" y="156"/>
                </a:cubicBezTo>
                <a:cubicBezTo>
                  <a:pt x="1350" y="156"/>
                  <a:pt x="1350" y="156"/>
                  <a:pt x="1349" y="155"/>
                </a:cubicBezTo>
                <a:cubicBezTo>
                  <a:pt x="1349" y="155"/>
                  <a:pt x="1349" y="155"/>
                  <a:pt x="1349" y="154"/>
                </a:cubicBezTo>
                <a:lnTo>
                  <a:pt x="1349" y="153"/>
                </a:lnTo>
                <a:close/>
                <a:moveTo>
                  <a:pt x="1351" y="112"/>
                </a:moveTo>
                <a:cubicBezTo>
                  <a:pt x="1353" y="112"/>
                  <a:pt x="1354" y="111"/>
                  <a:pt x="1355" y="110"/>
                </a:cubicBezTo>
                <a:cubicBezTo>
                  <a:pt x="1356" y="109"/>
                  <a:pt x="1356" y="108"/>
                  <a:pt x="1356" y="107"/>
                </a:cubicBezTo>
                <a:cubicBezTo>
                  <a:pt x="1356" y="106"/>
                  <a:pt x="1356" y="105"/>
                  <a:pt x="1355" y="104"/>
                </a:cubicBezTo>
                <a:cubicBezTo>
                  <a:pt x="1354" y="103"/>
                  <a:pt x="1353" y="103"/>
                  <a:pt x="1352" y="103"/>
                </a:cubicBezTo>
                <a:cubicBezTo>
                  <a:pt x="1351" y="103"/>
                  <a:pt x="1350" y="103"/>
                  <a:pt x="1349" y="104"/>
                </a:cubicBezTo>
                <a:cubicBezTo>
                  <a:pt x="1348" y="105"/>
                  <a:pt x="1348" y="107"/>
                  <a:pt x="1348" y="108"/>
                </a:cubicBezTo>
                <a:cubicBezTo>
                  <a:pt x="1348" y="109"/>
                  <a:pt x="1348" y="110"/>
                  <a:pt x="1349" y="111"/>
                </a:cubicBezTo>
                <a:cubicBezTo>
                  <a:pt x="1350" y="111"/>
                  <a:pt x="1350" y="112"/>
                  <a:pt x="1351" y="112"/>
                </a:cubicBezTo>
                <a:close/>
                <a:moveTo>
                  <a:pt x="1374" y="129"/>
                </a:moveTo>
                <a:cubicBezTo>
                  <a:pt x="1375" y="120"/>
                  <a:pt x="1375" y="120"/>
                  <a:pt x="1375" y="120"/>
                </a:cubicBezTo>
                <a:cubicBezTo>
                  <a:pt x="1374" y="119"/>
                  <a:pt x="1374" y="119"/>
                  <a:pt x="1374" y="119"/>
                </a:cubicBezTo>
                <a:cubicBezTo>
                  <a:pt x="1365" y="121"/>
                  <a:pt x="1365" y="121"/>
                  <a:pt x="1365" y="121"/>
                </a:cubicBezTo>
                <a:cubicBezTo>
                  <a:pt x="1365" y="124"/>
                  <a:pt x="1365" y="124"/>
                  <a:pt x="1365" y="124"/>
                </a:cubicBezTo>
                <a:cubicBezTo>
                  <a:pt x="1368" y="125"/>
                  <a:pt x="1368" y="125"/>
                  <a:pt x="1368" y="125"/>
                </a:cubicBezTo>
                <a:cubicBezTo>
                  <a:pt x="1364" y="159"/>
                  <a:pt x="1364" y="159"/>
                  <a:pt x="1364" y="159"/>
                </a:cubicBezTo>
                <a:cubicBezTo>
                  <a:pt x="1370" y="159"/>
                  <a:pt x="1370" y="159"/>
                  <a:pt x="1370" y="159"/>
                </a:cubicBezTo>
                <a:cubicBezTo>
                  <a:pt x="1374" y="134"/>
                  <a:pt x="1374" y="134"/>
                  <a:pt x="1374" y="134"/>
                </a:cubicBezTo>
                <a:cubicBezTo>
                  <a:pt x="1375" y="131"/>
                  <a:pt x="1377" y="129"/>
                  <a:pt x="1380" y="127"/>
                </a:cubicBezTo>
                <a:cubicBezTo>
                  <a:pt x="1382" y="125"/>
                  <a:pt x="1384" y="124"/>
                  <a:pt x="1386" y="124"/>
                </a:cubicBezTo>
                <a:cubicBezTo>
                  <a:pt x="1388" y="124"/>
                  <a:pt x="1389" y="125"/>
                  <a:pt x="1389" y="126"/>
                </a:cubicBezTo>
                <a:cubicBezTo>
                  <a:pt x="1390" y="127"/>
                  <a:pt x="1390" y="128"/>
                  <a:pt x="1390" y="130"/>
                </a:cubicBezTo>
                <a:cubicBezTo>
                  <a:pt x="1390" y="132"/>
                  <a:pt x="1390" y="134"/>
                  <a:pt x="1390" y="135"/>
                </a:cubicBezTo>
                <a:cubicBezTo>
                  <a:pt x="1390" y="137"/>
                  <a:pt x="1389" y="140"/>
                  <a:pt x="1389" y="142"/>
                </a:cubicBezTo>
                <a:cubicBezTo>
                  <a:pt x="1388" y="144"/>
                  <a:pt x="1388" y="144"/>
                  <a:pt x="1388" y="144"/>
                </a:cubicBezTo>
                <a:cubicBezTo>
                  <a:pt x="1388" y="147"/>
                  <a:pt x="1388" y="147"/>
                  <a:pt x="1388" y="147"/>
                </a:cubicBezTo>
                <a:cubicBezTo>
                  <a:pt x="1387" y="151"/>
                  <a:pt x="1387" y="154"/>
                  <a:pt x="1387" y="156"/>
                </a:cubicBezTo>
                <a:cubicBezTo>
                  <a:pt x="1387" y="159"/>
                  <a:pt x="1388" y="160"/>
                  <a:pt x="1391" y="160"/>
                </a:cubicBezTo>
                <a:cubicBezTo>
                  <a:pt x="1392" y="160"/>
                  <a:pt x="1394" y="160"/>
                  <a:pt x="1395" y="159"/>
                </a:cubicBezTo>
                <a:cubicBezTo>
                  <a:pt x="1396" y="159"/>
                  <a:pt x="1397" y="158"/>
                  <a:pt x="1397" y="157"/>
                </a:cubicBezTo>
                <a:cubicBezTo>
                  <a:pt x="1398" y="157"/>
                  <a:pt x="1399" y="156"/>
                  <a:pt x="1399" y="156"/>
                </a:cubicBezTo>
                <a:cubicBezTo>
                  <a:pt x="1398" y="154"/>
                  <a:pt x="1398" y="154"/>
                  <a:pt x="1398" y="154"/>
                </a:cubicBezTo>
                <a:cubicBezTo>
                  <a:pt x="1397" y="155"/>
                  <a:pt x="1396" y="156"/>
                  <a:pt x="1395" y="156"/>
                </a:cubicBezTo>
                <a:cubicBezTo>
                  <a:pt x="1394" y="156"/>
                  <a:pt x="1394" y="155"/>
                  <a:pt x="1394" y="154"/>
                </a:cubicBezTo>
                <a:cubicBezTo>
                  <a:pt x="1394" y="152"/>
                  <a:pt x="1394" y="149"/>
                  <a:pt x="1395" y="145"/>
                </a:cubicBezTo>
                <a:cubicBezTo>
                  <a:pt x="1395" y="142"/>
                  <a:pt x="1395" y="142"/>
                  <a:pt x="1395" y="142"/>
                </a:cubicBezTo>
                <a:cubicBezTo>
                  <a:pt x="1396" y="140"/>
                  <a:pt x="1396" y="140"/>
                  <a:pt x="1396" y="140"/>
                </a:cubicBezTo>
                <a:cubicBezTo>
                  <a:pt x="1397" y="135"/>
                  <a:pt x="1397" y="132"/>
                  <a:pt x="1397" y="130"/>
                </a:cubicBezTo>
                <a:cubicBezTo>
                  <a:pt x="1397" y="126"/>
                  <a:pt x="1397" y="123"/>
                  <a:pt x="1395" y="122"/>
                </a:cubicBezTo>
                <a:cubicBezTo>
                  <a:pt x="1394" y="120"/>
                  <a:pt x="1392" y="119"/>
                  <a:pt x="1389" y="119"/>
                </a:cubicBezTo>
                <a:cubicBezTo>
                  <a:pt x="1386" y="119"/>
                  <a:pt x="1384" y="120"/>
                  <a:pt x="1381" y="122"/>
                </a:cubicBezTo>
                <a:cubicBezTo>
                  <a:pt x="1379" y="124"/>
                  <a:pt x="1376" y="126"/>
                  <a:pt x="1374" y="129"/>
                </a:cubicBezTo>
                <a:close/>
                <a:moveTo>
                  <a:pt x="1433" y="162"/>
                </a:moveTo>
                <a:cubicBezTo>
                  <a:pt x="1440" y="119"/>
                  <a:pt x="1440" y="119"/>
                  <a:pt x="1440" y="119"/>
                </a:cubicBezTo>
                <a:cubicBezTo>
                  <a:pt x="1435" y="121"/>
                  <a:pt x="1435" y="121"/>
                  <a:pt x="1435" y="121"/>
                </a:cubicBezTo>
                <a:cubicBezTo>
                  <a:pt x="1434" y="121"/>
                  <a:pt x="1433" y="120"/>
                  <a:pt x="1432" y="120"/>
                </a:cubicBezTo>
                <a:cubicBezTo>
                  <a:pt x="1430" y="120"/>
                  <a:pt x="1429" y="119"/>
                  <a:pt x="1428" y="119"/>
                </a:cubicBezTo>
                <a:cubicBezTo>
                  <a:pt x="1423" y="119"/>
                  <a:pt x="1419" y="121"/>
                  <a:pt x="1416" y="123"/>
                </a:cubicBezTo>
                <a:cubicBezTo>
                  <a:pt x="1412" y="126"/>
                  <a:pt x="1410" y="129"/>
                  <a:pt x="1408" y="133"/>
                </a:cubicBezTo>
                <a:cubicBezTo>
                  <a:pt x="1406" y="137"/>
                  <a:pt x="1405" y="141"/>
                  <a:pt x="1405" y="145"/>
                </a:cubicBezTo>
                <a:cubicBezTo>
                  <a:pt x="1405" y="150"/>
                  <a:pt x="1406" y="153"/>
                  <a:pt x="1408" y="156"/>
                </a:cubicBezTo>
                <a:cubicBezTo>
                  <a:pt x="1410" y="159"/>
                  <a:pt x="1413" y="160"/>
                  <a:pt x="1417" y="160"/>
                </a:cubicBezTo>
                <a:cubicBezTo>
                  <a:pt x="1419" y="160"/>
                  <a:pt x="1421" y="159"/>
                  <a:pt x="1423" y="158"/>
                </a:cubicBezTo>
                <a:cubicBezTo>
                  <a:pt x="1425" y="157"/>
                  <a:pt x="1426" y="156"/>
                  <a:pt x="1428" y="155"/>
                </a:cubicBezTo>
                <a:cubicBezTo>
                  <a:pt x="1426" y="164"/>
                  <a:pt x="1426" y="164"/>
                  <a:pt x="1426" y="164"/>
                </a:cubicBezTo>
                <a:cubicBezTo>
                  <a:pt x="1426" y="167"/>
                  <a:pt x="1425" y="169"/>
                  <a:pt x="1424" y="170"/>
                </a:cubicBezTo>
                <a:cubicBezTo>
                  <a:pt x="1422" y="172"/>
                  <a:pt x="1420" y="172"/>
                  <a:pt x="1417" y="172"/>
                </a:cubicBezTo>
                <a:cubicBezTo>
                  <a:pt x="1415" y="172"/>
                  <a:pt x="1414" y="172"/>
                  <a:pt x="1412" y="171"/>
                </a:cubicBezTo>
                <a:cubicBezTo>
                  <a:pt x="1410" y="171"/>
                  <a:pt x="1409" y="170"/>
                  <a:pt x="1408" y="170"/>
                </a:cubicBezTo>
                <a:cubicBezTo>
                  <a:pt x="1406" y="175"/>
                  <a:pt x="1406" y="175"/>
                  <a:pt x="1406" y="175"/>
                </a:cubicBezTo>
                <a:cubicBezTo>
                  <a:pt x="1407" y="176"/>
                  <a:pt x="1408" y="176"/>
                  <a:pt x="1410" y="176"/>
                </a:cubicBezTo>
                <a:cubicBezTo>
                  <a:pt x="1411" y="177"/>
                  <a:pt x="1413" y="177"/>
                  <a:pt x="1414" y="177"/>
                </a:cubicBezTo>
                <a:cubicBezTo>
                  <a:pt x="1417" y="177"/>
                  <a:pt x="1420" y="176"/>
                  <a:pt x="1423" y="175"/>
                </a:cubicBezTo>
                <a:cubicBezTo>
                  <a:pt x="1425" y="174"/>
                  <a:pt x="1428" y="173"/>
                  <a:pt x="1430" y="170"/>
                </a:cubicBezTo>
                <a:cubicBezTo>
                  <a:pt x="1432" y="168"/>
                  <a:pt x="1433" y="165"/>
                  <a:pt x="1433" y="162"/>
                </a:cubicBezTo>
                <a:close/>
                <a:moveTo>
                  <a:pt x="1432" y="125"/>
                </a:moveTo>
                <a:cubicBezTo>
                  <a:pt x="1428" y="150"/>
                  <a:pt x="1428" y="150"/>
                  <a:pt x="1428" y="150"/>
                </a:cubicBezTo>
                <a:cubicBezTo>
                  <a:pt x="1427" y="151"/>
                  <a:pt x="1426" y="153"/>
                  <a:pt x="1424" y="154"/>
                </a:cubicBezTo>
                <a:cubicBezTo>
                  <a:pt x="1423" y="155"/>
                  <a:pt x="1421" y="155"/>
                  <a:pt x="1419" y="155"/>
                </a:cubicBezTo>
                <a:cubicBezTo>
                  <a:pt x="1417" y="155"/>
                  <a:pt x="1415" y="155"/>
                  <a:pt x="1414" y="153"/>
                </a:cubicBezTo>
                <a:cubicBezTo>
                  <a:pt x="1413" y="151"/>
                  <a:pt x="1412" y="148"/>
                  <a:pt x="1412" y="145"/>
                </a:cubicBezTo>
                <a:cubicBezTo>
                  <a:pt x="1412" y="142"/>
                  <a:pt x="1413" y="138"/>
                  <a:pt x="1414" y="135"/>
                </a:cubicBezTo>
                <a:cubicBezTo>
                  <a:pt x="1415" y="132"/>
                  <a:pt x="1417" y="129"/>
                  <a:pt x="1419" y="127"/>
                </a:cubicBezTo>
                <a:cubicBezTo>
                  <a:pt x="1421" y="124"/>
                  <a:pt x="1424" y="123"/>
                  <a:pt x="1427" y="123"/>
                </a:cubicBezTo>
                <a:cubicBezTo>
                  <a:pt x="1429" y="123"/>
                  <a:pt x="1431" y="124"/>
                  <a:pt x="1432" y="125"/>
                </a:cubicBezTo>
                <a:close/>
                <a:moveTo>
                  <a:pt x="1076" y="242"/>
                </a:moveTo>
                <a:cubicBezTo>
                  <a:pt x="1072" y="249"/>
                  <a:pt x="1072" y="249"/>
                  <a:pt x="1072" y="249"/>
                </a:cubicBezTo>
                <a:cubicBezTo>
                  <a:pt x="1072" y="242"/>
                  <a:pt x="1072" y="242"/>
                  <a:pt x="1072" y="242"/>
                </a:cubicBezTo>
                <a:cubicBezTo>
                  <a:pt x="1066" y="208"/>
                  <a:pt x="1066" y="208"/>
                  <a:pt x="1066" y="208"/>
                </a:cubicBezTo>
                <a:cubicBezTo>
                  <a:pt x="1050" y="208"/>
                  <a:pt x="1050" y="208"/>
                  <a:pt x="1050" y="208"/>
                </a:cubicBezTo>
                <a:cubicBezTo>
                  <a:pt x="1049" y="211"/>
                  <a:pt x="1049" y="211"/>
                  <a:pt x="1049" y="211"/>
                </a:cubicBezTo>
                <a:cubicBezTo>
                  <a:pt x="1056" y="212"/>
                  <a:pt x="1056" y="212"/>
                  <a:pt x="1056" y="212"/>
                </a:cubicBezTo>
                <a:cubicBezTo>
                  <a:pt x="1045" y="256"/>
                  <a:pt x="1045" y="256"/>
                  <a:pt x="1045" y="256"/>
                </a:cubicBezTo>
                <a:cubicBezTo>
                  <a:pt x="1039" y="257"/>
                  <a:pt x="1039" y="257"/>
                  <a:pt x="1039" y="257"/>
                </a:cubicBezTo>
                <a:cubicBezTo>
                  <a:pt x="1039" y="260"/>
                  <a:pt x="1039" y="260"/>
                  <a:pt x="1039" y="260"/>
                </a:cubicBezTo>
                <a:cubicBezTo>
                  <a:pt x="1057" y="260"/>
                  <a:pt x="1057" y="260"/>
                  <a:pt x="1057" y="260"/>
                </a:cubicBezTo>
                <a:cubicBezTo>
                  <a:pt x="1057" y="257"/>
                  <a:pt x="1057" y="257"/>
                  <a:pt x="1057" y="257"/>
                </a:cubicBezTo>
                <a:cubicBezTo>
                  <a:pt x="1050" y="256"/>
                  <a:pt x="1050" y="256"/>
                  <a:pt x="1050" y="256"/>
                </a:cubicBezTo>
                <a:cubicBezTo>
                  <a:pt x="1057" y="225"/>
                  <a:pt x="1057" y="225"/>
                  <a:pt x="1057" y="225"/>
                </a:cubicBezTo>
                <a:cubicBezTo>
                  <a:pt x="1060" y="211"/>
                  <a:pt x="1060" y="211"/>
                  <a:pt x="1060" y="211"/>
                </a:cubicBezTo>
                <a:cubicBezTo>
                  <a:pt x="1062" y="225"/>
                  <a:pt x="1062" y="225"/>
                  <a:pt x="1062" y="225"/>
                </a:cubicBezTo>
                <a:cubicBezTo>
                  <a:pt x="1068" y="261"/>
                  <a:pt x="1068" y="261"/>
                  <a:pt x="1068" y="261"/>
                </a:cubicBezTo>
                <a:cubicBezTo>
                  <a:pt x="1072" y="260"/>
                  <a:pt x="1072" y="260"/>
                  <a:pt x="1072" y="260"/>
                </a:cubicBezTo>
                <a:cubicBezTo>
                  <a:pt x="1088" y="224"/>
                  <a:pt x="1088" y="224"/>
                  <a:pt x="1088" y="224"/>
                </a:cubicBezTo>
                <a:cubicBezTo>
                  <a:pt x="1094" y="211"/>
                  <a:pt x="1094" y="211"/>
                  <a:pt x="1094" y="211"/>
                </a:cubicBezTo>
                <a:cubicBezTo>
                  <a:pt x="1093" y="225"/>
                  <a:pt x="1093" y="225"/>
                  <a:pt x="1093" y="225"/>
                </a:cubicBezTo>
                <a:cubicBezTo>
                  <a:pt x="1091" y="256"/>
                  <a:pt x="1091" y="256"/>
                  <a:pt x="1091" y="256"/>
                </a:cubicBezTo>
                <a:cubicBezTo>
                  <a:pt x="1085" y="257"/>
                  <a:pt x="1085" y="257"/>
                  <a:pt x="1085" y="257"/>
                </a:cubicBezTo>
                <a:cubicBezTo>
                  <a:pt x="1084" y="260"/>
                  <a:pt x="1084" y="260"/>
                  <a:pt x="1084" y="260"/>
                </a:cubicBezTo>
                <a:cubicBezTo>
                  <a:pt x="1104" y="260"/>
                  <a:pt x="1104" y="260"/>
                  <a:pt x="1104" y="260"/>
                </a:cubicBezTo>
                <a:cubicBezTo>
                  <a:pt x="1104" y="257"/>
                  <a:pt x="1104" y="257"/>
                  <a:pt x="1104" y="257"/>
                </a:cubicBezTo>
                <a:cubicBezTo>
                  <a:pt x="1098" y="256"/>
                  <a:pt x="1098" y="256"/>
                  <a:pt x="1098" y="256"/>
                </a:cubicBezTo>
                <a:cubicBezTo>
                  <a:pt x="1099" y="212"/>
                  <a:pt x="1099" y="212"/>
                  <a:pt x="1099" y="212"/>
                </a:cubicBezTo>
                <a:cubicBezTo>
                  <a:pt x="1106" y="211"/>
                  <a:pt x="1106" y="211"/>
                  <a:pt x="1106" y="211"/>
                </a:cubicBezTo>
                <a:cubicBezTo>
                  <a:pt x="1106" y="208"/>
                  <a:pt x="1106" y="208"/>
                  <a:pt x="1106" y="208"/>
                </a:cubicBezTo>
                <a:cubicBezTo>
                  <a:pt x="1091" y="208"/>
                  <a:pt x="1091" y="208"/>
                  <a:pt x="1091" y="208"/>
                </a:cubicBezTo>
                <a:cubicBezTo>
                  <a:pt x="1090" y="211"/>
                  <a:pt x="1087" y="217"/>
                  <a:pt x="1083" y="225"/>
                </a:cubicBezTo>
                <a:cubicBezTo>
                  <a:pt x="1079" y="233"/>
                  <a:pt x="1077" y="239"/>
                  <a:pt x="1076" y="242"/>
                </a:cubicBezTo>
                <a:close/>
                <a:moveTo>
                  <a:pt x="1138" y="253"/>
                </a:moveTo>
                <a:cubicBezTo>
                  <a:pt x="1136" y="251"/>
                  <a:pt x="1136" y="251"/>
                  <a:pt x="1136" y="251"/>
                </a:cubicBezTo>
                <a:cubicBezTo>
                  <a:pt x="1134" y="253"/>
                  <a:pt x="1133" y="254"/>
                  <a:pt x="1131" y="255"/>
                </a:cubicBezTo>
                <a:cubicBezTo>
                  <a:pt x="1129" y="256"/>
                  <a:pt x="1126" y="256"/>
                  <a:pt x="1124" y="256"/>
                </a:cubicBezTo>
                <a:cubicBezTo>
                  <a:pt x="1121" y="256"/>
                  <a:pt x="1119" y="255"/>
                  <a:pt x="1118" y="253"/>
                </a:cubicBezTo>
                <a:cubicBezTo>
                  <a:pt x="1117" y="250"/>
                  <a:pt x="1116" y="247"/>
                  <a:pt x="1116" y="244"/>
                </a:cubicBezTo>
                <a:cubicBezTo>
                  <a:pt x="1119" y="244"/>
                  <a:pt x="1123" y="244"/>
                  <a:pt x="1126" y="242"/>
                </a:cubicBezTo>
                <a:cubicBezTo>
                  <a:pt x="1130" y="241"/>
                  <a:pt x="1133" y="240"/>
                  <a:pt x="1136" y="237"/>
                </a:cubicBezTo>
                <a:cubicBezTo>
                  <a:pt x="1138" y="235"/>
                  <a:pt x="1140" y="232"/>
                  <a:pt x="1140" y="229"/>
                </a:cubicBezTo>
                <a:cubicBezTo>
                  <a:pt x="1140" y="226"/>
                  <a:pt x="1139" y="224"/>
                  <a:pt x="1137" y="223"/>
                </a:cubicBezTo>
                <a:cubicBezTo>
                  <a:pt x="1135" y="221"/>
                  <a:pt x="1133" y="220"/>
                  <a:pt x="1130" y="220"/>
                </a:cubicBezTo>
                <a:cubicBezTo>
                  <a:pt x="1126" y="220"/>
                  <a:pt x="1122" y="221"/>
                  <a:pt x="1119" y="224"/>
                </a:cubicBezTo>
                <a:cubicBezTo>
                  <a:pt x="1116" y="226"/>
                  <a:pt x="1114" y="229"/>
                  <a:pt x="1112" y="233"/>
                </a:cubicBezTo>
                <a:cubicBezTo>
                  <a:pt x="1110" y="237"/>
                  <a:pt x="1109" y="241"/>
                  <a:pt x="1109" y="246"/>
                </a:cubicBezTo>
                <a:cubicBezTo>
                  <a:pt x="1109" y="248"/>
                  <a:pt x="1110" y="251"/>
                  <a:pt x="1111" y="253"/>
                </a:cubicBezTo>
                <a:cubicBezTo>
                  <a:pt x="1111" y="255"/>
                  <a:pt x="1113" y="257"/>
                  <a:pt x="1115" y="259"/>
                </a:cubicBezTo>
                <a:cubicBezTo>
                  <a:pt x="1117" y="260"/>
                  <a:pt x="1120" y="261"/>
                  <a:pt x="1123" y="261"/>
                </a:cubicBezTo>
                <a:cubicBezTo>
                  <a:pt x="1126" y="261"/>
                  <a:pt x="1129" y="260"/>
                  <a:pt x="1132" y="258"/>
                </a:cubicBezTo>
                <a:cubicBezTo>
                  <a:pt x="1135" y="257"/>
                  <a:pt x="1136" y="255"/>
                  <a:pt x="1138" y="253"/>
                </a:cubicBezTo>
                <a:close/>
                <a:moveTo>
                  <a:pt x="1128" y="224"/>
                </a:moveTo>
                <a:cubicBezTo>
                  <a:pt x="1130" y="224"/>
                  <a:pt x="1131" y="224"/>
                  <a:pt x="1132" y="225"/>
                </a:cubicBezTo>
                <a:cubicBezTo>
                  <a:pt x="1132" y="226"/>
                  <a:pt x="1133" y="228"/>
                  <a:pt x="1133" y="229"/>
                </a:cubicBezTo>
                <a:cubicBezTo>
                  <a:pt x="1133" y="232"/>
                  <a:pt x="1132" y="234"/>
                  <a:pt x="1130" y="235"/>
                </a:cubicBezTo>
                <a:cubicBezTo>
                  <a:pt x="1129" y="237"/>
                  <a:pt x="1126" y="238"/>
                  <a:pt x="1124" y="239"/>
                </a:cubicBezTo>
                <a:cubicBezTo>
                  <a:pt x="1121" y="240"/>
                  <a:pt x="1119" y="241"/>
                  <a:pt x="1116" y="241"/>
                </a:cubicBezTo>
                <a:cubicBezTo>
                  <a:pt x="1117" y="238"/>
                  <a:pt x="1117" y="236"/>
                  <a:pt x="1118" y="233"/>
                </a:cubicBezTo>
                <a:cubicBezTo>
                  <a:pt x="1119" y="230"/>
                  <a:pt x="1121" y="228"/>
                  <a:pt x="1122" y="226"/>
                </a:cubicBezTo>
                <a:cubicBezTo>
                  <a:pt x="1124" y="225"/>
                  <a:pt x="1126" y="224"/>
                  <a:pt x="1128" y="224"/>
                </a:cubicBezTo>
                <a:close/>
                <a:moveTo>
                  <a:pt x="1175" y="254"/>
                </a:moveTo>
                <a:cubicBezTo>
                  <a:pt x="1182" y="204"/>
                  <a:pt x="1182" y="204"/>
                  <a:pt x="1182" y="204"/>
                </a:cubicBezTo>
                <a:cubicBezTo>
                  <a:pt x="1181" y="204"/>
                  <a:pt x="1181" y="204"/>
                  <a:pt x="1181" y="204"/>
                </a:cubicBezTo>
                <a:cubicBezTo>
                  <a:pt x="1171" y="205"/>
                  <a:pt x="1171" y="205"/>
                  <a:pt x="1171" y="205"/>
                </a:cubicBezTo>
                <a:cubicBezTo>
                  <a:pt x="1170" y="207"/>
                  <a:pt x="1170" y="207"/>
                  <a:pt x="1170" y="207"/>
                </a:cubicBezTo>
                <a:cubicBezTo>
                  <a:pt x="1175" y="208"/>
                  <a:pt x="1175" y="208"/>
                  <a:pt x="1175" y="208"/>
                </a:cubicBezTo>
                <a:cubicBezTo>
                  <a:pt x="1173" y="221"/>
                  <a:pt x="1173" y="221"/>
                  <a:pt x="1173" y="221"/>
                </a:cubicBezTo>
                <a:cubicBezTo>
                  <a:pt x="1171" y="220"/>
                  <a:pt x="1169" y="220"/>
                  <a:pt x="1168" y="220"/>
                </a:cubicBezTo>
                <a:cubicBezTo>
                  <a:pt x="1163" y="220"/>
                  <a:pt x="1159" y="222"/>
                  <a:pt x="1156" y="224"/>
                </a:cubicBezTo>
                <a:cubicBezTo>
                  <a:pt x="1152" y="227"/>
                  <a:pt x="1150" y="230"/>
                  <a:pt x="1148" y="234"/>
                </a:cubicBezTo>
                <a:cubicBezTo>
                  <a:pt x="1146" y="238"/>
                  <a:pt x="1145" y="242"/>
                  <a:pt x="1145" y="246"/>
                </a:cubicBezTo>
                <a:cubicBezTo>
                  <a:pt x="1145" y="250"/>
                  <a:pt x="1146" y="254"/>
                  <a:pt x="1148" y="257"/>
                </a:cubicBezTo>
                <a:cubicBezTo>
                  <a:pt x="1150" y="259"/>
                  <a:pt x="1153" y="261"/>
                  <a:pt x="1157" y="261"/>
                </a:cubicBezTo>
                <a:cubicBezTo>
                  <a:pt x="1159" y="261"/>
                  <a:pt x="1162" y="260"/>
                  <a:pt x="1163" y="259"/>
                </a:cubicBezTo>
                <a:cubicBezTo>
                  <a:pt x="1165" y="258"/>
                  <a:pt x="1167" y="256"/>
                  <a:pt x="1168" y="255"/>
                </a:cubicBezTo>
                <a:cubicBezTo>
                  <a:pt x="1168" y="256"/>
                  <a:pt x="1168" y="256"/>
                  <a:pt x="1168" y="256"/>
                </a:cubicBezTo>
                <a:cubicBezTo>
                  <a:pt x="1168" y="259"/>
                  <a:pt x="1170" y="261"/>
                  <a:pt x="1173" y="261"/>
                </a:cubicBezTo>
                <a:cubicBezTo>
                  <a:pt x="1174" y="261"/>
                  <a:pt x="1176" y="260"/>
                  <a:pt x="1177" y="259"/>
                </a:cubicBezTo>
                <a:cubicBezTo>
                  <a:pt x="1178" y="258"/>
                  <a:pt x="1179" y="257"/>
                  <a:pt x="1180" y="256"/>
                </a:cubicBezTo>
                <a:cubicBezTo>
                  <a:pt x="1179" y="255"/>
                  <a:pt x="1179" y="255"/>
                  <a:pt x="1179" y="255"/>
                </a:cubicBezTo>
                <a:cubicBezTo>
                  <a:pt x="1178" y="256"/>
                  <a:pt x="1177" y="256"/>
                  <a:pt x="1176" y="256"/>
                </a:cubicBezTo>
                <a:cubicBezTo>
                  <a:pt x="1175" y="256"/>
                  <a:pt x="1175" y="256"/>
                  <a:pt x="1175" y="255"/>
                </a:cubicBezTo>
                <a:cubicBezTo>
                  <a:pt x="1175" y="254"/>
                  <a:pt x="1175" y="254"/>
                  <a:pt x="1175" y="254"/>
                </a:cubicBezTo>
                <a:close/>
                <a:moveTo>
                  <a:pt x="1172" y="225"/>
                </a:moveTo>
                <a:cubicBezTo>
                  <a:pt x="1169" y="250"/>
                  <a:pt x="1169" y="250"/>
                  <a:pt x="1169" y="250"/>
                </a:cubicBezTo>
                <a:cubicBezTo>
                  <a:pt x="1168" y="252"/>
                  <a:pt x="1166" y="253"/>
                  <a:pt x="1164" y="254"/>
                </a:cubicBezTo>
                <a:cubicBezTo>
                  <a:pt x="1163" y="256"/>
                  <a:pt x="1161" y="256"/>
                  <a:pt x="1159" y="256"/>
                </a:cubicBezTo>
                <a:cubicBezTo>
                  <a:pt x="1157" y="256"/>
                  <a:pt x="1155" y="255"/>
                  <a:pt x="1154" y="253"/>
                </a:cubicBezTo>
                <a:cubicBezTo>
                  <a:pt x="1153" y="252"/>
                  <a:pt x="1153" y="249"/>
                  <a:pt x="1153" y="246"/>
                </a:cubicBezTo>
                <a:cubicBezTo>
                  <a:pt x="1153" y="242"/>
                  <a:pt x="1153" y="239"/>
                  <a:pt x="1154" y="236"/>
                </a:cubicBezTo>
                <a:cubicBezTo>
                  <a:pt x="1155" y="232"/>
                  <a:pt x="1157" y="230"/>
                  <a:pt x="1159" y="227"/>
                </a:cubicBezTo>
                <a:cubicBezTo>
                  <a:pt x="1161" y="225"/>
                  <a:pt x="1164" y="224"/>
                  <a:pt x="1167" y="224"/>
                </a:cubicBezTo>
                <a:cubicBezTo>
                  <a:pt x="1169" y="224"/>
                  <a:pt x="1171" y="224"/>
                  <a:pt x="1172" y="225"/>
                </a:cubicBezTo>
                <a:close/>
                <a:moveTo>
                  <a:pt x="1198" y="254"/>
                </a:moveTo>
                <a:cubicBezTo>
                  <a:pt x="1202" y="221"/>
                  <a:pt x="1202" y="221"/>
                  <a:pt x="1202" y="221"/>
                </a:cubicBezTo>
                <a:cubicBezTo>
                  <a:pt x="1201" y="220"/>
                  <a:pt x="1201" y="220"/>
                  <a:pt x="1201" y="220"/>
                </a:cubicBezTo>
                <a:cubicBezTo>
                  <a:pt x="1191" y="222"/>
                  <a:pt x="1191" y="222"/>
                  <a:pt x="1191" y="222"/>
                </a:cubicBezTo>
                <a:cubicBezTo>
                  <a:pt x="1190" y="224"/>
                  <a:pt x="1190" y="224"/>
                  <a:pt x="1190" y="224"/>
                </a:cubicBezTo>
                <a:cubicBezTo>
                  <a:pt x="1195" y="226"/>
                  <a:pt x="1195" y="226"/>
                  <a:pt x="1195" y="226"/>
                </a:cubicBezTo>
                <a:cubicBezTo>
                  <a:pt x="1194" y="233"/>
                  <a:pt x="1193" y="239"/>
                  <a:pt x="1192" y="243"/>
                </a:cubicBezTo>
                <a:cubicBezTo>
                  <a:pt x="1191" y="251"/>
                  <a:pt x="1191" y="255"/>
                  <a:pt x="1191" y="256"/>
                </a:cubicBezTo>
                <a:cubicBezTo>
                  <a:pt x="1190" y="258"/>
                  <a:pt x="1191" y="259"/>
                  <a:pt x="1192" y="260"/>
                </a:cubicBezTo>
                <a:cubicBezTo>
                  <a:pt x="1192" y="260"/>
                  <a:pt x="1194" y="261"/>
                  <a:pt x="1195" y="261"/>
                </a:cubicBezTo>
                <a:cubicBezTo>
                  <a:pt x="1197" y="261"/>
                  <a:pt x="1199" y="260"/>
                  <a:pt x="1200" y="259"/>
                </a:cubicBezTo>
                <a:cubicBezTo>
                  <a:pt x="1202" y="258"/>
                  <a:pt x="1203" y="257"/>
                  <a:pt x="1203" y="256"/>
                </a:cubicBezTo>
                <a:cubicBezTo>
                  <a:pt x="1202" y="254"/>
                  <a:pt x="1202" y="254"/>
                  <a:pt x="1202" y="254"/>
                </a:cubicBezTo>
                <a:cubicBezTo>
                  <a:pt x="1202" y="255"/>
                  <a:pt x="1201" y="256"/>
                  <a:pt x="1200" y="256"/>
                </a:cubicBezTo>
                <a:cubicBezTo>
                  <a:pt x="1200" y="256"/>
                  <a:pt x="1199" y="256"/>
                  <a:pt x="1199" y="256"/>
                </a:cubicBezTo>
                <a:cubicBezTo>
                  <a:pt x="1198" y="256"/>
                  <a:pt x="1198" y="256"/>
                  <a:pt x="1198" y="256"/>
                </a:cubicBezTo>
                <a:cubicBezTo>
                  <a:pt x="1198" y="256"/>
                  <a:pt x="1198" y="255"/>
                  <a:pt x="1198" y="255"/>
                </a:cubicBezTo>
                <a:lnTo>
                  <a:pt x="1198" y="254"/>
                </a:lnTo>
                <a:close/>
                <a:moveTo>
                  <a:pt x="1200" y="213"/>
                </a:moveTo>
                <a:cubicBezTo>
                  <a:pt x="1201" y="213"/>
                  <a:pt x="1202" y="212"/>
                  <a:pt x="1203" y="211"/>
                </a:cubicBezTo>
                <a:cubicBezTo>
                  <a:pt x="1204" y="210"/>
                  <a:pt x="1205" y="209"/>
                  <a:pt x="1205" y="207"/>
                </a:cubicBezTo>
                <a:cubicBezTo>
                  <a:pt x="1205" y="206"/>
                  <a:pt x="1204" y="206"/>
                  <a:pt x="1204" y="205"/>
                </a:cubicBezTo>
                <a:cubicBezTo>
                  <a:pt x="1203" y="204"/>
                  <a:pt x="1202" y="204"/>
                  <a:pt x="1201" y="204"/>
                </a:cubicBezTo>
                <a:cubicBezTo>
                  <a:pt x="1200" y="204"/>
                  <a:pt x="1198" y="204"/>
                  <a:pt x="1198" y="205"/>
                </a:cubicBezTo>
                <a:cubicBezTo>
                  <a:pt x="1197" y="206"/>
                  <a:pt x="1196" y="207"/>
                  <a:pt x="1196" y="209"/>
                </a:cubicBezTo>
                <a:cubicBezTo>
                  <a:pt x="1196" y="210"/>
                  <a:pt x="1197" y="211"/>
                  <a:pt x="1197" y="212"/>
                </a:cubicBezTo>
                <a:cubicBezTo>
                  <a:pt x="1198" y="212"/>
                  <a:pt x="1199" y="213"/>
                  <a:pt x="1200" y="213"/>
                </a:cubicBezTo>
                <a:close/>
                <a:moveTo>
                  <a:pt x="1237" y="228"/>
                </a:moveTo>
                <a:cubicBezTo>
                  <a:pt x="1238" y="229"/>
                  <a:pt x="1238" y="229"/>
                  <a:pt x="1238" y="229"/>
                </a:cubicBezTo>
                <a:cubicBezTo>
                  <a:pt x="1240" y="222"/>
                  <a:pt x="1240" y="222"/>
                  <a:pt x="1240" y="222"/>
                </a:cubicBezTo>
                <a:cubicBezTo>
                  <a:pt x="1239" y="221"/>
                  <a:pt x="1238" y="221"/>
                  <a:pt x="1237" y="221"/>
                </a:cubicBezTo>
                <a:cubicBezTo>
                  <a:pt x="1235" y="220"/>
                  <a:pt x="1234" y="220"/>
                  <a:pt x="1232" y="220"/>
                </a:cubicBezTo>
                <a:cubicBezTo>
                  <a:pt x="1228" y="220"/>
                  <a:pt x="1224" y="221"/>
                  <a:pt x="1221" y="224"/>
                </a:cubicBezTo>
                <a:cubicBezTo>
                  <a:pt x="1218" y="227"/>
                  <a:pt x="1216" y="230"/>
                  <a:pt x="1214" y="234"/>
                </a:cubicBezTo>
                <a:cubicBezTo>
                  <a:pt x="1213" y="237"/>
                  <a:pt x="1212" y="241"/>
                  <a:pt x="1212" y="245"/>
                </a:cubicBezTo>
                <a:cubicBezTo>
                  <a:pt x="1212" y="250"/>
                  <a:pt x="1213" y="254"/>
                  <a:pt x="1215" y="257"/>
                </a:cubicBezTo>
                <a:cubicBezTo>
                  <a:pt x="1217" y="259"/>
                  <a:pt x="1220" y="261"/>
                  <a:pt x="1224" y="261"/>
                </a:cubicBezTo>
                <a:cubicBezTo>
                  <a:pt x="1227" y="261"/>
                  <a:pt x="1230" y="260"/>
                  <a:pt x="1232" y="259"/>
                </a:cubicBezTo>
                <a:cubicBezTo>
                  <a:pt x="1235" y="257"/>
                  <a:pt x="1236" y="256"/>
                  <a:pt x="1238" y="254"/>
                </a:cubicBezTo>
                <a:cubicBezTo>
                  <a:pt x="1236" y="252"/>
                  <a:pt x="1236" y="252"/>
                  <a:pt x="1236" y="252"/>
                </a:cubicBezTo>
                <a:cubicBezTo>
                  <a:pt x="1235" y="253"/>
                  <a:pt x="1233" y="254"/>
                  <a:pt x="1232" y="255"/>
                </a:cubicBezTo>
                <a:cubicBezTo>
                  <a:pt x="1230" y="256"/>
                  <a:pt x="1229" y="256"/>
                  <a:pt x="1227" y="256"/>
                </a:cubicBezTo>
                <a:cubicBezTo>
                  <a:pt x="1224" y="256"/>
                  <a:pt x="1222" y="255"/>
                  <a:pt x="1221" y="253"/>
                </a:cubicBezTo>
                <a:cubicBezTo>
                  <a:pt x="1220" y="251"/>
                  <a:pt x="1219" y="248"/>
                  <a:pt x="1219" y="244"/>
                </a:cubicBezTo>
                <a:cubicBezTo>
                  <a:pt x="1219" y="240"/>
                  <a:pt x="1219" y="237"/>
                  <a:pt x="1221" y="234"/>
                </a:cubicBezTo>
                <a:cubicBezTo>
                  <a:pt x="1222" y="231"/>
                  <a:pt x="1223" y="229"/>
                  <a:pt x="1225" y="227"/>
                </a:cubicBezTo>
                <a:cubicBezTo>
                  <a:pt x="1227" y="225"/>
                  <a:pt x="1229" y="225"/>
                  <a:pt x="1231" y="225"/>
                </a:cubicBezTo>
                <a:cubicBezTo>
                  <a:pt x="1232" y="225"/>
                  <a:pt x="1235" y="226"/>
                  <a:pt x="1237" y="228"/>
                </a:cubicBezTo>
                <a:close/>
                <a:moveTo>
                  <a:pt x="1255" y="254"/>
                </a:moveTo>
                <a:cubicBezTo>
                  <a:pt x="1260" y="221"/>
                  <a:pt x="1260" y="221"/>
                  <a:pt x="1260" y="221"/>
                </a:cubicBezTo>
                <a:cubicBezTo>
                  <a:pt x="1259" y="220"/>
                  <a:pt x="1259" y="220"/>
                  <a:pt x="1259" y="220"/>
                </a:cubicBezTo>
                <a:cubicBezTo>
                  <a:pt x="1249" y="222"/>
                  <a:pt x="1249" y="222"/>
                  <a:pt x="1249" y="222"/>
                </a:cubicBezTo>
                <a:cubicBezTo>
                  <a:pt x="1248" y="224"/>
                  <a:pt x="1248" y="224"/>
                  <a:pt x="1248" y="224"/>
                </a:cubicBezTo>
                <a:cubicBezTo>
                  <a:pt x="1253" y="226"/>
                  <a:pt x="1253" y="226"/>
                  <a:pt x="1253" y="226"/>
                </a:cubicBezTo>
                <a:cubicBezTo>
                  <a:pt x="1252" y="233"/>
                  <a:pt x="1251" y="239"/>
                  <a:pt x="1250" y="243"/>
                </a:cubicBezTo>
                <a:cubicBezTo>
                  <a:pt x="1249" y="251"/>
                  <a:pt x="1248" y="255"/>
                  <a:pt x="1248" y="256"/>
                </a:cubicBezTo>
                <a:cubicBezTo>
                  <a:pt x="1248" y="258"/>
                  <a:pt x="1249" y="259"/>
                  <a:pt x="1249" y="260"/>
                </a:cubicBezTo>
                <a:cubicBezTo>
                  <a:pt x="1250" y="260"/>
                  <a:pt x="1251" y="261"/>
                  <a:pt x="1253" y="261"/>
                </a:cubicBezTo>
                <a:cubicBezTo>
                  <a:pt x="1255" y="261"/>
                  <a:pt x="1256" y="260"/>
                  <a:pt x="1258" y="259"/>
                </a:cubicBezTo>
                <a:cubicBezTo>
                  <a:pt x="1259" y="258"/>
                  <a:pt x="1260" y="257"/>
                  <a:pt x="1261" y="256"/>
                </a:cubicBezTo>
                <a:cubicBezTo>
                  <a:pt x="1260" y="254"/>
                  <a:pt x="1260" y="254"/>
                  <a:pt x="1260" y="254"/>
                </a:cubicBezTo>
                <a:cubicBezTo>
                  <a:pt x="1259" y="255"/>
                  <a:pt x="1259" y="256"/>
                  <a:pt x="1258" y="256"/>
                </a:cubicBezTo>
                <a:cubicBezTo>
                  <a:pt x="1258" y="256"/>
                  <a:pt x="1257" y="256"/>
                  <a:pt x="1256" y="256"/>
                </a:cubicBezTo>
                <a:cubicBezTo>
                  <a:pt x="1256" y="256"/>
                  <a:pt x="1256" y="256"/>
                  <a:pt x="1256" y="256"/>
                </a:cubicBezTo>
                <a:cubicBezTo>
                  <a:pt x="1255" y="256"/>
                  <a:pt x="1255" y="255"/>
                  <a:pt x="1255" y="255"/>
                </a:cubicBezTo>
                <a:lnTo>
                  <a:pt x="1255" y="254"/>
                </a:lnTo>
                <a:close/>
                <a:moveTo>
                  <a:pt x="1258" y="213"/>
                </a:moveTo>
                <a:cubicBezTo>
                  <a:pt x="1259" y="213"/>
                  <a:pt x="1260" y="212"/>
                  <a:pt x="1261" y="211"/>
                </a:cubicBezTo>
                <a:cubicBezTo>
                  <a:pt x="1262" y="210"/>
                  <a:pt x="1262" y="209"/>
                  <a:pt x="1262" y="207"/>
                </a:cubicBezTo>
                <a:cubicBezTo>
                  <a:pt x="1262" y="206"/>
                  <a:pt x="1262" y="206"/>
                  <a:pt x="1261" y="205"/>
                </a:cubicBezTo>
                <a:cubicBezTo>
                  <a:pt x="1261" y="204"/>
                  <a:pt x="1260" y="204"/>
                  <a:pt x="1259" y="204"/>
                </a:cubicBezTo>
                <a:cubicBezTo>
                  <a:pt x="1257" y="204"/>
                  <a:pt x="1256" y="204"/>
                  <a:pt x="1255" y="205"/>
                </a:cubicBezTo>
                <a:cubicBezTo>
                  <a:pt x="1254" y="206"/>
                  <a:pt x="1254" y="207"/>
                  <a:pt x="1254" y="209"/>
                </a:cubicBezTo>
                <a:cubicBezTo>
                  <a:pt x="1254" y="210"/>
                  <a:pt x="1254" y="211"/>
                  <a:pt x="1255" y="212"/>
                </a:cubicBezTo>
                <a:cubicBezTo>
                  <a:pt x="1256" y="212"/>
                  <a:pt x="1257" y="213"/>
                  <a:pt x="1258" y="213"/>
                </a:cubicBezTo>
                <a:close/>
                <a:moveTo>
                  <a:pt x="1282" y="229"/>
                </a:moveTo>
                <a:cubicBezTo>
                  <a:pt x="1283" y="221"/>
                  <a:pt x="1283" y="221"/>
                  <a:pt x="1283" y="221"/>
                </a:cubicBezTo>
                <a:cubicBezTo>
                  <a:pt x="1281" y="220"/>
                  <a:pt x="1281" y="220"/>
                  <a:pt x="1281" y="220"/>
                </a:cubicBezTo>
                <a:cubicBezTo>
                  <a:pt x="1273" y="222"/>
                  <a:pt x="1273" y="222"/>
                  <a:pt x="1273" y="222"/>
                </a:cubicBezTo>
                <a:cubicBezTo>
                  <a:pt x="1272" y="224"/>
                  <a:pt x="1272" y="224"/>
                  <a:pt x="1272" y="224"/>
                </a:cubicBezTo>
                <a:cubicBezTo>
                  <a:pt x="1275" y="226"/>
                  <a:pt x="1275" y="226"/>
                  <a:pt x="1275" y="226"/>
                </a:cubicBezTo>
                <a:cubicBezTo>
                  <a:pt x="1271" y="260"/>
                  <a:pt x="1271" y="260"/>
                  <a:pt x="1271" y="260"/>
                </a:cubicBezTo>
                <a:cubicBezTo>
                  <a:pt x="1278" y="260"/>
                  <a:pt x="1278" y="260"/>
                  <a:pt x="1278" y="260"/>
                </a:cubicBezTo>
                <a:cubicBezTo>
                  <a:pt x="1281" y="235"/>
                  <a:pt x="1281" y="235"/>
                  <a:pt x="1281" y="235"/>
                </a:cubicBezTo>
                <a:cubicBezTo>
                  <a:pt x="1283" y="232"/>
                  <a:pt x="1285" y="230"/>
                  <a:pt x="1287" y="228"/>
                </a:cubicBezTo>
                <a:cubicBezTo>
                  <a:pt x="1289" y="226"/>
                  <a:pt x="1291" y="225"/>
                  <a:pt x="1293" y="225"/>
                </a:cubicBezTo>
                <a:cubicBezTo>
                  <a:pt x="1295" y="225"/>
                  <a:pt x="1296" y="226"/>
                  <a:pt x="1297" y="226"/>
                </a:cubicBezTo>
                <a:cubicBezTo>
                  <a:pt x="1297" y="227"/>
                  <a:pt x="1298" y="229"/>
                  <a:pt x="1298" y="231"/>
                </a:cubicBezTo>
                <a:cubicBezTo>
                  <a:pt x="1298" y="233"/>
                  <a:pt x="1297" y="234"/>
                  <a:pt x="1297" y="236"/>
                </a:cubicBezTo>
                <a:cubicBezTo>
                  <a:pt x="1297" y="238"/>
                  <a:pt x="1297" y="240"/>
                  <a:pt x="1296" y="243"/>
                </a:cubicBezTo>
                <a:cubicBezTo>
                  <a:pt x="1296" y="245"/>
                  <a:pt x="1296" y="245"/>
                  <a:pt x="1296" y="245"/>
                </a:cubicBezTo>
                <a:cubicBezTo>
                  <a:pt x="1295" y="248"/>
                  <a:pt x="1295" y="248"/>
                  <a:pt x="1295" y="248"/>
                </a:cubicBezTo>
                <a:cubicBezTo>
                  <a:pt x="1294" y="252"/>
                  <a:pt x="1294" y="255"/>
                  <a:pt x="1294" y="256"/>
                </a:cubicBezTo>
                <a:cubicBezTo>
                  <a:pt x="1294" y="259"/>
                  <a:pt x="1295" y="261"/>
                  <a:pt x="1298" y="261"/>
                </a:cubicBezTo>
                <a:cubicBezTo>
                  <a:pt x="1300" y="261"/>
                  <a:pt x="1301" y="260"/>
                  <a:pt x="1302" y="260"/>
                </a:cubicBezTo>
                <a:cubicBezTo>
                  <a:pt x="1303" y="259"/>
                  <a:pt x="1304" y="259"/>
                  <a:pt x="1305" y="258"/>
                </a:cubicBezTo>
                <a:cubicBezTo>
                  <a:pt x="1305" y="258"/>
                  <a:pt x="1306" y="257"/>
                  <a:pt x="1306" y="257"/>
                </a:cubicBezTo>
                <a:cubicBezTo>
                  <a:pt x="1305" y="255"/>
                  <a:pt x="1305" y="255"/>
                  <a:pt x="1305" y="255"/>
                </a:cubicBezTo>
                <a:cubicBezTo>
                  <a:pt x="1304" y="256"/>
                  <a:pt x="1303" y="256"/>
                  <a:pt x="1302" y="256"/>
                </a:cubicBezTo>
                <a:cubicBezTo>
                  <a:pt x="1301" y="256"/>
                  <a:pt x="1301" y="256"/>
                  <a:pt x="1301" y="255"/>
                </a:cubicBezTo>
                <a:cubicBezTo>
                  <a:pt x="1301" y="253"/>
                  <a:pt x="1301" y="250"/>
                  <a:pt x="1302" y="246"/>
                </a:cubicBezTo>
                <a:cubicBezTo>
                  <a:pt x="1303" y="243"/>
                  <a:pt x="1303" y="243"/>
                  <a:pt x="1303" y="243"/>
                </a:cubicBezTo>
                <a:cubicBezTo>
                  <a:pt x="1303" y="241"/>
                  <a:pt x="1303" y="241"/>
                  <a:pt x="1303" y="241"/>
                </a:cubicBezTo>
                <a:cubicBezTo>
                  <a:pt x="1304" y="236"/>
                  <a:pt x="1305" y="232"/>
                  <a:pt x="1305" y="230"/>
                </a:cubicBezTo>
                <a:cubicBezTo>
                  <a:pt x="1305" y="227"/>
                  <a:pt x="1304" y="224"/>
                  <a:pt x="1302" y="223"/>
                </a:cubicBezTo>
                <a:cubicBezTo>
                  <a:pt x="1301" y="221"/>
                  <a:pt x="1299" y="220"/>
                  <a:pt x="1296" y="220"/>
                </a:cubicBezTo>
                <a:cubicBezTo>
                  <a:pt x="1294" y="220"/>
                  <a:pt x="1291" y="221"/>
                  <a:pt x="1289" y="223"/>
                </a:cubicBezTo>
                <a:cubicBezTo>
                  <a:pt x="1286" y="224"/>
                  <a:pt x="1284" y="227"/>
                  <a:pt x="1282" y="229"/>
                </a:cubicBezTo>
                <a:close/>
                <a:moveTo>
                  <a:pt x="1342" y="253"/>
                </a:moveTo>
                <a:cubicBezTo>
                  <a:pt x="1340" y="251"/>
                  <a:pt x="1340" y="251"/>
                  <a:pt x="1340" y="251"/>
                </a:cubicBezTo>
                <a:cubicBezTo>
                  <a:pt x="1339" y="253"/>
                  <a:pt x="1337" y="254"/>
                  <a:pt x="1335" y="255"/>
                </a:cubicBezTo>
                <a:cubicBezTo>
                  <a:pt x="1333" y="256"/>
                  <a:pt x="1331" y="256"/>
                  <a:pt x="1329" y="256"/>
                </a:cubicBezTo>
                <a:cubicBezTo>
                  <a:pt x="1326" y="256"/>
                  <a:pt x="1323" y="255"/>
                  <a:pt x="1322" y="253"/>
                </a:cubicBezTo>
                <a:cubicBezTo>
                  <a:pt x="1321" y="250"/>
                  <a:pt x="1320" y="247"/>
                  <a:pt x="1320" y="244"/>
                </a:cubicBezTo>
                <a:cubicBezTo>
                  <a:pt x="1323" y="244"/>
                  <a:pt x="1327" y="244"/>
                  <a:pt x="1330" y="242"/>
                </a:cubicBezTo>
                <a:cubicBezTo>
                  <a:pt x="1334" y="241"/>
                  <a:pt x="1337" y="240"/>
                  <a:pt x="1340" y="237"/>
                </a:cubicBezTo>
                <a:cubicBezTo>
                  <a:pt x="1342" y="235"/>
                  <a:pt x="1344" y="232"/>
                  <a:pt x="1344" y="229"/>
                </a:cubicBezTo>
                <a:cubicBezTo>
                  <a:pt x="1344" y="226"/>
                  <a:pt x="1343" y="224"/>
                  <a:pt x="1341" y="223"/>
                </a:cubicBezTo>
                <a:cubicBezTo>
                  <a:pt x="1340" y="221"/>
                  <a:pt x="1337" y="220"/>
                  <a:pt x="1334" y="220"/>
                </a:cubicBezTo>
                <a:cubicBezTo>
                  <a:pt x="1330" y="220"/>
                  <a:pt x="1326" y="221"/>
                  <a:pt x="1323" y="224"/>
                </a:cubicBezTo>
                <a:cubicBezTo>
                  <a:pt x="1320" y="226"/>
                  <a:pt x="1318" y="229"/>
                  <a:pt x="1316" y="233"/>
                </a:cubicBezTo>
                <a:cubicBezTo>
                  <a:pt x="1314" y="237"/>
                  <a:pt x="1313" y="241"/>
                  <a:pt x="1313" y="246"/>
                </a:cubicBezTo>
                <a:cubicBezTo>
                  <a:pt x="1313" y="248"/>
                  <a:pt x="1314" y="251"/>
                  <a:pt x="1315" y="253"/>
                </a:cubicBezTo>
                <a:cubicBezTo>
                  <a:pt x="1316" y="255"/>
                  <a:pt x="1317" y="257"/>
                  <a:pt x="1319" y="259"/>
                </a:cubicBezTo>
                <a:cubicBezTo>
                  <a:pt x="1321" y="260"/>
                  <a:pt x="1324" y="261"/>
                  <a:pt x="1327" y="261"/>
                </a:cubicBezTo>
                <a:cubicBezTo>
                  <a:pt x="1330" y="261"/>
                  <a:pt x="1333" y="260"/>
                  <a:pt x="1336" y="258"/>
                </a:cubicBezTo>
                <a:cubicBezTo>
                  <a:pt x="1339" y="257"/>
                  <a:pt x="1341" y="255"/>
                  <a:pt x="1342" y="253"/>
                </a:cubicBezTo>
                <a:close/>
                <a:moveTo>
                  <a:pt x="1332" y="224"/>
                </a:moveTo>
                <a:cubicBezTo>
                  <a:pt x="1334" y="224"/>
                  <a:pt x="1335" y="224"/>
                  <a:pt x="1336" y="225"/>
                </a:cubicBezTo>
                <a:cubicBezTo>
                  <a:pt x="1337" y="226"/>
                  <a:pt x="1337" y="228"/>
                  <a:pt x="1337" y="229"/>
                </a:cubicBezTo>
                <a:cubicBezTo>
                  <a:pt x="1337" y="232"/>
                  <a:pt x="1336" y="234"/>
                  <a:pt x="1334" y="235"/>
                </a:cubicBezTo>
                <a:cubicBezTo>
                  <a:pt x="1333" y="237"/>
                  <a:pt x="1331" y="238"/>
                  <a:pt x="1328" y="239"/>
                </a:cubicBezTo>
                <a:cubicBezTo>
                  <a:pt x="1325" y="240"/>
                  <a:pt x="1323" y="241"/>
                  <a:pt x="1321" y="241"/>
                </a:cubicBezTo>
                <a:cubicBezTo>
                  <a:pt x="1321" y="238"/>
                  <a:pt x="1321" y="236"/>
                  <a:pt x="1322" y="233"/>
                </a:cubicBezTo>
                <a:cubicBezTo>
                  <a:pt x="1323" y="230"/>
                  <a:pt x="1325" y="228"/>
                  <a:pt x="1326" y="226"/>
                </a:cubicBezTo>
                <a:cubicBezTo>
                  <a:pt x="1328" y="225"/>
                  <a:pt x="1330" y="224"/>
                  <a:pt x="1332" y="224"/>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495300" y="1097724"/>
            <a:ext cx="7200900" cy="697312"/>
          </a:xfrm>
        </p:spPr>
        <p:txBody>
          <a:bodyPr/>
          <a:lstStyle/>
          <a:p>
            <a:r>
              <a:rPr lang="en-US"/>
              <a:t>Click to edit Master title style</a:t>
            </a:r>
            <a:endParaRPr lang="en-US" dirty="0"/>
          </a:p>
        </p:txBody>
      </p:sp>
      <p:sp>
        <p:nvSpPr>
          <p:cNvPr id="12" name="Text Placeholder 11">
            <a:extLst>
              <a:ext uri="{FF2B5EF4-FFF2-40B4-BE49-F238E27FC236}">
                <a16:creationId xmlns:a16="http://schemas.microsoft.com/office/drawing/2014/main" id="{C612CE87-21AB-4B74-A011-BD24041C27F6}"/>
              </a:ext>
            </a:extLst>
          </p:cNvPr>
          <p:cNvSpPr>
            <a:spLocks noGrp="1"/>
          </p:cNvSpPr>
          <p:nvPr>
            <p:ph type="body" sz="quarter" idx="14"/>
          </p:nvPr>
        </p:nvSpPr>
        <p:spPr>
          <a:xfrm>
            <a:off x="495300" y="2265076"/>
            <a:ext cx="1960563" cy="2332642"/>
          </a:xfrm>
        </p:spPr>
        <p:txBody>
          <a:bodyPr/>
          <a:lstStyle>
            <a:lvl1pPr marL="0" indent="0">
              <a:lnSpc>
                <a:spcPct val="120000"/>
              </a:lnSpc>
              <a:buNone/>
              <a:defRPr>
                <a:solidFill>
                  <a:schemeClr val="tx2"/>
                </a:solidFill>
              </a:defRPr>
            </a:lvl1pPr>
            <a:lvl2pPr marL="228600" indent="-228600">
              <a:lnSpc>
                <a:spcPct val="100000"/>
              </a:lnSpc>
              <a:spcBef>
                <a:spcPts val="300"/>
              </a:spcBef>
              <a:buFont typeface="Arial" panose="020B0604020202020204" pitchFamily="34" charset="0"/>
              <a:buChar char="•"/>
              <a:defRPr>
                <a:solidFill>
                  <a:schemeClr val="tx2"/>
                </a:solidFill>
              </a:defRPr>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11629261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Chart_Tab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495300" y="1112838"/>
            <a:ext cx="3611880" cy="3496439"/>
          </a:xfrm>
        </p:spPr>
        <p:txBody>
          <a:bodyPr/>
          <a:lstStyle>
            <a:lvl1pPr marL="173038" indent="-173038">
              <a:lnSpc>
                <a:spcPct val="100000"/>
              </a:lnSpc>
              <a:spcBef>
                <a:spcPts val="300"/>
              </a:spcBef>
              <a:defRPr sz="1200"/>
            </a:lvl1pPr>
            <a:lvl2pPr marL="344488" indent="-171450">
              <a:lnSpc>
                <a:spcPct val="100000"/>
              </a:lnSpc>
              <a:spcBef>
                <a:spcPts val="300"/>
              </a:spcBef>
              <a:defRPr sz="1100"/>
            </a:lvl2pPr>
            <a:lvl3pPr marL="517525" indent="-173038">
              <a:lnSpc>
                <a:spcPct val="100000"/>
              </a:lnSpc>
              <a:spcBef>
                <a:spcPts val="300"/>
              </a:spcBef>
              <a:defRPr sz="1000"/>
            </a:lvl3pPr>
            <a:lvl4pPr marL="690563" indent="-173038">
              <a:lnSpc>
                <a:spcPct val="100000"/>
              </a:lnSpc>
              <a:spcBef>
                <a:spcPts val="300"/>
              </a:spcBef>
              <a:defRPr sz="900"/>
            </a:lvl4pPr>
            <a:lvl5pPr marL="854075" indent="-163513">
              <a:lnSpc>
                <a:spcPct val="100000"/>
              </a:lnSpc>
              <a:spcBef>
                <a:spcPts val="300"/>
              </a:spcBef>
              <a:defRPr sz="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7D719527-7B7D-4A2D-ABD1-359B6741A748}" type="slidenum">
              <a:rPr lang="en-US" smtClean="0"/>
              <a:t>‹#›</a:t>
            </a:fld>
            <a:endParaRPr lang="en-US"/>
          </a:p>
        </p:txBody>
      </p:sp>
      <p:sp>
        <p:nvSpPr>
          <p:cNvPr id="5" name="Content Placeholder 2">
            <a:extLst>
              <a:ext uri="{FF2B5EF4-FFF2-40B4-BE49-F238E27FC236}">
                <a16:creationId xmlns:a16="http://schemas.microsoft.com/office/drawing/2014/main" id="{07CECDB5-813F-44A7-A308-C2E59BAB2159}"/>
              </a:ext>
            </a:extLst>
          </p:cNvPr>
          <p:cNvSpPr>
            <a:spLocks noGrp="1"/>
          </p:cNvSpPr>
          <p:nvPr>
            <p:ph idx="13"/>
          </p:nvPr>
        </p:nvSpPr>
        <p:spPr>
          <a:xfrm>
            <a:off x="4445295" y="1112838"/>
            <a:ext cx="3611880" cy="3496439"/>
          </a:xfrm>
        </p:spPr>
        <p:txBody>
          <a:bodyPr/>
          <a:lstStyle>
            <a:lvl1pPr marL="173038" indent="-173038">
              <a:lnSpc>
                <a:spcPct val="100000"/>
              </a:lnSpc>
              <a:spcBef>
                <a:spcPts val="300"/>
              </a:spcBef>
              <a:defRPr sz="1200"/>
            </a:lvl1pPr>
            <a:lvl2pPr marL="344488" indent="-171450">
              <a:lnSpc>
                <a:spcPct val="100000"/>
              </a:lnSpc>
              <a:spcBef>
                <a:spcPts val="300"/>
              </a:spcBef>
              <a:defRPr sz="1100"/>
            </a:lvl2pPr>
            <a:lvl3pPr marL="517525" indent="-173038">
              <a:lnSpc>
                <a:spcPct val="100000"/>
              </a:lnSpc>
              <a:spcBef>
                <a:spcPts val="300"/>
              </a:spcBef>
              <a:defRPr sz="1000"/>
            </a:lvl3pPr>
            <a:lvl4pPr marL="690563" indent="-173038">
              <a:lnSpc>
                <a:spcPct val="100000"/>
              </a:lnSpc>
              <a:spcBef>
                <a:spcPts val="300"/>
              </a:spcBef>
              <a:defRPr sz="900"/>
            </a:lvl4pPr>
            <a:lvl5pPr marL="854075" indent="-163513">
              <a:lnSpc>
                <a:spcPct val="100000"/>
              </a:lnSpc>
              <a:spcBef>
                <a:spcPts val="300"/>
              </a:spcBef>
              <a:defRPr sz="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9587114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Four Char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495300" y="1112839"/>
            <a:ext cx="3611880" cy="1630362"/>
          </a:xfrm>
        </p:spPr>
        <p:txBody>
          <a:bodyPr/>
          <a:lstStyle>
            <a:lvl1pPr marL="173038" indent="-173038">
              <a:lnSpc>
                <a:spcPct val="100000"/>
              </a:lnSpc>
              <a:spcBef>
                <a:spcPts val="300"/>
              </a:spcBef>
              <a:defRPr sz="1200"/>
            </a:lvl1pPr>
            <a:lvl2pPr marL="344488" indent="-171450">
              <a:lnSpc>
                <a:spcPct val="100000"/>
              </a:lnSpc>
              <a:spcBef>
                <a:spcPts val="300"/>
              </a:spcBef>
              <a:defRPr sz="1100"/>
            </a:lvl2pPr>
            <a:lvl3pPr marL="517525" indent="-173038">
              <a:lnSpc>
                <a:spcPct val="100000"/>
              </a:lnSpc>
              <a:spcBef>
                <a:spcPts val="300"/>
              </a:spcBef>
              <a:defRPr sz="1000"/>
            </a:lvl3pPr>
            <a:lvl4pPr marL="690563" indent="-173038">
              <a:lnSpc>
                <a:spcPct val="100000"/>
              </a:lnSpc>
              <a:spcBef>
                <a:spcPts val="300"/>
              </a:spcBef>
              <a:defRPr sz="900"/>
            </a:lvl4pPr>
            <a:lvl5pPr marL="854075" indent="-163513">
              <a:lnSpc>
                <a:spcPct val="100000"/>
              </a:lnSpc>
              <a:spcBef>
                <a:spcPts val="300"/>
              </a:spcBef>
              <a:defRPr sz="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7D719527-7B7D-4A2D-ABD1-359B6741A748}" type="slidenum">
              <a:rPr lang="en-US" smtClean="0"/>
              <a:t>‹#›</a:t>
            </a:fld>
            <a:endParaRPr lang="en-US"/>
          </a:p>
        </p:txBody>
      </p:sp>
      <p:sp>
        <p:nvSpPr>
          <p:cNvPr id="5" name="Content Placeholder 2">
            <a:extLst>
              <a:ext uri="{FF2B5EF4-FFF2-40B4-BE49-F238E27FC236}">
                <a16:creationId xmlns:a16="http://schemas.microsoft.com/office/drawing/2014/main" id="{07CECDB5-813F-44A7-A308-C2E59BAB2159}"/>
              </a:ext>
            </a:extLst>
          </p:cNvPr>
          <p:cNvSpPr>
            <a:spLocks noGrp="1"/>
          </p:cNvSpPr>
          <p:nvPr>
            <p:ph idx="13"/>
          </p:nvPr>
        </p:nvSpPr>
        <p:spPr>
          <a:xfrm>
            <a:off x="4800599" y="1112839"/>
            <a:ext cx="3611880" cy="1630362"/>
          </a:xfrm>
        </p:spPr>
        <p:txBody>
          <a:bodyPr/>
          <a:lstStyle>
            <a:lvl1pPr marL="173038" indent="-173038">
              <a:lnSpc>
                <a:spcPct val="100000"/>
              </a:lnSpc>
              <a:spcBef>
                <a:spcPts val="300"/>
              </a:spcBef>
              <a:defRPr sz="1200"/>
            </a:lvl1pPr>
            <a:lvl2pPr marL="344488" indent="-171450">
              <a:lnSpc>
                <a:spcPct val="100000"/>
              </a:lnSpc>
              <a:spcBef>
                <a:spcPts val="300"/>
              </a:spcBef>
              <a:defRPr sz="1100"/>
            </a:lvl2pPr>
            <a:lvl3pPr marL="517525" indent="-173038">
              <a:lnSpc>
                <a:spcPct val="100000"/>
              </a:lnSpc>
              <a:spcBef>
                <a:spcPts val="300"/>
              </a:spcBef>
              <a:defRPr sz="1000"/>
            </a:lvl3pPr>
            <a:lvl4pPr marL="690563" indent="-173038">
              <a:lnSpc>
                <a:spcPct val="100000"/>
              </a:lnSpc>
              <a:spcBef>
                <a:spcPts val="300"/>
              </a:spcBef>
              <a:defRPr sz="900"/>
            </a:lvl4pPr>
            <a:lvl5pPr marL="854075" indent="-163513">
              <a:lnSpc>
                <a:spcPct val="100000"/>
              </a:lnSpc>
              <a:spcBef>
                <a:spcPts val="300"/>
              </a:spcBef>
              <a:defRPr sz="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2">
            <a:extLst>
              <a:ext uri="{FF2B5EF4-FFF2-40B4-BE49-F238E27FC236}">
                <a16:creationId xmlns:a16="http://schemas.microsoft.com/office/drawing/2014/main" id="{FACA3486-D945-4810-86FB-CFE25496D8CE}"/>
              </a:ext>
            </a:extLst>
          </p:cNvPr>
          <p:cNvSpPr>
            <a:spLocks noGrp="1"/>
          </p:cNvSpPr>
          <p:nvPr>
            <p:ph idx="14"/>
          </p:nvPr>
        </p:nvSpPr>
        <p:spPr>
          <a:xfrm>
            <a:off x="495300" y="2971109"/>
            <a:ext cx="3611880" cy="1630362"/>
          </a:xfrm>
        </p:spPr>
        <p:txBody>
          <a:bodyPr/>
          <a:lstStyle>
            <a:lvl1pPr marL="173038" indent="-173038">
              <a:lnSpc>
                <a:spcPct val="100000"/>
              </a:lnSpc>
              <a:spcBef>
                <a:spcPts val="300"/>
              </a:spcBef>
              <a:defRPr sz="1200"/>
            </a:lvl1pPr>
            <a:lvl2pPr marL="344488" indent="-171450">
              <a:lnSpc>
                <a:spcPct val="100000"/>
              </a:lnSpc>
              <a:spcBef>
                <a:spcPts val="300"/>
              </a:spcBef>
              <a:defRPr sz="1100"/>
            </a:lvl2pPr>
            <a:lvl3pPr marL="517525" indent="-173038">
              <a:lnSpc>
                <a:spcPct val="100000"/>
              </a:lnSpc>
              <a:spcBef>
                <a:spcPts val="300"/>
              </a:spcBef>
              <a:defRPr sz="1000"/>
            </a:lvl3pPr>
            <a:lvl4pPr marL="690563" indent="-173038">
              <a:lnSpc>
                <a:spcPct val="100000"/>
              </a:lnSpc>
              <a:spcBef>
                <a:spcPts val="300"/>
              </a:spcBef>
              <a:defRPr sz="900"/>
            </a:lvl4pPr>
            <a:lvl5pPr marL="854075" indent="-163513">
              <a:lnSpc>
                <a:spcPct val="100000"/>
              </a:lnSpc>
              <a:spcBef>
                <a:spcPts val="300"/>
              </a:spcBef>
              <a:defRPr sz="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2">
            <a:extLst>
              <a:ext uri="{FF2B5EF4-FFF2-40B4-BE49-F238E27FC236}">
                <a16:creationId xmlns:a16="http://schemas.microsoft.com/office/drawing/2014/main" id="{CC97F3C2-9B44-4B13-92ED-0E8BB5C6D9DC}"/>
              </a:ext>
            </a:extLst>
          </p:cNvPr>
          <p:cNvSpPr>
            <a:spLocks noGrp="1"/>
          </p:cNvSpPr>
          <p:nvPr>
            <p:ph idx="15"/>
          </p:nvPr>
        </p:nvSpPr>
        <p:spPr>
          <a:xfrm>
            <a:off x="4800599" y="2971109"/>
            <a:ext cx="3611880" cy="1630362"/>
          </a:xfrm>
        </p:spPr>
        <p:txBody>
          <a:bodyPr/>
          <a:lstStyle>
            <a:lvl1pPr marL="173038" indent="-173038">
              <a:lnSpc>
                <a:spcPct val="100000"/>
              </a:lnSpc>
              <a:spcBef>
                <a:spcPts val="300"/>
              </a:spcBef>
              <a:defRPr sz="1200"/>
            </a:lvl1pPr>
            <a:lvl2pPr marL="344488" indent="-171450">
              <a:lnSpc>
                <a:spcPct val="100000"/>
              </a:lnSpc>
              <a:spcBef>
                <a:spcPts val="300"/>
              </a:spcBef>
              <a:defRPr sz="1100"/>
            </a:lvl2pPr>
            <a:lvl3pPr marL="517525" indent="-173038">
              <a:lnSpc>
                <a:spcPct val="100000"/>
              </a:lnSpc>
              <a:spcBef>
                <a:spcPts val="300"/>
              </a:spcBef>
              <a:defRPr sz="1000"/>
            </a:lvl3pPr>
            <a:lvl4pPr marL="690563" indent="-173038">
              <a:lnSpc>
                <a:spcPct val="100000"/>
              </a:lnSpc>
              <a:spcBef>
                <a:spcPts val="300"/>
              </a:spcBef>
              <a:defRPr sz="900"/>
            </a:lvl4pPr>
            <a:lvl5pPr marL="854075" indent="-163513">
              <a:lnSpc>
                <a:spcPct val="100000"/>
              </a:lnSpc>
              <a:spcBef>
                <a:spcPts val="300"/>
              </a:spcBef>
              <a:defRPr sz="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4353113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Title Only w/pictur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B527E53A-D5D5-477E-B569-A07974DC097C}"/>
              </a:ext>
            </a:extLst>
          </p:cNvPr>
          <p:cNvSpPr>
            <a:spLocks noGrp="1"/>
          </p:cNvSpPr>
          <p:nvPr>
            <p:ph type="pic" sz="quarter" idx="13"/>
          </p:nvPr>
        </p:nvSpPr>
        <p:spPr>
          <a:xfrm>
            <a:off x="8695944" y="0"/>
            <a:ext cx="448056" cy="5143500"/>
          </a:xfrm>
          <a:solidFill>
            <a:schemeClr val="bg2"/>
          </a:solidFill>
        </p:spPr>
        <p:txBody>
          <a:bodyPr tIns="1005840" anchor="t" anchorCtr="0"/>
          <a:lstStyle>
            <a:lvl1pPr marL="0" indent="0" algn="ctr">
              <a:buNone/>
              <a:defRPr sz="1050"/>
            </a:lvl1pPr>
          </a:lstStyle>
          <a:p>
            <a:r>
              <a:rPr lang="en-US"/>
              <a:t>Click icon to add picture</a:t>
            </a:r>
          </a:p>
        </p:txBody>
      </p:sp>
      <p:sp>
        <p:nvSpPr>
          <p:cNvPr id="2" name="Title 1"/>
          <p:cNvSpPr>
            <a:spLocks noGrp="1"/>
          </p:cNvSpPr>
          <p:nvPr>
            <p:ph type="title"/>
          </p:nvPr>
        </p:nvSpPr>
        <p:spPr/>
        <p:txBody>
          <a:bodyPr/>
          <a:lstStyle/>
          <a:p>
            <a:r>
              <a:rPr lang="en-US"/>
              <a:t>Click to edit Master title style</a:t>
            </a:r>
            <a:endParaRPr lang="en-US" dirty="0"/>
          </a:p>
        </p:txBody>
      </p:sp>
      <p:sp>
        <p:nvSpPr>
          <p:cNvPr id="5" name="Slide Number Placeholder 4"/>
          <p:cNvSpPr>
            <a:spLocks noGrp="1"/>
          </p:cNvSpPr>
          <p:nvPr>
            <p:ph type="sldNum" sz="quarter" idx="12"/>
          </p:nvPr>
        </p:nvSpPr>
        <p:spPr/>
        <p:txBody>
          <a:bodyPr/>
          <a:lstStyle/>
          <a:p>
            <a:fld id="{7D719527-7B7D-4A2D-ABD1-359B6741A748}" type="slidenum">
              <a:rPr lang="en-US" smtClean="0"/>
              <a:t>‹#›</a:t>
            </a:fld>
            <a:endParaRPr lang="en-US"/>
          </a:p>
        </p:txBody>
      </p:sp>
    </p:spTree>
    <p:extLst>
      <p:ext uri="{BB962C8B-B14F-4D97-AF65-F5344CB8AC3E}">
        <p14:creationId xmlns:p14="http://schemas.microsoft.com/office/powerpoint/2010/main" val="135857774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D719527-7B7D-4A2D-ABD1-359B6741A748}" type="slidenum">
              <a:rPr lang="en-US" smtClean="0"/>
              <a:t>‹#›</a:t>
            </a:fld>
            <a:endParaRPr lang="en-US"/>
          </a:p>
        </p:txBody>
      </p:sp>
    </p:spTree>
    <p:extLst>
      <p:ext uri="{BB962C8B-B14F-4D97-AF65-F5344CB8AC3E}">
        <p14:creationId xmlns:p14="http://schemas.microsoft.com/office/powerpoint/2010/main" val="19329563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5"/>
        <p:cNvGrpSpPr/>
        <p:nvPr/>
      </p:nvGrpSpPr>
      <p:grpSpPr>
        <a:xfrm>
          <a:off x="0" y="0"/>
          <a:ext cx="0" cy="0"/>
          <a:chOff x="0" y="0"/>
          <a:chExt cx="0" cy="0"/>
        </a:xfrm>
      </p:grpSpPr>
      <p:sp>
        <p:nvSpPr>
          <p:cNvPr id="46" name="Google Shape;46;p69"/>
          <p:cNvSpPr txBox="1">
            <a:spLocks noGrp="1"/>
          </p:cNvSpPr>
          <p:nvPr>
            <p:ph type="sldNum" idx="12"/>
          </p:nvPr>
        </p:nvSpPr>
        <p:spPr>
          <a:xfrm>
            <a:off x="8111490" y="4831087"/>
            <a:ext cx="300989" cy="146194"/>
          </a:xfrm>
          <a:prstGeom prst="rect">
            <a:avLst/>
          </a:prstGeom>
          <a:noFill/>
          <a:ln>
            <a:noFill/>
          </a:ln>
        </p:spPr>
        <p:txBody>
          <a:bodyPr spcFirstLastPara="1" wrap="square" lIns="0" tIns="0" rIns="0" bIns="0" anchor="ctr" anchorCtr="0">
            <a:sp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Department description Purple">
  <p:cSld name="Department description Purple">
    <p:spTree>
      <p:nvGrpSpPr>
        <p:cNvPr id="1" name="Shape 47"/>
        <p:cNvGrpSpPr/>
        <p:nvPr/>
      </p:nvGrpSpPr>
      <p:grpSpPr>
        <a:xfrm>
          <a:off x="0" y="0"/>
          <a:ext cx="0" cy="0"/>
          <a:chOff x="0" y="0"/>
          <a:chExt cx="0" cy="0"/>
        </a:xfrm>
      </p:grpSpPr>
      <p:sp>
        <p:nvSpPr>
          <p:cNvPr id="48" name="Google Shape;48;p70"/>
          <p:cNvSpPr/>
          <p:nvPr/>
        </p:nvSpPr>
        <p:spPr>
          <a:xfrm>
            <a:off x="0" y="0"/>
            <a:ext cx="4325815" cy="4684893"/>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9" name="Google Shape;49;p70"/>
          <p:cNvSpPr txBox="1">
            <a:spLocks noGrp="1"/>
          </p:cNvSpPr>
          <p:nvPr>
            <p:ph type="title"/>
          </p:nvPr>
        </p:nvSpPr>
        <p:spPr>
          <a:xfrm>
            <a:off x="497205" y="328422"/>
            <a:ext cx="3607288" cy="913396"/>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400"/>
              <a:buFont typeface="Georgia"/>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0" name="Google Shape;50;p70"/>
          <p:cNvSpPr txBox="1">
            <a:spLocks noGrp="1"/>
          </p:cNvSpPr>
          <p:nvPr>
            <p:ph type="body" idx="1"/>
          </p:nvPr>
        </p:nvSpPr>
        <p:spPr>
          <a:xfrm>
            <a:off x="495789" y="1695450"/>
            <a:ext cx="3607288" cy="2913827"/>
          </a:xfrm>
          <a:prstGeom prst="rect">
            <a:avLst/>
          </a:prstGeom>
          <a:noFill/>
          <a:ln>
            <a:noFill/>
          </a:ln>
        </p:spPr>
        <p:txBody>
          <a:bodyPr spcFirstLastPara="1" wrap="square" lIns="0" tIns="0" rIns="0" bIns="0" anchor="t" anchorCtr="0">
            <a:noAutofit/>
          </a:bodyPr>
          <a:lstStyle>
            <a:lvl1pPr marL="457200" lvl="0" indent="-228600" algn="l">
              <a:lnSpc>
                <a:spcPct val="120000"/>
              </a:lnSpc>
              <a:spcBef>
                <a:spcPts val="600"/>
              </a:spcBef>
              <a:spcAft>
                <a:spcPts val="0"/>
              </a:spcAft>
              <a:buClr>
                <a:schemeClr val="lt1"/>
              </a:buClr>
              <a:buSzPts val="1600"/>
              <a:buNone/>
              <a:defRPr sz="1600">
                <a:solidFill>
                  <a:schemeClr val="lt1"/>
                </a:solidFill>
                <a:latin typeface="Georgia"/>
                <a:ea typeface="Georgia"/>
                <a:cs typeface="Georgia"/>
                <a:sym typeface="Georgia"/>
              </a:defRPr>
            </a:lvl1pPr>
            <a:lvl2pPr marL="914400" lvl="1" indent="-317500" algn="l">
              <a:lnSpc>
                <a:spcPct val="110000"/>
              </a:lnSpc>
              <a:spcBef>
                <a:spcPts val="600"/>
              </a:spcBef>
              <a:spcAft>
                <a:spcPts val="0"/>
              </a:spcAft>
              <a:buClr>
                <a:schemeClr val="lt1"/>
              </a:buClr>
              <a:buSzPts val="1400"/>
              <a:buFont typeface="Arial"/>
              <a:buChar char="•"/>
              <a:defRPr sz="1400">
                <a:solidFill>
                  <a:schemeClr val="lt1"/>
                </a:solidFill>
              </a:defRPr>
            </a:lvl2pPr>
            <a:lvl3pPr marL="1371600" lvl="2" indent="-304800" algn="l">
              <a:lnSpc>
                <a:spcPct val="110000"/>
              </a:lnSpc>
              <a:spcBef>
                <a:spcPts val="600"/>
              </a:spcBef>
              <a:spcAft>
                <a:spcPts val="0"/>
              </a:spcAft>
              <a:buClr>
                <a:schemeClr val="lt1"/>
              </a:buClr>
              <a:buSzPts val="1200"/>
              <a:buFont typeface="Arial"/>
              <a:buChar char="–"/>
              <a:defRPr sz="1200">
                <a:solidFill>
                  <a:schemeClr val="lt1"/>
                </a:solidFill>
              </a:defRPr>
            </a:lvl3pPr>
            <a:lvl4pPr marL="1828800" lvl="3" indent="-228600" algn="l">
              <a:lnSpc>
                <a:spcPct val="110000"/>
              </a:lnSpc>
              <a:spcBef>
                <a:spcPts val="600"/>
              </a:spcBef>
              <a:spcAft>
                <a:spcPts val="0"/>
              </a:spcAft>
              <a:buClr>
                <a:schemeClr val="lt1"/>
              </a:buClr>
              <a:buSzPts val="1100"/>
              <a:buNone/>
              <a:defRPr sz="1100">
                <a:solidFill>
                  <a:schemeClr val="lt1"/>
                </a:solidFill>
              </a:defRPr>
            </a:lvl4pPr>
            <a:lvl5pPr marL="2286000" lvl="4" indent="-228600" algn="l">
              <a:lnSpc>
                <a:spcPct val="110000"/>
              </a:lnSpc>
              <a:spcBef>
                <a:spcPts val="600"/>
              </a:spcBef>
              <a:spcAft>
                <a:spcPts val="0"/>
              </a:spcAft>
              <a:buClr>
                <a:schemeClr val="lt1"/>
              </a:buClr>
              <a:buSzPts val="1000"/>
              <a:buNone/>
              <a:defRPr sz="1000">
                <a:solidFill>
                  <a:schemeClr val="lt1"/>
                </a:solidFill>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51" name="Google Shape;51;p70"/>
          <p:cNvSpPr txBox="1">
            <a:spLocks noGrp="1"/>
          </p:cNvSpPr>
          <p:nvPr>
            <p:ph type="sldNum" idx="12"/>
          </p:nvPr>
        </p:nvSpPr>
        <p:spPr>
          <a:xfrm>
            <a:off x="8111490" y="4831087"/>
            <a:ext cx="300989" cy="146194"/>
          </a:xfrm>
          <a:prstGeom prst="rect">
            <a:avLst/>
          </a:prstGeom>
          <a:noFill/>
          <a:ln>
            <a:noFill/>
          </a:ln>
        </p:spPr>
        <p:txBody>
          <a:bodyPr spcFirstLastPara="1" wrap="square" lIns="0" tIns="0" rIns="0" bIns="0" anchor="ctr" anchorCtr="0">
            <a:sp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52" name="Google Shape;52;p70"/>
          <p:cNvSpPr txBox="1">
            <a:spLocks noGrp="1"/>
          </p:cNvSpPr>
          <p:nvPr>
            <p:ph type="body" idx="2"/>
          </p:nvPr>
        </p:nvSpPr>
        <p:spPr>
          <a:xfrm>
            <a:off x="4689232" y="785446"/>
            <a:ext cx="3607288" cy="3823831"/>
          </a:xfrm>
          <a:prstGeom prst="rect">
            <a:avLst/>
          </a:prstGeom>
          <a:noFill/>
          <a:ln>
            <a:noFill/>
          </a:ln>
        </p:spPr>
        <p:txBody>
          <a:bodyPr spcFirstLastPara="1" wrap="square" lIns="0" tIns="0" rIns="0" bIns="0" anchor="t" anchorCtr="0">
            <a:noAutofit/>
          </a:bodyPr>
          <a:lstStyle>
            <a:lvl1pPr marL="457200" lvl="0" indent="-228600" algn="l">
              <a:lnSpc>
                <a:spcPct val="120000"/>
              </a:lnSpc>
              <a:spcBef>
                <a:spcPts val="600"/>
              </a:spcBef>
              <a:spcAft>
                <a:spcPts val="0"/>
              </a:spcAft>
              <a:buClr>
                <a:schemeClr val="dk1"/>
              </a:buClr>
              <a:buSzPts val="1050"/>
              <a:buNone/>
              <a:defRPr sz="1050"/>
            </a:lvl1pPr>
            <a:lvl2pPr marL="914400" lvl="1" indent="-295275" algn="l">
              <a:lnSpc>
                <a:spcPct val="100000"/>
              </a:lnSpc>
              <a:spcBef>
                <a:spcPts val="1800"/>
              </a:spcBef>
              <a:spcAft>
                <a:spcPts val="0"/>
              </a:spcAft>
              <a:buClr>
                <a:schemeClr val="dk1"/>
              </a:buClr>
              <a:buSzPts val="1050"/>
              <a:buFont typeface="Arial"/>
              <a:buChar char="•"/>
              <a:defRPr sz="1050"/>
            </a:lvl2pPr>
            <a:lvl3pPr marL="1371600" lvl="2" indent="-285750" algn="l">
              <a:lnSpc>
                <a:spcPct val="110000"/>
              </a:lnSpc>
              <a:spcBef>
                <a:spcPts val="600"/>
              </a:spcBef>
              <a:spcAft>
                <a:spcPts val="0"/>
              </a:spcAft>
              <a:buClr>
                <a:schemeClr val="dk1"/>
              </a:buClr>
              <a:buSzPts val="900"/>
              <a:buChar char="•"/>
              <a:defRPr sz="900"/>
            </a:lvl3pPr>
            <a:lvl4pPr marL="1828800" lvl="3" indent="-279400" algn="l">
              <a:lnSpc>
                <a:spcPct val="110000"/>
              </a:lnSpc>
              <a:spcBef>
                <a:spcPts val="600"/>
              </a:spcBef>
              <a:spcAft>
                <a:spcPts val="0"/>
              </a:spcAft>
              <a:buClr>
                <a:schemeClr val="dk1"/>
              </a:buClr>
              <a:buSzPts val="800"/>
              <a:buChar char="–"/>
              <a:defRPr sz="800"/>
            </a:lvl4pPr>
            <a:lvl5pPr marL="2286000" lvl="4" indent="-342900" algn="l">
              <a:lnSpc>
                <a:spcPct val="110000"/>
              </a:lnSpc>
              <a:spcBef>
                <a:spcPts val="600"/>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Section Header - Deep Purple">
  <p:cSld name="Section Header - Deep Purple">
    <p:bg>
      <p:bgPr>
        <a:solidFill>
          <a:schemeClr val="accent1"/>
        </a:solidFill>
        <a:effectLst/>
      </p:bgPr>
    </p:bg>
    <p:spTree>
      <p:nvGrpSpPr>
        <p:cNvPr id="1" name="Shape 53"/>
        <p:cNvGrpSpPr/>
        <p:nvPr/>
      </p:nvGrpSpPr>
      <p:grpSpPr>
        <a:xfrm>
          <a:off x="0" y="0"/>
          <a:ext cx="0" cy="0"/>
          <a:chOff x="0" y="0"/>
          <a:chExt cx="0" cy="0"/>
        </a:xfrm>
      </p:grpSpPr>
      <p:sp>
        <p:nvSpPr>
          <p:cNvPr id="54" name="Google Shape;54;p71"/>
          <p:cNvSpPr txBox="1">
            <a:spLocks noGrp="1"/>
          </p:cNvSpPr>
          <p:nvPr>
            <p:ph type="title"/>
          </p:nvPr>
        </p:nvSpPr>
        <p:spPr>
          <a:xfrm>
            <a:off x="495300" y="1405556"/>
            <a:ext cx="3596054" cy="1772693"/>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lt1"/>
              </a:buClr>
              <a:buSzPts val="2800"/>
              <a:buFont typeface="Georgia"/>
              <a:buNone/>
              <a:defRPr sz="28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71"/>
          <p:cNvSpPr txBox="1">
            <a:spLocks noGrp="1"/>
          </p:cNvSpPr>
          <p:nvPr>
            <p:ph type="body" idx="1"/>
          </p:nvPr>
        </p:nvSpPr>
        <p:spPr>
          <a:xfrm>
            <a:off x="7319619" y="1143027"/>
            <a:ext cx="1160585" cy="936923"/>
          </a:xfrm>
          <a:prstGeom prst="rect">
            <a:avLst/>
          </a:prstGeom>
          <a:noFill/>
          <a:ln>
            <a:noFill/>
          </a:ln>
        </p:spPr>
        <p:txBody>
          <a:bodyPr spcFirstLastPara="1" wrap="square" lIns="0" tIns="0" rIns="0" bIns="0" anchor="t" anchorCtr="0">
            <a:noAutofit/>
          </a:bodyPr>
          <a:lstStyle>
            <a:lvl1pPr marL="457200" lvl="0" indent="-228600" algn="r">
              <a:lnSpc>
                <a:spcPct val="110000"/>
              </a:lnSpc>
              <a:spcBef>
                <a:spcPts val="600"/>
              </a:spcBef>
              <a:spcAft>
                <a:spcPts val="0"/>
              </a:spcAft>
              <a:buClr>
                <a:srgbClr val="B6BDBD"/>
              </a:buClr>
              <a:buSzPts val="6000"/>
              <a:buNone/>
              <a:defRPr sz="6000">
                <a:solidFill>
                  <a:srgbClr val="B6BDBD"/>
                </a:solidFill>
                <a:latin typeface="Georgia"/>
                <a:ea typeface="Georgia"/>
                <a:cs typeface="Georgia"/>
                <a:sym typeface="Georgia"/>
              </a:defRPr>
            </a:lvl1pPr>
            <a:lvl2pPr marL="914400" lvl="1" indent="-228600" algn="l">
              <a:lnSpc>
                <a:spcPct val="110000"/>
              </a:lnSpc>
              <a:spcBef>
                <a:spcPts val="600"/>
              </a:spcBef>
              <a:spcAft>
                <a:spcPts val="0"/>
              </a:spcAft>
              <a:buClr>
                <a:srgbClr val="8F8F8F"/>
              </a:buClr>
              <a:buSzPts val="1500"/>
              <a:buNone/>
              <a:defRPr sz="1500">
                <a:solidFill>
                  <a:srgbClr val="8F8F8F"/>
                </a:solidFill>
              </a:defRPr>
            </a:lvl2pPr>
            <a:lvl3pPr marL="1371600" lvl="2" indent="-228600" algn="l">
              <a:lnSpc>
                <a:spcPct val="110000"/>
              </a:lnSpc>
              <a:spcBef>
                <a:spcPts val="600"/>
              </a:spcBef>
              <a:spcAft>
                <a:spcPts val="0"/>
              </a:spcAft>
              <a:buClr>
                <a:srgbClr val="8F8F8F"/>
              </a:buClr>
              <a:buSzPts val="1350"/>
              <a:buNone/>
              <a:defRPr sz="1350">
                <a:solidFill>
                  <a:srgbClr val="8F8F8F"/>
                </a:solidFill>
              </a:defRPr>
            </a:lvl3pPr>
            <a:lvl4pPr marL="1828800" lvl="3" indent="-228600" algn="l">
              <a:lnSpc>
                <a:spcPct val="110000"/>
              </a:lnSpc>
              <a:spcBef>
                <a:spcPts val="600"/>
              </a:spcBef>
              <a:spcAft>
                <a:spcPts val="0"/>
              </a:spcAft>
              <a:buClr>
                <a:srgbClr val="8F8F8F"/>
              </a:buClr>
              <a:buSzPts val="1200"/>
              <a:buNone/>
              <a:defRPr sz="1200">
                <a:solidFill>
                  <a:srgbClr val="8F8F8F"/>
                </a:solidFill>
              </a:defRPr>
            </a:lvl4pPr>
            <a:lvl5pPr marL="2286000" lvl="4" indent="-228600" algn="l">
              <a:lnSpc>
                <a:spcPct val="110000"/>
              </a:lnSpc>
              <a:spcBef>
                <a:spcPts val="600"/>
              </a:spcBef>
              <a:spcAft>
                <a:spcPts val="0"/>
              </a:spcAft>
              <a:buClr>
                <a:srgbClr val="8F8F8F"/>
              </a:buClr>
              <a:buSzPts val="1200"/>
              <a:buNone/>
              <a:defRPr sz="1200">
                <a:solidFill>
                  <a:srgbClr val="8F8F8F"/>
                </a:solidFill>
              </a:defRPr>
            </a:lvl5pPr>
            <a:lvl6pPr marL="2743200" lvl="5" indent="-228600" algn="l">
              <a:lnSpc>
                <a:spcPct val="90000"/>
              </a:lnSpc>
              <a:spcBef>
                <a:spcPts val="375"/>
              </a:spcBef>
              <a:spcAft>
                <a:spcPts val="0"/>
              </a:spcAft>
              <a:buClr>
                <a:srgbClr val="8F8F8F"/>
              </a:buClr>
              <a:buSzPts val="1200"/>
              <a:buNone/>
              <a:defRPr sz="1200">
                <a:solidFill>
                  <a:srgbClr val="8F8F8F"/>
                </a:solidFill>
              </a:defRPr>
            </a:lvl6pPr>
            <a:lvl7pPr marL="3200400" lvl="6" indent="-228600" algn="l">
              <a:lnSpc>
                <a:spcPct val="90000"/>
              </a:lnSpc>
              <a:spcBef>
                <a:spcPts val="375"/>
              </a:spcBef>
              <a:spcAft>
                <a:spcPts val="0"/>
              </a:spcAft>
              <a:buClr>
                <a:srgbClr val="8F8F8F"/>
              </a:buClr>
              <a:buSzPts val="1200"/>
              <a:buNone/>
              <a:defRPr sz="1200">
                <a:solidFill>
                  <a:srgbClr val="8F8F8F"/>
                </a:solidFill>
              </a:defRPr>
            </a:lvl7pPr>
            <a:lvl8pPr marL="3657600" lvl="7" indent="-228600" algn="l">
              <a:lnSpc>
                <a:spcPct val="90000"/>
              </a:lnSpc>
              <a:spcBef>
                <a:spcPts val="375"/>
              </a:spcBef>
              <a:spcAft>
                <a:spcPts val="0"/>
              </a:spcAft>
              <a:buClr>
                <a:srgbClr val="8F8F8F"/>
              </a:buClr>
              <a:buSzPts val="1200"/>
              <a:buNone/>
              <a:defRPr sz="1200">
                <a:solidFill>
                  <a:srgbClr val="8F8F8F"/>
                </a:solidFill>
              </a:defRPr>
            </a:lvl8pPr>
            <a:lvl9pPr marL="4114800" lvl="8" indent="-228600" algn="l">
              <a:lnSpc>
                <a:spcPct val="90000"/>
              </a:lnSpc>
              <a:spcBef>
                <a:spcPts val="375"/>
              </a:spcBef>
              <a:spcAft>
                <a:spcPts val="0"/>
              </a:spcAft>
              <a:buClr>
                <a:srgbClr val="8F8F8F"/>
              </a:buClr>
              <a:buSzPts val="1200"/>
              <a:buNone/>
              <a:defRPr sz="1200">
                <a:solidFill>
                  <a:srgbClr val="8F8F8F"/>
                </a:solidFill>
              </a:defRPr>
            </a:lvl9pPr>
          </a:lstStyle>
          <a:p>
            <a:endParaRPr/>
          </a:p>
        </p:txBody>
      </p:sp>
      <p:sp>
        <p:nvSpPr>
          <p:cNvPr id="56" name="Google Shape;56;p71"/>
          <p:cNvSpPr txBox="1">
            <a:spLocks noGrp="1"/>
          </p:cNvSpPr>
          <p:nvPr>
            <p:ph type="sldNum" idx="12"/>
          </p:nvPr>
        </p:nvSpPr>
        <p:spPr>
          <a:xfrm>
            <a:off x="8111490" y="4831087"/>
            <a:ext cx="300989" cy="146194"/>
          </a:xfrm>
          <a:prstGeom prst="rect">
            <a:avLst/>
          </a:prstGeom>
          <a:noFill/>
          <a:ln>
            <a:noFill/>
          </a:ln>
        </p:spPr>
        <p:txBody>
          <a:bodyPr spcFirstLastPara="1" wrap="square" lIns="0" tIns="0" rIns="0" bIns="0" anchor="ctr" anchorCtr="0">
            <a:sp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57" name="Google Shape;57;p71"/>
          <p:cNvSpPr>
            <a:spLocks noGrp="1"/>
          </p:cNvSpPr>
          <p:nvPr>
            <p:ph type="pic" idx="2"/>
          </p:nvPr>
        </p:nvSpPr>
        <p:spPr>
          <a:xfrm>
            <a:off x="4373563" y="1404938"/>
            <a:ext cx="3087687" cy="3738562"/>
          </a:xfrm>
          <a:prstGeom prst="rect">
            <a:avLst/>
          </a:prstGeom>
          <a:solidFill>
            <a:srgbClr val="E1DCCD"/>
          </a:solidFill>
          <a:ln>
            <a:noFill/>
          </a:ln>
        </p:spPr>
      </p:sp>
      <p:sp>
        <p:nvSpPr>
          <p:cNvPr id="58" name="Google Shape;58;p71"/>
          <p:cNvSpPr txBox="1">
            <a:spLocks noGrp="1"/>
          </p:cNvSpPr>
          <p:nvPr>
            <p:ph type="body" idx="3"/>
          </p:nvPr>
        </p:nvSpPr>
        <p:spPr>
          <a:xfrm>
            <a:off x="495300" y="477933"/>
            <a:ext cx="2416810" cy="124906"/>
          </a:xfrm>
          <a:prstGeom prst="rect">
            <a:avLst/>
          </a:prstGeom>
          <a:noFill/>
          <a:ln>
            <a:noFill/>
          </a:ln>
        </p:spPr>
        <p:txBody>
          <a:bodyPr spcFirstLastPara="1" wrap="square" lIns="0" tIns="0" rIns="0" bIns="0" anchor="t" anchorCtr="0">
            <a:spAutoFit/>
          </a:bodyPr>
          <a:lstStyle>
            <a:lvl1pPr marL="457200" lvl="0" indent="-228600" algn="l">
              <a:lnSpc>
                <a:spcPct val="110000"/>
              </a:lnSpc>
              <a:spcBef>
                <a:spcPts val="600"/>
              </a:spcBef>
              <a:spcAft>
                <a:spcPts val="0"/>
              </a:spcAft>
              <a:buClr>
                <a:schemeClr val="lt1"/>
              </a:buClr>
              <a:buSzPts val="800"/>
              <a:buNone/>
              <a:defRPr sz="800" cap="none">
                <a:solidFill>
                  <a:schemeClr val="lt1"/>
                </a:solidFill>
              </a:defRPr>
            </a:lvl1pPr>
            <a:lvl2pPr marL="914400" lvl="1" indent="-342900" algn="l">
              <a:lnSpc>
                <a:spcPct val="110000"/>
              </a:lnSpc>
              <a:spcBef>
                <a:spcPts val="600"/>
              </a:spcBef>
              <a:spcAft>
                <a:spcPts val="0"/>
              </a:spcAft>
              <a:buClr>
                <a:schemeClr val="dk1"/>
              </a:buClr>
              <a:buSzPts val="1800"/>
              <a:buChar char="–"/>
              <a:defRPr/>
            </a:lvl2pPr>
            <a:lvl3pPr marL="1371600" lvl="2" indent="-342900" algn="l">
              <a:lnSpc>
                <a:spcPct val="110000"/>
              </a:lnSpc>
              <a:spcBef>
                <a:spcPts val="600"/>
              </a:spcBef>
              <a:spcAft>
                <a:spcPts val="0"/>
              </a:spcAft>
              <a:buClr>
                <a:schemeClr val="dk1"/>
              </a:buClr>
              <a:buSzPts val="1800"/>
              <a:buChar char="•"/>
              <a:defRPr/>
            </a:lvl3pPr>
            <a:lvl4pPr marL="1828800" lvl="3" indent="-342900" algn="l">
              <a:lnSpc>
                <a:spcPct val="110000"/>
              </a:lnSpc>
              <a:spcBef>
                <a:spcPts val="600"/>
              </a:spcBef>
              <a:spcAft>
                <a:spcPts val="0"/>
              </a:spcAft>
              <a:buClr>
                <a:schemeClr val="dk1"/>
              </a:buClr>
              <a:buSzPts val="1800"/>
              <a:buChar char="–"/>
              <a:defRPr/>
            </a:lvl4pPr>
            <a:lvl5pPr marL="2286000" lvl="4" indent="-342900" algn="l">
              <a:lnSpc>
                <a:spcPct val="110000"/>
              </a:lnSpc>
              <a:spcBef>
                <a:spcPts val="600"/>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6.xml"/><Relationship Id="rId18" Type="http://schemas.openxmlformats.org/officeDocument/2006/relationships/slideLayout" Target="../slideLayouts/slideLayout51.xml"/><Relationship Id="rId26" Type="http://schemas.openxmlformats.org/officeDocument/2006/relationships/slideLayout" Target="../slideLayouts/slideLayout59.xml"/><Relationship Id="rId3" Type="http://schemas.openxmlformats.org/officeDocument/2006/relationships/slideLayout" Target="../slideLayouts/slideLayout36.xml"/><Relationship Id="rId21" Type="http://schemas.openxmlformats.org/officeDocument/2006/relationships/slideLayout" Target="../slideLayouts/slideLayout54.xml"/><Relationship Id="rId34" Type="http://schemas.openxmlformats.org/officeDocument/2006/relationships/theme" Target="../theme/theme2.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5" Type="http://schemas.openxmlformats.org/officeDocument/2006/relationships/slideLayout" Target="../slideLayouts/slideLayout58.xml"/><Relationship Id="rId33" Type="http://schemas.openxmlformats.org/officeDocument/2006/relationships/slideLayout" Target="../slideLayouts/slideLayout66.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20" Type="http://schemas.openxmlformats.org/officeDocument/2006/relationships/slideLayout" Target="../slideLayouts/slideLayout53.xml"/><Relationship Id="rId29" Type="http://schemas.openxmlformats.org/officeDocument/2006/relationships/slideLayout" Target="../slideLayouts/slideLayout62.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24" Type="http://schemas.openxmlformats.org/officeDocument/2006/relationships/slideLayout" Target="../slideLayouts/slideLayout57.xml"/><Relationship Id="rId32" Type="http://schemas.openxmlformats.org/officeDocument/2006/relationships/slideLayout" Target="../slideLayouts/slideLayout65.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23" Type="http://schemas.openxmlformats.org/officeDocument/2006/relationships/slideLayout" Target="../slideLayouts/slideLayout56.xml"/><Relationship Id="rId28" Type="http://schemas.openxmlformats.org/officeDocument/2006/relationships/slideLayout" Target="../slideLayouts/slideLayout61.xml"/><Relationship Id="rId10" Type="http://schemas.openxmlformats.org/officeDocument/2006/relationships/slideLayout" Target="../slideLayouts/slideLayout43.xml"/><Relationship Id="rId19" Type="http://schemas.openxmlformats.org/officeDocument/2006/relationships/slideLayout" Target="../slideLayouts/slideLayout52.xml"/><Relationship Id="rId31" Type="http://schemas.openxmlformats.org/officeDocument/2006/relationships/slideLayout" Target="../slideLayouts/slideLayout64.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 Id="rId22" Type="http://schemas.openxmlformats.org/officeDocument/2006/relationships/slideLayout" Target="../slideLayouts/slideLayout55.xml"/><Relationship Id="rId27" Type="http://schemas.openxmlformats.org/officeDocument/2006/relationships/slideLayout" Target="../slideLayouts/slideLayout60.xml"/><Relationship Id="rId30" Type="http://schemas.openxmlformats.org/officeDocument/2006/relationships/slideLayout" Target="../slideLayouts/slideLayout63.xml"/><Relationship Id="rId8"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62"/>
          <p:cNvSpPr txBox="1">
            <a:spLocks noGrp="1"/>
          </p:cNvSpPr>
          <p:nvPr>
            <p:ph type="title"/>
          </p:nvPr>
        </p:nvSpPr>
        <p:spPr>
          <a:xfrm>
            <a:off x="497205" y="327660"/>
            <a:ext cx="7201864" cy="644007"/>
          </a:xfrm>
          <a:prstGeom prst="rect">
            <a:avLst/>
          </a:prstGeom>
          <a:noFill/>
          <a:ln>
            <a:noFill/>
          </a:ln>
        </p:spPr>
        <p:txBody>
          <a:bodyPr spcFirstLastPara="1" wrap="square" lIns="0" tIns="0" rIns="0" bIns="0" anchor="t" anchorCtr="0">
            <a:noAutofit/>
          </a:bodyPr>
          <a:lstStyle>
            <a:lvl1pPr marR="0" lvl="0" algn="l" rtl="0">
              <a:lnSpc>
                <a:spcPct val="90000"/>
              </a:lnSpc>
              <a:spcBef>
                <a:spcPts val="0"/>
              </a:spcBef>
              <a:spcAft>
                <a:spcPts val="0"/>
              </a:spcAft>
              <a:buClr>
                <a:schemeClr val="dk2"/>
              </a:buClr>
              <a:buSzPts val="2400"/>
              <a:buFont typeface="Georgia"/>
              <a:buNone/>
              <a:defRPr sz="2400" b="0" i="0" u="none" strike="noStrike" cap="none">
                <a:solidFill>
                  <a:schemeClr val="dk2"/>
                </a:solidFill>
                <a:latin typeface="Georgia"/>
                <a:ea typeface="Georgia"/>
                <a:cs typeface="Georgia"/>
                <a:sym typeface="Georgi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62"/>
          <p:cNvSpPr txBox="1">
            <a:spLocks noGrp="1"/>
          </p:cNvSpPr>
          <p:nvPr>
            <p:ph type="body" idx="1"/>
          </p:nvPr>
        </p:nvSpPr>
        <p:spPr>
          <a:xfrm>
            <a:off x="495300" y="1819655"/>
            <a:ext cx="7201864" cy="2795207"/>
          </a:xfrm>
          <a:prstGeom prst="rect">
            <a:avLst/>
          </a:prstGeom>
          <a:noFill/>
          <a:ln>
            <a:noFill/>
          </a:ln>
        </p:spPr>
        <p:txBody>
          <a:bodyPr spcFirstLastPara="1" wrap="square" lIns="0" tIns="0" rIns="0" bIns="0" anchor="t" anchorCtr="0">
            <a:noAutofit/>
          </a:bodyPr>
          <a:lstStyle>
            <a:lvl1pPr marL="457200" marR="0" lvl="0" indent="-317500" algn="l" rtl="0">
              <a:lnSpc>
                <a:spcPct val="110000"/>
              </a:lnSpc>
              <a:spcBef>
                <a:spcPts val="6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1pPr>
            <a:lvl2pPr marL="914400" marR="0" lvl="1" indent="-304800" algn="l" rtl="0">
              <a:lnSpc>
                <a:spcPct val="110000"/>
              </a:lnSpc>
              <a:spcBef>
                <a:spcPts val="6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2pPr>
            <a:lvl3pPr marL="1371600" marR="0" lvl="2" indent="-298450" algn="l" rtl="0">
              <a:lnSpc>
                <a:spcPct val="110000"/>
              </a:lnSpc>
              <a:spcBef>
                <a:spcPts val="60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3pPr>
            <a:lvl4pPr marL="1828800" marR="0" lvl="3" indent="-292100" algn="l" rtl="0">
              <a:lnSpc>
                <a:spcPct val="110000"/>
              </a:lnSpc>
              <a:spcBef>
                <a:spcPts val="60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4pPr>
            <a:lvl5pPr marL="2286000" marR="0" lvl="4" indent="-285750" algn="l" rtl="0">
              <a:lnSpc>
                <a:spcPct val="110000"/>
              </a:lnSpc>
              <a:spcBef>
                <a:spcPts val="600"/>
              </a:spcBef>
              <a:spcAft>
                <a:spcPts val="0"/>
              </a:spcAft>
              <a:buClr>
                <a:schemeClr val="dk1"/>
              </a:buClr>
              <a:buSzPts val="900"/>
              <a:buFont typeface="Arial"/>
              <a:buChar char="•"/>
              <a:defRPr sz="900" b="0" i="0" u="none" strike="noStrike" cap="none">
                <a:solidFill>
                  <a:schemeClr val="dk1"/>
                </a:solidFill>
                <a:latin typeface="Arial"/>
                <a:ea typeface="Arial"/>
                <a:cs typeface="Arial"/>
                <a:sym typeface="Arial"/>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9pPr>
          </a:lstStyle>
          <a:p>
            <a:endParaRPr/>
          </a:p>
        </p:txBody>
      </p:sp>
      <p:sp>
        <p:nvSpPr>
          <p:cNvPr id="12" name="Google Shape;12;p62"/>
          <p:cNvSpPr txBox="1">
            <a:spLocks noGrp="1"/>
          </p:cNvSpPr>
          <p:nvPr>
            <p:ph type="sldNum" idx="12"/>
          </p:nvPr>
        </p:nvSpPr>
        <p:spPr>
          <a:xfrm>
            <a:off x="8111490" y="4831087"/>
            <a:ext cx="300989" cy="146194"/>
          </a:xfrm>
          <a:prstGeom prst="rect">
            <a:avLst/>
          </a:prstGeom>
          <a:noFill/>
          <a:ln>
            <a:noFill/>
          </a:ln>
        </p:spPr>
        <p:txBody>
          <a:bodyPr spcFirstLastPara="1" wrap="square" lIns="0" tIns="0" rIns="0" bIns="0" anchor="ctr" anchorCtr="0">
            <a:spAutoFit/>
          </a:bodyPr>
          <a:lstStyle>
            <a:lvl1pPr marL="0" marR="0" lvl="0" indent="0" algn="r" rtl="0">
              <a:spcBef>
                <a:spcPts val="0"/>
              </a:spcBef>
              <a:buNone/>
              <a:defRPr sz="950" b="0" i="0" u="none" strike="noStrike" cap="none">
                <a:solidFill>
                  <a:srgbClr val="7F7F7F"/>
                </a:solidFill>
                <a:latin typeface="Arial"/>
                <a:ea typeface="Arial"/>
                <a:cs typeface="Arial"/>
                <a:sym typeface="Arial"/>
              </a:defRPr>
            </a:lvl1pPr>
            <a:lvl2pPr marL="0" marR="0" lvl="1" indent="0" algn="r" rtl="0">
              <a:spcBef>
                <a:spcPts val="0"/>
              </a:spcBef>
              <a:buNone/>
              <a:defRPr sz="950" b="0" i="0" u="none" strike="noStrike" cap="none">
                <a:solidFill>
                  <a:srgbClr val="7F7F7F"/>
                </a:solidFill>
                <a:latin typeface="Arial"/>
                <a:ea typeface="Arial"/>
                <a:cs typeface="Arial"/>
                <a:sym typeface="Arial"/>
              </a:defRPr>
            </a:lvl2pPr>
            <a:lvl3pPr marL="0" marR="0" lvl="2" indent="0" algn="r" rtl="0">
              <a:spcBef>
                <a:spcPts val="0"/>
              </a:spcBef>
              <a:buNone/>
              <a:defRPr sz="950" b="0" i="0" u="none" strike="noStrike" cap="none">
                <a:solidFill>
                  <a:srgbClr val="7F7F7F"/>
                </a:solidFill>
                <a:latin typeface="Arial"/>
                <a:ea typeface="Arial"/>
                <a:cs typeface="Arial"/>
                <a:sym typeface="Arial"/>
              </a:defRPr>
            </a:lvl3pPr>
            <a:lvl4pPr marL="0" marR="0" lvl="3" indent="0" algn="r" rtl="0">
              <a:spcBef>
                <a:spcPts val="0"/>
              </a:spcBef>
              <a:buNone/>
              <a:defRPr sz="950" b="0" i="0" u="none" strike="noStrike" cap="none">
                <a:solidFill>
                  <a:srgbClr val="7F7F7F"/>
                </a:solidFill>
                <a:latin typeface="Arial"/>
                <a:ea typeface="Arial"/>
                <a:cs typeface="Arial"/>
                <a:sym typeface="Arial"/>
              </a:defRPr>
            </a:lvl4pPr>
            <a:lvl5pPr marL="0" marR="0" lvl="4" indent="0" algn="r" rtl="0">
              <a:spcBef>
                <a:spcPts val="0"/>
              </a:spcBef>
              <a:buNone/>
              <a:defRPr sz="950" b="0" i="0" u="none" strike="noStrike" cap="none">
                <a:solidFill>
                  <a:srgbClr val="7F7F7F"/>
                </a:solidFill>
                <a:latin typeface="Arial"/>
                <a:ea typeface="Arial"/>
                <a:cs typeface="Arial"/>
                <a:sym typeface="Arial"/>
              </a:defRPr>
            </a:lvl5pPr>
            <a:lvl6pPr marL="0" marR="0" lvl="5" indent="0" algn="r" rtl="0">
              <a:spcBef>
                <a:spcPts val="0"/>
              </a:spcBef>
              <a:buNone/>
              <a:defRPr sz="950" b="0" i="0" u="none" strike="noStrike" cap="none">
                <a:solidFill>
                  <a:srgbClr val="7F7F7F"/>
                </a:solidFill>
                <a:latin typeface="Arial"/>
                <a:ea typeface="Arial"/>
                <a:cs typeface="Arial"/>
                <a:sym typeface="Arial"/>
              </a:defRPr>
            </a:lvl6pPr>
            <a:lvl7pPr marL="0" marR="0" lvl="6" indent="0" algn="r" rtl="0">
              <a:spcBef>
                <a:spcPts val="0"/>
              </a:spcBef>
              <a:buNone/>
              <a:defRPr sz="950" b="0" i="0" u="none" strike="noStrike" cap="none">
                <a:solidFill>
                  <a:srgbClr val="7F7F7F"/>
                </a:solidFill>
                <a:latin typeface="Arial"/>
                <a:ea typeface="Arial"/>
                <a:cs typeface="Arial"/>
                <a:sym typeface="Arial"/>
              </a:defRPr>
            </a:lvl7pPr>
            <a:lvl8pPr marL="0" marR="0" lvl="7" indent="0" algn="r" rtl="0">
              <a:spcBef>
                <a:spcPts val="0"/>
              </a:spcBef>
              <a:buNone/>
              <a:defRPr sz="950" b="0" i="0" u="none" strike="noStrike" cap="none">
                <a:solidFill>
                  <a:srgbClr val="7F7F7F"/>
                </a:solidFill>
                <a:latin typeface="Arial"/>
                <a:ea typeface="Arial"/>
                <a:cs typeface="Arial"/>
                <a:sym typeface="Arial"/>
              </a:defRPr>
            </a:lvl8pPr>
            <a:lvl9pPr marL="0" marR="0" lvl="8" indent="0" algn="r" rtl="0">
              <a:spcBef>
                <a:spcPts val="0"/>
              </a:spcBef>
              <a:buNone/>
              <a:defRPr sz="950" b="0" i="0" u="none" strike="noStrike" cap="none">
                <a:solidFill>
                  <a:srgbClr val="7F7F7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13" name="Google Shape;13;p62"/>
          <p:cNvSpPr/>
          <p:nvPr/>
        </p:nvSpPr>
        <p:spPr>
          <a:xfrm>
            <a:off x="544391" y="4795467"/>
            <a:ext cx="1252024" cy="234457"/>
          </a:xfrm>
          <a:custGeom>
            <a:avLst/>
            <a:gdLst/>
            <a:ahLst/>
            <a:cxnLst/>
            <a:rect l="l" t="t" r="r" b="b"/>
            <a:pathLst>
              <a:path w="1440" h="267" extrusionOk="0">
                <a:moveTo>
                  <a:pt x="17" y="110"/>
                </a:moveTo>
                <a:cubicBezTo>
                  <a:pt x="3" y="110"/>
                  <a:pt x="3" y="110"/>
                  <a:pt x="3" y="110"/>
                </a:cubicBezTo>
                <a:cubicBezTo>
                  <a:pt x="3" y="1"/>
                  <a:pt x="3" y="1"/>
                  <a:pt x="3" y="1"/>
                </a:cubicBezTo>
                <a:cubicBezTo>
                  <a:pt x="81" y="83"/>
                  <a:pt x="81" y="83"/>
                  <a:pt x="81" y="83"/>
                </a:cubicBezTo>
                <a:cubicBezTo>
                  <a:pt x="81" y="7"/>
                  <a:pt x="81" y="7"/>
                  <a:pt x="81" y="7"/>
                </a:cubicBezTo>
                <a:cubicBezTo>
                  <a:pt x="95" y="7"/>
                  <a:pt x="95" y="7"/>
                  <a:pt x="95" y="7"/>
                </a:cubicBezTo>
                <a:cubicBezTo>
                  <a:pt x="95" y="117"/>
                  <a:pt x="95" y="117"/>
                  <a:pt x="95" y="117"/>
                </a:cubicBezTo>
                <a:cubicBezTo>
                  <a:pt x="17" y="35"/>
                  <a:pt x="17" y="35"/>
                  <a:pt x="17" y="35"/>
                </a:cubicBezTo>
                <a:lnTo>
                  <a:pt x="17" y="110"/>
                </a:lnTo>
                <a:close/>
                <a:moveTo>
                  <a:pt x="130" y="110"/>
                </a:moveTo>
                <a:cubicBezTo>
                  <a:pt x="145" y="110"/>
                  <a:pt x="145" y="110"/>
                  <a:pt x="145" y="110"/>
                </a:cubicBezTo>
                <a:cubicBezTo>
                  <a:pt x="178" y="33"/>
                  <a:pt x="178" y="33"/>
                  <a:pt x="178" y="33"/>
                </a:cubicBezTo>
                <a:cubicBezTo>
                  <a:pt x="210" y="109"/>
                  <a:pt x="210" y="109"/>
                  <a:pt x="210" y="109"/>
                </a:cubicBezTo>
                <a:cubicBezTo>
                  <a:pt x="210" y="110"/>
                  <a:pt x="210" y="110"/>
                  <a:pt x="210" y="110"/>
                </a:cubicBezTo>
                <a:cubicBezTo>
                  <a:pt x="225" y="110"/>
                  <a:pt x="225" y="110"/>
                  <a:pt x="225" y="110"/>
                </a:cubicBezTo>
                <a:cubicBezTo>
                  <a:pt x="178" y="0"/>
                  <a:pt x="178" y="0"/>
                  <a:pt x="178" y="0"/>
                </a:cubicBezTo>
                <a:lnTo>
                  <a:pt x="130" y="110"/>
                </a:lnTo>
                <a:close/>
                <a:moveTo>
                  <a:pt x="700" y="110"/>
                </a:moveTo>
                <a:cubicBezTo>
                  <a:pt x="715" y="110"/>
                  <a:pt x="715" y="110"/>
                  <a:pt x="715" y="110"/>
                </a:cubicBezTo>
                <a:cubicBezTo>
                  <a:pt x="748" y="33"/>
                  <a:pt x="748" y="33"/>
                  <a:pt x="748" y="33"/>
                </a:cubicBezTo>
                <a:cubicBezTo>
                  <a:pt x="780" y="109"/>
                  <a:pt x="780" y="109"/>
                  <a:pt x="780" y="109"/>
                </a:cubicBezTo>
                <a:cubicBezTo>
                  <a:pt x="780" y="110"/>
                  <a:pt x="780" y="110"/>
                  <a:pt x="780" y="110"/>
                </a:cubicBezTo>
                <a:cubicBezTo>
                  <a:pt x="795" y="110"/>
                  <a:pt x="795" y="110"/>
                  <a:pt x="795" y="110"/>
                </a:cubicBezTo>
                <a:cubicBezTo>
                  <a:pt x="748" y="0"/>
                  <a:pt x="748" y="0"/>
                  <a:pt x="748" y="0"/>
                </a:cubicBezTo>
                <a:lnTo>
                  <a:pt x="700" y="110"/>
                </a:lnTo>
                <a:close/>
                <a:moveTo>
                  <a:pt x="273" y="110"/>
                </a:moveTo>
                <a:cubicBezTo>
                  <a:pt x="286" y="110"/>
                  <a:pt x="286" y="110"/>
                  <a:pt x="286" y="110"/>
                </a:cubicBezTo>
                <a:cubicBezTo>
                  <a:pt x="286" y="20"/>
                  <a:pt x="286" y="20"/>
                  <a:pt x="286" y="20"/>
                </a:cubicBezTo>
                <a:cubicBezTo>
                  <a:pt x="317" y="20"/>
                  <a:pt x="317" y="20"/>
                  <a:pt x="317" y="20"/>
                </a:cubicBezTo>
                <a:cubicBezTo>
                  <a:pt x="317" y="7"/>
                  <a:pt x="317" y="7"/>
                  <a:pt x="317" y="7"/>
                </a:cubicBezTo>
                <a:cubicBezTo>
                  <a:pt x="242" y="7"/>
                  <a:pt x="242" y="7"/>
                  <a:pt x="242" y="7"/>
                </a:cubicBezTo>
                <a:cubicBezTo>
                  <a:pt x="242" y="20"/>
                  <a:pt x="242" y="20"/>
                  <a:pt x="242" y="20"/>
                </a:cubicBezTo>
                <a:cubicBezTo>
                  <a:pt x="273" y="20"/>
                  <a:pt x="273" y="20"/>
                  <a:pt x="273" y="20"/>
                </a:cubicBezTo>
                <a:lnTo>
                  <a:pt x="273" y="110"/>
                </a:lnTo>
                <a:close/>
                <a:moveTo>
                  <a:pt x="374" y="7"/>
                </a:moveTo>
                <a:cubicBezTo>
                  <a:pt x="360" y="7"/>
                  <a:pt x="360" y="7"/>
                  <a:pt x="360" y="7"/>
                </a:cubicBezTo>
                <a:cubicBezTo>
                  <a:pt x="360" y="110"/>
                  <a:pt x="360" y="110"/>
                  <a:pt x="360" y="110"/>
                </a:cubicBezTo>
                <a:cubicBezTo>
                  <a:pt x="374" y="110"/>
                  <a:pt x="374" y="110"/>
                  <a:pt x="374" y="110"/>
                </a:cubicBezTo>
                <a:lnTo>
                  <a:pt x="374" y="7"/>
                </a:lnTo>
                <a:close/>
                <a:moveTo>
                  <a:pt x="475" y="112"/>
                </a:moveTo>
                <a:cubicBezTo>
                  <a:pt x="445" y="112"/>
                  <a:pt x="421" y="88"/>
                  <a:pt x="421" y="59"/>
                </a:cubicBezTo>
                <a:cubicBezTo>
                  <a:pt x="421" y="29"/>
                  <a:pt x="445" y="5"/>
                  <a:pt x="475" y="5"/>
                </a:cubicBezTo>
                <a:cubicBezTo>
                  <a:pt x="505" y="5"/>
                  <a:pt x="528" y="29"/>
                  <a:pt x="528" y="59"/>
                </a:cubicBezTo>
                <a:cubicBezTo>
                  <a:pt x="528" y="88"/>
                  <a:pt x="505" y="112"/>
                  <a:pt x="475" y="112"/>
                </a:cubicBezTo>
                <a:close/>
                <a:moveTo>
                  <a:pt x="475" y="19"/>
                </a:moveTo>
                <a:cubicBezTo>
                  <a:pt x="453" y="19"/>
                  <a:pt x="435" y="37"/>
                  <a:pt x="435" y="59"/>
                </a:cubicBezTo>
                <a:cubicBezTo>
                  <a:pt x="435" y="81"/>
                  <a:pt x="453" y="99"/>
                  <a:pt x="475" y="99"/>
                </a:cubicBezTo>
                <a:cubicBezTo>
                  <a:pt x="497" y="99"/>
                  <a:pt x="514" y="81"/>
                  <a:pt x="514" y="59"/>
                </a:cubicBezTo>
                <a:cubicBezTo>
                  <a:pt x="514" y="37"/>
                  <a:pt x="497" y="19"/>
                  <a:pt x="475" y="19"/>
                </a:cubicBezTo>
                <a:close/>
                <a:moveTo>
                  <a:pt x="586" y="35"/>
                </a:moveTo>
                <a:cubicBezTo>
                  <a:pt x="664" y="117"/>
                  <a:pt x="664" y="117"/>
                  <a:pt x="664" y="117"/>
                </a:cubicBezTo>
                <a:cubicBezTo>
                  <a:pt x="664" y="7"/>
                  <a:pt x="664" y="7"/>
                  <a:pt x="664" y="7"/>
                </a:cubicBezTo>
                <a:cubicBezTo>
                  <a:pt x="650" y="7"/>
                  <a:pt x="650" y="7"/>
                  <a:pt x="650" y="7"/>
                </a:cubicBezTo>
                <a:cubicBezTo>
                  <a:pt x="650" y="83"/>
                  <a:pt x="650" y="83"/>
                  <a:pt x="650" y="83"/>
                </a:cubicBezTo>
                <a:cubicBezTo>
                  <a:pt x="572" y="1"/>
                  <a:pt x="572" y="1"/>
                  <a:pt x="572" y="1"/>
                </a:cubicBezTo>
                <a:cubicBezTo>
                  <a:pt x="572" y="110"/>
                  <a:pt x="572" y="110"/>
                  <a:pt x="572" y="110"/>
                </a:cubicBezTo>
                <a:cubicBezTo>
                  <a:pt x="586" y="110"/>
                  <a:pt x="586" y="110"/>
                  <a:pt x="586" y="110"/>
                </a:cubicBezTo>
                <a:lnTo>
                  <a:pt x="586" y="35"/>
                </a:lnTo>
                <a:close/>
                <a:moveTo>
                  <a:pt x="843" y="7"/>
                </a:moveTo>
                <a:cubicBezTo>
                  <a:pt x="830" y="7"/>
                  <a:pt x="830" y="7"/>
                  <a:pt x="830" y="7"/>
                </a:cubicBezTo>
                <a:cubicBezTo>
                  <a:pt x="830" y="110"/>
                  <a:pt x="830" y="110"/>
                  <a:pt x="830" y="110"/>
                </a:cubicBezTo>
                <a:cubicBezTo>
                  <a:pt x="885" y="110"/>
                  <a:pt x="885" y="110"/>
                  <a:pt x="885" y="110"/>
                </a:cubicBezTo>
                <a:cubicBezTo>
                  <a:pt x="885" y="97"/>
                  <a:pt x="885" y="97"/>
                  <a:pt x="885" y="97"/>
                </a:cubicBezTo>
                <a:cubicBezTo>
                  <a:pt x="843" y="97"/>
                  <a:pt x="843" y="97"/>
                  <a:pt x="843" y="97"/>
                </a:cubicBezTo>
                <a:lnTo>
                  <a:pt x="843" y="7"/>
                </a:lnTo>
                <a:close/>
                <a:moveTo>
                  <a:pt x="169" y="156"/>
                </a:moveTo>
                <a:cubicBezTo>
                  <a:pt x="139" y="156"/>
                  <a:pt x="116" y="179"/>
                  <a:pt x="116" y="209"/>
                </a:cubicBezTo>
                <a:cubicBezTo>
                  <a:pt x="116" y="240"/>
                  <a:pt x="139" y="262"/>
                  <a:pt x="169" y="262"/>
                </a:cubicBezTo>
                <a:cubicBezTo>
                  <a:pt x="175" y="262"/>
                  <a:pt x="188" y="261"/>
                  <a:pt x="200" y="252"/>
                </a:cubicBezTo>
                <a:cubicBezTo>
                  <a:pt x="200" y="252"/>
                  <a:pt x="200" y="252"/>
                  <a:pt x="200" y="252"/>
                </a:cubicBezTo>
                <a:cubicBezTo>
                  <a:pt x="200" y="234"/>
                  <a:pt x="200" y="234"/>
                  <a:pt x="200" y="234"/>
                </a:cubicBezTo>
                <a:cubicBezTo>
                  <a:pt x="198" y="236"/>
                  <a:pt x="198" y="236"/>
                  <a:pt x="198" y="236"/>
                </a:cubicBezTo>
                <a:cubicBezTo>
                  <a:pt x="196" y="239"/>
                  <a:pt x="192" y="242"/>
                  <a:pt x="187" y="245"/>
                </a:cubicBezTo>
                <a:cubicBezTo>
                  <a:pt x="181" y="247"/>
                  <a:pt x="175" y="249"/>
                  <a:pt x="169" y="249"/>
                </a:cubicBezTo>
                <a:cubicBezTo>
                  <a:pt x="142" y="249"/>
                  <a:pt x="130" y="226"/>
                  <a:pt x="130" y="210"/>
                </a:cubicBezTo>
                <a:cubicBezTo>
                  <a:pt x="130" y="187"/>
                  <a:pt x="147" y="169"/>
                  <a:pt x="169" y="169"/>
                </a:cubicBezTo>
                <a:cubicBezTo>
                  <a:pt x="174" y="169"/>
                  <a:pt x="180" y="170"/>
                  <a:pt x="185" y="173"/>
                </a:cubicBezTo>
                <a:cubicBezTo>
                  <a:pt x="190" y="175"/>
                  <a:pt x="194" y="178"/>
                  <a:pt x="198" y="182"/>
                </a:cubicBezTo>
                <a:cubicBezTo>
                  <a:pt x="200" y="184"/>
                  <a:pt x="200" y="184"/>
                  <a:pt x="200" y="184"/>
                </a:cubicBezTo>
                <a:cubicBezTo>
                  <a:pt x="200" y="166"/>
                  <a:pt x="200" y="166"/>
                  <a:pt x="200" y="166"/>
                </a:cubicBezTo>
                <a:cubicBezTo>
                  <a:pt x="200" y="166"/>
                  <a:pt x="200" y="166"/>
                  <a:pt x="200" y="166"/>
                </a:cubicBezTo>
                <a:cubicBezTo>
                  <a:pt x="191" y="159"/>
                  <a:pt x="181" y="156"/>
                  <a:pt x="169" y="156"/>
                </a:cubicBezTo>
                <a:close/>
                <a:moveTo>
                  <a:pt x="437" y="209"/>
                </a:moveTo>
                <a:cubicBezTo>
                  <a:pt x="437" y="225"/>
                  <a:pt x="431" y="238"/>
                  <a:pt x="419" y="249"/>
                </a:cubicBezTo>
                <a:cubicBezTo>
                  <a:pt x="409" y="257"/>
                  <a:pt x="399" y="261"/>
                  <a:pt x="382" y="261"/>
                </a:cubicBezTo>
                <a:cubicBezTo>
                  <a:pt x="360" y="261"/>
                  <a:pt x="360" y="261"/>
                  <a:pt x="360" y="261"/>
                </a:cubicBezTo>
                <a:cubicBezTo>
                  <a:pt x="360" y="157"/>
                  <a:pt x="360" y="157"/>
                  <a:pt x="360" y="157"/>
                </a:cubicBezTo>
                <a:cubicBezTo>
                  <a:pt x="382" y="157"/>
                  <a:pt x="382" y="157"/>
                  <a:pt x="382" y="157"/>
                </a:cubicBezTo>
                <a:cubicBezTo>
                  <a:pt x="393" y="157"/>
                  <a:pt x="407" y="159"/>
                  <a:pt x="420" y="170"/>
                </a:cubicBezTo>
                <a:cubicBezTo>
                  <a:pt x="426" y="175"/>
                  <a:pt x="437" y="187"/>
                  <a:pt x="437" y="209"/>
                </a:cubicBezTo>
                <a:close/>
                <a:moveTo>
                  <a:pt x="423" y="209"/>
                </a:moveTo>
                <a:cubicBezTo>
                  <a:pt x="423" y="186"/>
                  <a:pt x="407" y="171"/>
                  <a:pt x="382" y="171"/>
                </a:cubicBezTo>
                <a:cubicBezTo>
                  <a:pt x="374" y="171"/>
                  <a:pt x="374" y="171"/>
                  <a:pt x="374" y="171"/>
                </a:cubicBezTo>
                <a:cubicBezTo>
                  <a:pt x="374" y="247"/>
                  <a:pt x="374" y="247"/>
                  <a:pt x="374" y="247"/>
                </a:cubicBezTo>
                <a:cubicBezTo>
                  <a:pt x="382" y="247"/>
                  <a:pt x="382" y="247"/>
                  <a:pt x="382" y="247"/>
                </a:cubicBezTo>
                <a:cubicBezTo>
                  <a:pt x="390" y="247"/>
                  <a:pt x="401" y="246"/>
                  <a:pt x="410" y="239"/>
                </a:cubicBezTo>
                <a:cubicBezTo>
                  <a:pt x="416" y="234"/>
                  <a:pt x="423" y="224"/>
                  <a:pt x="423" y="209"/>
                </a:cubicBezTo>
                <a:close/>
                <a:moveTo>
                  <a:pt x="479" y="261"/>
                </a:moveTo>
                <a:cubicBezTo>
                  <a:pt x="541" y="261"/>
                  <a:pt x="541" y="261"/>
                  <a:pt x="541" y="261"/>
                </a:cubicBezTo>
                <a:cubicBezTo>
                  <a:pt x="541" y="247"/>
                  <a:pt x="541" y="247"/>
                  <a:pt x="541" y="247"/>
                </a:cubicBezTo>
                <a:cubicBezTo>
                  <a:pt x="493" y="247"/>
                  <a:pt x="493" y="247"/>
                  <a:pt x="493" y="247"/>
                </a:cubicBezTo>
                <a:cubicBezTo>
                  <a:pt x="493" y="211"/>
                  <a:pt x="493" y="211"/>
                  <a:pt x="493" y="211"/>
                </a:cubicBezTo>
                <a:cubicBezTo>
                  <a:pt x="535" y="211"/>
                  <a:pt x="535" y="211"/>
                  <a:pt x="535" y="211"/>
                </a:cubicBezTo>
                <a:cubicBezTo>
                  <a:pt x="535" y="198"/>
                  <a:pt x="535" y="198"/>
                  <a:pt x="535" y="198"/>
                </a:cubicBezTo>
                <a:cubicBezTo>
                  <a:pt x="493" y="198"/>
                  <a:pt x="493" y="198"/>
                  <a:pt x="493" y="198"/>
                </a:cubicBezTo>
                <a:cubicBezTo>
                  <a:pt x="493" y="171"/>
                  <a:pt x="493" y="171"/>
                  <a:pt x="493" y="171"/>
                </a:cubicBezTo>
                <a:cubicBezTo>
                  <a:pt x="541" y="171"/>
                  <a:pt x="541" y="171"/>
                  <a:pt x="541" y="171"/>
                </a:cubicBezTo>
                <a:cubicBezTo>
                  <a:pt x="541" y="157"/>
                  <a:pt x="541" y="157"/>
                  <a:pt x="541" y="157"/>
                </a:cubicBezTo>
                <a:cubicBezTo>
                  <a:pt x="479" y="157"/>
                  <a:pt x="479" y="157"/>
                  <a:pt x="479" y="157"/>
                </a:cubicBezTo>
                <a:lnTo>
                  <a:pt x="479" y="261"/>
                </a:lnTo>
                <a:close/>
                <a:moveTo>
                  <a:pt x="805" y="261"/>
                </a:moveTo>
                <a:cubicBezTo>
                  <a:pt x="866" y="261"/>
                  <a:pt x="866" y="261"/>
                  <a:pt x="866" y="261"/>
                </a:cubicBezTo>
                <a:cubicBezTo>
                  <a:pt x="866" y="247"/>
                  <a:pt x="866" y="247"/>
                  <a:pt x="866" y="247"/>
                </a:cubicBezTo>
                <a:cubicBezTo>
                  <a:pt x="819" y="247"/>
                  <a:pt x="819" y="247"/>
                  <a:pt x="819" y="247"/>
                </a:cubicBezTo>
                <a:cubicBezTo>
                  <a:pt x="819" y="211"/>
                  <a:pt x="819" y="211"/>
                  <a:pt x="819" y="211"/>
                </a:cubicBezTo>
                <a:cubicBezTo>
                  <a:pt x="860" y="211"/>
                  <a:pt x="860" y="211"/>
                  <a:pt x="860" y="211"/>
                </a:cubicBezTo>
                <a:cubicBezTo>
                  <a:pt x="860" y="198"/>
                  <a:pt x="860" y="198"/>
                  <a:pt x="860" y="198"/>
                </a:cubicBezTo>
                <a:cubicBezTo>
                  <a:pt x="819" y="198"/>
                  <a:pt x="819" y="198"/>
                  <a:pt x="819" y="198"/>
                </a:cubicBezTo>
                <a:cubicBezTo>
                  <a:pt x="819" y="171"/>
                  <a:pt x="819" y="171"/>
                  <a:pt x="819" y="171"/>
                </a:cubicBezTo>
                <a:cubicBezTo>
                  <a:pt x="866" y="171"/>
                  <a:pt x="866" y="171"/>
                  <a:pt x="866" y="171"/>
                </a:cubicBezTo>
                <a:cubicBezTo>
                  <a:pt x="866" y="157"/>
                  <a:pt x="866" y="157"/>
                  <a:pt x="866" y="157"/>
                </a:cubicBezTo>
                <a:cubicBezTo>
                  <a:pt x="805" y="157"/>
                  <a:pt x="805" y="157"/>
                  <a:pt x="805" y="157"/>
                </a:cubicBezTo>
                <a:lnTo>
                  <a:pt x="805" y="261"/>
                </a:lnTo>
                <a:close/>
                <a:moveTo>
                  <a:pt x="634" y="235"/>
                </a:moveTo>
                <a:cubicBezTo>
                  <a:pt x="595" y="149"/>
                  <a:pt x="595" y="149"/>
                  <a:pt x="595" y="149"/>
                </a:cubicBezTo>
                <a:cubicBezTo>
                  <a:pt x="578" y="261"/>
                  <a:pt x="578" y="261"/>
                  <a:pt x="578" y="261"/>
                </a:cubicBezTo>
                <a:cubicBezTo>
                  <a:pt x="592" y="261"/>
                  <a:pt x="592" y="261"/>
                  <a:pt x="592" y="261"/>
                </a:cubicBezTo>
                <a:cubicBezTo>
                  <a:pt x="601" y="194"/>
                  <a:pt x="601" y="194"/>
                  <a:pt x="601" y="194"/>
                </a:cubicBezTo>
                <a:cubicBezTo>
                  <a:pt x="634" y="267"/>
                  <a:pt x="634" y="267"/>
                  <a:pt x="634" y="267"/>
                </a:cubicBezTo>
                <a:cubicBezTo>
                  <a:pt x="668" y="194"/>
                  <a:pt x="668" y="194"/>
                  <a:pt x="668" y="194"/>
                </a:cubicBezTo>
                <a:cubicBezTo>
                  <a:pt x="677" y="261"/>
                  <a:pt x="677" y="261"/>
                  <a:pt x="677" y="261"/>
                </a:cubicBezTo>
                <a:cubicBezTo>
                  <a:pt x="691" y="261"/>
                  <a:pt x="691" y="261"/>
                  <a:pt x="691" y="261"/>
                </a:cubicBezTo>
                <a:cubicBezTo>
                  <a:pt x="674" y="148"/>
                  <a:pt x="674" y="148"/>
                  <a:pt x="674" y="148"/>
                </a:cubicBezTo>
                <a:lnTo>
                  <a:pt x="634" y="235"/>
                </a:lnTo>
                <a:close/>
                <a:moveTo>
                  <a:pt x="737" y="261"/>
                </a:moveTo>
                <a:cubicBezTo>
                  <a:pt x="751" y="261"/>
                  <a:pt x="751" y="261"/>
                  <a:pt x="751" y="261"/>
                </a:cubicBezTo>
                <a:cubicBezTo>
                  <a:pt x="751" y="157"/>
                  <a:pt x="751" y="157"/>
                  <a:pt x="751" y="157"/>
                </a:cubicBezTo>
                <a:cubicBezTo>
                  <a:pt x="737" y="157"/>
                  <a:pt x="737" y="157"/>
                  <a:pt x="737" y="157"/>
                </a:cubicBezTo>
                <a:lnTo>
                  <a:pt x="737" y="261"/>
                </a:lnTo>
                <a:close/>
                <a:moveTo>
                  <a:pt x="955" y="211"/>
                </a:moveTo>
                <a:cubicBezTo>
                  <a:pt x="950" y="207"/>
                  <a:pt x="945" y="204"/>
                  <a:pt x="939" y="201"/>
                </a:cubicBezTo>
                <a:cubicBezTo>
                  <a:pt x="929" y="197"/>
                  <a:pt x="929" y="197"/>
                  <a:pt x="929" y="197"/>
                </a:cubicBezTo>
                <a:cubicBezTo>
                  <a:pt x="925" y="195"/>
                  <a:pt x="922" y="194"/>
                  <a:pt x="919" y="191"/>
                </a:cubicBezTo>
                <a:cubicBezTo>
                  <a:pt x="916" y="189"/>
                  <a:pt x="916" y="187"/>
                  <a:pt x="916" y="183"/>
                </a:cubicBezTo>
                <a:cubicBezTo>
                  <a:pt x="916" y="175"/>
                  <a:pt x="922" y="169"/>
                  <a:pt x="931" y="169"/>
                </a:cubicBezTo>
                <a:cubicBezTo>
                  <a:pt x="936" y="169"/>
                  <a:pt x="940" y="171"/>
                  <a:pt x="942" y="172"/>
                </a:cubicBezTo>
                <a:cubicBezTo>
                  <a:pt x="944" y="174"/>
                  <a:pt x="946" y="177"/>
                  <a:pt x="947" y="179"/>
                </a:cubicBezTo>
                <a:cubicBezTo>
                  <a:pt x="948" y="181"/>
                  <a:pt x="948" y="181"/>
                  <a:pt x="948" y="181"/>
                </a:cubicBezTo>
                <a:cubicBezTo>
                  <a:pt x="959" y="173"/>
                  <a:pt x="959" y="173"/>
                  <a:pt x="959" y="173"/>
                </a:cubicBezTo>
                <a:cubicBezTo>
                  <a:pt x="958" y="172"/>
                  <a:pt x="958" y="172"/>
                  <a:pt x="958" y="172"/>
                </a:cubicBezTo>
                <a:cubicBezTo>
                  <a:pt x="956" y="167"/>
                  <a:pt x="952" y="163"/>
                  <a:pt x="948" y="161"/>
                </a:cubicBezTo>
                <a:cubicBezTo>
                  <a:pt x="943" y="157"/>
                  <a:pt x="938" y="156"/>
                  <a:pt x="931" y="156"/>
                </a:cubicBezTo>
                <a:cubicBezTo>
                  <a:pt x="914" y="156"/>
                  <a:pt x="902" y="167"/>
                  <a:pt x="902" y="183"/>
                </a:cubicBezTo>
                <a:cubicBezTo>
                  <a:pt x="902" y="190"/>
                  <a:pt x="904" y="195"/>
                  <a:pt x="909" y="200"/>
                </a:cubicBezTo>
                <a:cubicBezTo>
                  <a:pt x="913" y="205"/>
                  <a:pt x="918" y="207"/>
                  <a:pt x="922" y="209"/>
                </a:cubicBezTo>
                <a:cubicBezTo>
                  <a:pt x="932" y="213"/>
                  <a:pt x="932" y="213"/>
                  <a:pt x="932" y="213"/>
                </a:cubicBezTo>
                <a:cubicBezTo>
                  <a:pt x="937" y="215"/>
                  <a:pt x="941" y="217"/>
                  <a:pt x="944" y="220"/>
                </a:cubicBezTo>
                <a:cubicBezTo>
                  <a:pt x="947" y="223"/>
                  <a:pt x="948" y="226"/>
                  <a:pt x="948" y="231"/>
                </a:cubicBezTo>
                <a:cubicBezTo>
                  <a:pt x="948" y="240"/>
                  <a:pt x="942" y="249"/>
                  <a:pt x="929" y="249"/>
                </a:cubicBezTo>
                <a:cubicBezTo>
                  <a:pt x="924" y="249"/>
                  <a:pt x="919" y="247"/>
                  <a:pt x="916" y="244"/>
                </a:cubicBezTo>
                <a:cubicBezTo>
                  <a:pt x="913" y="241"/>
                  <a:pt x="911" y="236"/>
                  <a:pt x="910" y="232"/>
                </a:cubicBezTo>
                <a:cubicBezTo>
                  <a:pt x="910" y="230"/>
                  <a:pt x="910" y="230"/>
                  <a:pt x="910" y="230"/>
                </a:cubicBezTo>
                <a:cubicBezTo>
                  <a:pt x="896" y="234"/>
                  <a:pt x="896" y="234"/>
                  <a:pt x="896" y="234"/>
                </a:cubicBezTo>
                <a:cubicBezTo>
                  <a:pt x="897" y="235"/>
                  <a:pt x="897" y="235"/>
                  <a:pt x="897" y="235"/>
                </a:cubicBezTo>
                <a:cubicBezTo>
                  <a:pt x="898" y="243"/>
                  <a:pt x="902" y="249"/>
                  <a:pt x="906" y="254"/>
                </a:cubicBezTo>
                <a:cubicBezTo>
                  <a:pt x="912" y="260"/>
                  <a:pt x="920" y="262"/>
                  <a:pt x="929" y="262"/>
                </a:cubicBezTo>
                <a:cubicBezTo>
                  <a:pt x="948" y="262"/>
                  <a:pt x="962" y="249"/>
                  <a:pt x="962" y="230"/>
                </a:cubicBezTo>
                <a:cubicBezTo>
                  <a:pt x="962" y="222"/>
                  <a:pt x="960" y="216"/>
                  <a:pt x="955" y="211"/>
                </a:cubicBezTo>
                <a:close/>
                <a:moveTo>
                  <a:pt x="0" y="261"/>
                </a:moveTo>
                <a:cubicBezTo>
                  <a:pt x="15" y="261"/>
                  <a:pt x="15" y="261"/>
                  <a:pt x="15" y="261"/>
                </a:cubicBezTo>
                <a:cubicBezTo>
                  <a:pt x="48" y="184"/>
                  <a:pt x="48" y="184"/>
                  <a:pt x="48" y="184"/>
                </a:cubicBezTo>
                <a:cubicBezTo>
                  <a:pt x="79" y="260"/>
                  <a:pt x="79" y="260"/>
                  <a:pt x="79" y="260"/>
                </a:cubicBezTo>
                <a:cubicBezTo>
                  <a:pt x="80" y="261"/>
                  <a:pt x="80" y="261"/>
                  <a:pt x="80" y="261"/>
                </a:cubicBezTo>
                <a:cubicBezTo>
                  <a:pt x="95" y="261"/>
                  <a:pt x="95" y="261"/>
                  <a:pt x="95" y="261"/>
                </a:cubicBezTo>
                <a:cubicBezTo>
                  <a:pt x="48" y="151"/>
                  <a:pt x="48" y="151"/>
                  <a:pt x="48" y="151"/>
                </a:cubicBezTo>
                <a:lnTo>
                  <a:pt x="0" y="261"/>
                </a:lnTo>
                <a:close/>
                <a:moveTo>
                  <a:pt x="229" y="261"/>
                </a:moveTo>
                <a:cubicBezTo>
                  <a:pt x="244" y="261"/>
                  <a:pt x="244" y="261"/>
                  <a:pt x="244" y="261"/>
                </a:cubicBezTo>
                <a:cubicBezTo>
                  <a:pt x="277" y="184"/>
                  <a:pt x="277" y="184"/>
                  <a:pt x="277" y="184"/>
                </a:cubicBezTo>
                <a:cubicBezTo>
                  <a:pt x="309" y="260"/>
                  <a:pt x="309" y="260"/>
                  <a:pt x="309" y="260"/>
                </a:cubicBezTo>
                <a:cubicBezTo>
                  <a:pt x="309" y="261"/>
                  <a:pt x="309" y="261"/>
                  <a:pt x="309" y="261"/>
                </a:cubicBezTo>
                <a:cubicBezTo>
                  <a:pt x="324" y="261"/>
                  <a:pt x="324" y="261"/>
                  <a:pt x="324" y="261"/>
                </a:cubicBezTo>
                <a:cubicBezTo>
                  <a:pt x="277" y="151"/>
                  <a:pt x="277" y="151"/>
                  <a:pt x="277" y="151"/>
                </a:cubicBezTo>
                <a:lnTo>
                  <a:pt x="229" y="261"/>
                </a:lnTo>
                <a:close/>
                <a:moveTo>
                  <a:pt x="1071" y="11"/>
                </a:moveTo>
                <a:cubicBezTo>
                  <a:pt x="1071" y="18"/>
                  <a:pt x="1071" y="18"/>
                  <a:pt x="1071" y="18"/>
                </a:cubicBezTo>
                <a:cubicBezTo>
                  <a:pt x="1075" y="18"/>
                  <a:pt x="1075" y="18"/>
                  <a:pt x="1075" y="18"/>
                </a:cubicBezTo>
                <a:cubicBezTo>
                  <a:pt x="1077" y="9"/>
                  <a:pt x="1077" y="9"/>
                  <a:pt x="1077" y="9"/>
                </a:cubicBezTo>
                <a:cubicBezTo>
                  <a:pt x="1076" y="8"/>
                  <a:pt x="1074" y="7"/>
                  <a:pt x="1072" y="6"/>
                </a:cubicBezTo>
                <a:cubicBezTo>
                  <a:pt x="1070" y="6"/>
                  <a:pt x="1067" y="6"/>
                  <a:pt x="1064" y="6"/>
                </a:cubicBezTo>
                <a:cubicBezTo>
                  <a:pt x="1061" y="6"/>
                  <a:pt x="1058" y="6"/>
                  <a:pt x="1056" y="7"/>
                </a:cubicBezTo>
                <a:cubicBezTo>
                  <a:pt x="1053" y="9"/>
                  <a:pt x="1051" y="10"/>
                  <a:pt x="1049" y="12"/>
                </a:cubicBezTo>
                <a:cubicBezTo>
                  <a:pt x="1048" y="14"/>
                  <a:pt x="1047" y="17"/>
                  <a:pt x="1047" y="20"/>
                </a:cubicBezTo>
                <a:cubicBezTo>
                  <a:pt x="1047" y="22"/>
                  <a:pt x="1048" y="24"/>
                  <a:pt x="1049" y="26"/>
                </a:cubicBezTo>
                <a:cubicBezTo>
                  <a:pt x="1050" y="28"/>
                  <a:pt x="1051" y="30"/>
                  <a:pt x="1053" y="31"/>
                </a:cubicBezTo>
                <a:cubicBezTo>
                  <a:pt x="1055" y="32"/>
                  <a:pt x="1057" y="34"/>
                  <a:pt x="1059" y="35"/>
                </a:cubicBezTo>
                <a:cubicBezTo>
                  <a:pt x="1062" y="37"/>
                  <a:pt x="1064" y="39"/>
                  <a:pt x="1066" y="40"/>
                </a:cubicBezTo>
                <a:cubicBezTo>
                  <a:pt x="1067" y="42"/>
                  <a:pt x="1068" y="44"/>
                  <a:pt x="1068" y="47"/>
                </a:cubicBezTo>
                <a:cubicBezTo>
                  <a:pt x="1068" y="49"/>
                  <a:pt x="1067" y="52"/>
                  <a:pt x="1065" y="53"/>
                </a:cubicBezTo>
                <a:cubicBezTo>
                  <a:pt x="1062" y="55"/>
                  <a:pt x="1060" y="56"/>
                  <a:pt x="1057" y="56"/>
                </a:cubicBezTo>
                <a:cubicBezTo>
                  <a:pt x="1055" y="56"/>
                  <a:pt x="1053" y="56"/>
                  <a:pt x="1052" y="55"/>
                </a:cubicBezTo>
                <a:cubicBezTo>
                  <a:pt x="1050" y="55"/>
                  <a:pt x="1049" y="54"/>
                  <a:pt x="1048" y="54"/>
                </a:cubicBezTo>
                <a:cubicBezTo>
                  <a:pt x="1048" y="46"/>
                  <a:pt x="1048" y="46"/>
                  <a:pt x="1048" y="46"/>
                </a:cubicBezTo>
                <a:cubicBezTo>
                  <a:pt x="1044" y="46"/>
                  <a:pt x="1044" y="46"/>
                  <a:pt x="1044" y="46"/>
                </a:cubicBezTo>
                <a:cubicBezTo>
                  <a:pt x="1042" y="56"/>
                  <a:pt x="1042" y="56"/>
                  <a:pt x="1042" y="56"/>
                </a:cubicBezTo>
                <a:cubicBezTo>
                  <a:pt x="1043" y="57"/>
                  <a:pt x="1045" y="58"/>
                  <a:pt x="1048" y="58"/>
                </a:cubicBezTo>
                <a:cubicBezTo>
                  <a:pt x="1051" y="59"/>
                  <a:pt x="1054" y="59"/>
                  <a:pt x="1057" y="59"/>
                </a:cubicBezTo>
                <a:cubicBezTo>
                  <a:pt x="1060" y="59"/>
                  <a:pt x="1063" y="59"/>
                  <a:pt x="1066" y="57"/>
                </a:cubicBezTo>
                <a:cubicBezTo>
                  <a:pt x="1069" y="56"/>
                  <a:pt x="1071" y="54"/>
                  <a:pt x="1073" y="52"/>
                </a:cubicBezTo>
                <a:cubicBezTo>
                  <a:pt x="1074" y="50"/>
                  <a:pt x="1075" y="47"/>
                  <a:pt x="1075" y="44"/>
                </a:cubicBezTo>
                <a:cubicBezTo>
                  <a:pt x="1075" y="42"/>
                  <a:pt x="1074" y="40"/>
                  <a:pt x="1073" y="38"/>
                </a:cubicBezTo>
                <a:cubicBezTo>
                  <a:pt x="1072" y="36"/>
                  <a:pt x="1071" y="35"/>
                  <a:pt x="1069" y="34"/>
                </a:cubicBezTo>
                <a:cubicBezTo>
                  <a:pt x="1068" y="32"/>
                  <a:pt x="1066" y="31"/>
                  <a:pt x="1064" y="29"/>
                </a:cubicBezTo>
                <a:cubicBezTo>
                  <a:pt x="1060" y="27"/>
                  <a:pt x="1058" y="25"/>
                  <a:pt x="1056" y="24"/>
                </a:cubicBezTo>
                <a:cubicBezTo>
                  <a:pt x="1055" y="22"/>
                  <a:pt x="1054" y="20"/>
                  <a:pt x="1054" y="17"/>
                </a:cubicBezTo>
                <a:cubicBezTo>
                  <a:pt x="1054" y="15"/>
                  <a:pt x="1055" y="13"/>
                  <a:pt x="1057" y="11"/>
                </a:cubicBezTo>
                <a:cubicBezTo>
                  <a:pt x="1059" y="10"/>
                  <a:pt x="1061" y="9"/>
                  <a:pt x="1064" y="9"/>
                </a:cubicBezTo>
                <a:cubicBezTo>
                  <a:pt x="1065" y="9"/>
                  <a:pt x="1067" y="9"/>
                  <a:pt x="1068" y="10"/>
                </a:cubicBezTo>
                <a:cubicBezTo>
                  <a:pt x="1069" y="10"/>
                  <a:pt x="1070" y="10"/>
                  <a:pt x="1071" y="11"/>
                </a:cubicBezTo>
                <a:close/>
                <a:moveTo>
                  <a:pt x="1107" y="27"/>
                </a:moveTo>
                <a:cubicBezTo>
                  <a:pt x="1108" y="27"/>
                  <a:pt x="1108" y="27"/>
                  <a:pt x="1108" y="27"/>
                </a:cubicBezTo>
                <a:cubicBezTo>
                  <a:pt x="1110" y="20"/>
                  <a:pt x="1110" y="20"/>
                  <a:pt x="1110" y="20"/>
                </a:cubicBezTo>
                <a:cubicBezTo>
                  <a:pt x="1109" y="20"/>
                  <a:pt x="1108" y="19"/>
                  <a:pt x="1107" y="19"/>
                </a:cubicBezTo>
                <a:cubicBezTo>
                  <a:pt x="1105" y="19"/>
                  <a:pt x="1104" y="19"/>
                  <a:pt x="1102" y="19"/>
                </a:cubicBezTo>
                <a:cubicBezTo>
                  <a:pt x="1098" y="19"/>
                  <a:pt x="1094" y="20"/>
                  <a:pt x="1091" y="22"/>
                </a:cubicBezTo>
                <a:cubicBezTo>
                  <a:pt x="1088" y="25"/>
                  <a:pt x="1086" y="28"/>
                  <a:pt x="1084" y="32"/>
                </a:cubicBezTo>
                <a:cubicBezTo>
                  <a:pt x="1083" y="36"/>
                  <a:pt x="1082" y="40"/>
                  <a:pt x="1082" y="43"/>
                </a:cubicBezTo>
                <a:cubicBezTo>
                  <a:pt x="1082" y="48"/>
                  <a:pt x="1083" y="52"/>
                  <a:pt x="1085" y="55"/>
                </a:cubicBezTo>
                <a:cubicBezTo>
                  <a:pt x="1087" y="58"/>
                  <a:pt x="1091" y="59"/>
                  <a:pt x="1094" y="59"/>
                </a:cubicBezTo>
                <a:cubicBezTo>
                  <a:pt x="1098" y="59"/>
                  <a:pt x="1100" y="59"/>
                  <a:pt x="1102" y="57"/>
                </a:cubicBezTo>
                <a:cubicBezTo>
                  <a:pt x="1105" y="56"/>
                  <a:pt x="1106" y="54"/>
                  <a:pt x="1108" y="53"/>
                </a:cubicBezTo>
                <a:cubicBezTo>
                  <a:pt x="1106" y="50"/>
                  <a:pt x="1106" y="50"/>
                  <a:pt x="1106" y="50"/>
                </a:cubicBezTo>
                <a:cubicBezTo>
                  <a:pt x="1105" y="52"/>
                  <a:pt x="1103" y="53"/>
                  <a:pt x="1102" y="54"/>
                </a:cubicBezTo>
                <a:cubicBezTo>
                  <a:pt x="1100" y="54"/>
                  <a:pt x="1099" y="55"/>
                  <a:pt x="1097" y="55"/>
                </a:cubicBezTo>
                <a:cubicBezTo>
                  <a:pt x="1094" y="55"/>
                  <a:pt x="1092" y="54"/>
                  <a:pt x="1091" y="52"/>
                </a:cubicBezTo>
                <a:cubicBezTo>
                  <a:pt x="1090" y="50"/>
                  <a:pt x="1089" y="47"/>
                  <a:pt x="1089" y="43"/>
                </a:cubicBezTo>
                <a:cubicBezTo>
                  <a:pt x="1089" y="39"/>
                  <a:pt x="1090" y="35"/>
                  <a:pt x="1091" y="32"/>
                </a:cubicBezTo>
                <a:cubicBezTo>
                  <a:pt x="1092" y="30"/>
                  <a:pt x="1093" y="27"/>
                  <a:pt x="1095" y="26"/>
                </a:cubicBezTo>
                <a:cubicBezTo>
                  <a:pt x="1097" y="24"/>
                  <a:pt x="1099" y="23"/>
                  <a:pt x="1101" y="23"/>
                </a:cubicBezTo>
                <a:cubicBezTo>
                  <a:pt x="1102" y="23"/>
                  <a:pt x="1105" y="24"/>
                  <a:pt x="1107" y="27"/>
                </a:cubicBezTo>
                <a:close/>
                <a:moveTo>
                  <a:pt x="1124" y="52"/>
                </a:moveTo>
                <a:cubicBezTo>
                  <a:pt x="1129" y="19"/>
                  <a:pt x="1129" y="19"/>
                  <a:pt x="1129" y="19"/>
                </a:cubicBezTo>
                <a:cubicBezTo>
                  <a:pt x="1128" y="19"/>
                  <a:pt x="1128" y="19"/>
                  <a:pt x="1128" y="19"/>
                </a:cubicBezTo>
                <a:cubicBezTo>
                  <a:pt x="1118" y="20"/>
                  <a:pt x="1118" y="20"/>
                  <a:pt x="1118" y="20"/>
                </a:cubicBezTo>
                <a:cubicBezTo>
                  <a:pt x="1117" y="23"/>
                  <a:pt x="1117" y="23"/>
                  <a:pt x="1117" y="23"/>
                </a:cubicBezTo>
                <a:cubicBezTo>
                  <a:pt x="1122" y="24"/>
                  <a:pt x="1122" y="24"/>
                  <a:pt x="1122" y="24"/>
                </a:cubicBezTo>
                <a:cubicBezTo>
                  <a:pt x="1121" y="31"/>
                  <a:pt x="1120" y="37"/>
                  <a:pt x="1119" y="41"/>
                </a:cubicBezTo>
                <a:cubicBezTo>
                  <a:pt x="1118" y="49"/>
                  <a:pt x="1117" y="54"/>
                  <a:pt x="1117" y="55"/>
                </a:cubicBezTo>
                <a:cubicBezTo>
                  <a:pt x="1117" y="56"/>
                  <a:pt x="1118" y="57"/>
                  <a:pt x="1118" y="58"/>
                </a:cubicBezTo>
                <a:cubicBezTo>
                  <a:pt x="1119" y="59"/>
                  <a:pt x="1120" y="59"/>
                  <a:pt x="1122" y="59"/>
                </a:cubicBezTo>
                <a:cubicBezTo>
                  <a:pt x="1124" y="59"/>
                  <a:pt x="1125" y="59"/>
                  <a:pt x="1127" y="58"/>
                </a:cubicBezTo>
                <a:cubicBezTo>
                  <a:pt x="1128" y="57"/>
                  <a:pt x="1129" y="55"/>
                  <a:pt x="1130" y="54"/>
                </a:cubicBezTo>
                <a:cubicBezTo>
                  <a:pt x="1129" y="53"/>
                  <a:pt x="1129" y="53"/>
                  <a:pt x="1129" y="53"/>
                </a:cubicBezTo>
                <a:cubicBezTo>
                  <a:pt x="1128" y="54"/>
                  <a:pt x="1128" y="54"/>
                  <a:pt x="1127" y="54"/>
                </a:cubicBezTo>
                <a:cubicBezTo>
                  <a:pt x="1126" y="55"/>
                  <a:pt x="1126" y="55"/>
                  <a:pt x="1125" y="55"/>
                </a:cubicBezTo>
                <a:cubicBezTo>
                  <a:pt x="1125" y="55"/>
                  <a:pt x="1125" y="55"/>
                  <a:pt x="1125" y="54"/>
                </a:cubicBezTo>
                <a:cubicBezTo>
                  <a:pt x="1124" y="54"/>
                  <a:pt x="1124" y="54"/>
                  <a:pt x="1124" y="53"/>
                </a:cubicBezTo>
                <a:lnTo>
                  <a:pt x="1124" y="52"/>
                </a:lnTo>
                <a:close/>
                <a:moveTo>
                  <a:pt x="1127" y="11"/>
                </a:moveTo>
                <a:cubicBezTo>
                  <a:pt x="1128" y="11"/>
                  <a:pt x="1129" y="11"/>
                  <a:pt x="1130" y="10"/>
                </a:cubicBezTo>
                <a:cubicBezTo>
                  <a:pt x="1131" y="9"/>
                  <a:pt x="1131" y="7"/>
                  <a:pt x="1131" y="6"/>
                </a:cubicBezTo>
                <a:cubicBezTo>
                  <a:pt x="1131" y="5"/>
                  <a:pt x="1131" y="4"/>
                  <a:pt x="1130" y="3"/>
                </a:cubicBezTo>
                <a:cubicBezTo>
                  <a:pt x="1130" y="3"/>
                  <a:pt x="1129" y="2"/>
                  <a:pt x="1128" y="2"/>
                </a:cubicBezTo>
                <a:cubicBezTo>
                  <a:pt x="1126" y="2"/>
                  <a:pt x="1125" y="3"/>
                  <a:pt x="1124" y="4"/>
                </a:cubicBezTo>
                <a:cubicBezTo>
                  <a:pt x="1123" y="5"/>
                  <a:pt x="1123" y="6"/>
                  <a:pt x="1123" y="7"/>
                </a:cubicBezTo>
                <a:cubicBezTo>
                  <a:pt x="1123" y="8"/>
                  <a:pt x="1123" y="9"/>
                  <a:pt x="1124" y="10"/>
                </a:cubicBezTo>
                <a:cubicBezTo>
                  <a:pt x="1125" y="11"/>
                  <a:pt x="1126" y="11"/>
                  <a:pt x="1127" y="11"/>
                </a:cubicBezTo>
                <a:close/>
                <a:moveTo>
                  <a:pt x="1166" y="52"/>
                </a:moveTo>
                <a:cubicBezTo>
                  <a:pt x="1165" y="49"/>
                  <a:pt x="1165" y="49"/>
                  <a:pt x="1165" y="49"/>
                </a:cubicBezTo>
                <a:cubicBezTo>
                  <a:pt x="1163" y="51"/>
                  <a:pt x="1161" y="52"/>
                  <a:pt x="1159" y="53"/>
                </a:cubicBezTo>
                <a:cubicBezTo>
                  <a:pt x="1157" y="54"/>
                  <a:pt x="1155" y="55"/>
                  <a:pt x="1153" y="55"/>
                </a:cubicBezTo>
                <a:cubicBezTo>
                  <a:pt x="1150" y="55"/>
                  <a:pt x="1148" y="54"/>
                  <a:pt x="1147" y="51"/>
                </a:cubicBezTo>
                <a:cubicBezTo>
                  <a:pt x="1145" y="49"/>
                  <a:pt x="1145" y="46"/>
                  <a:pt x="1145" y="43"/>
                </a:cubicBezTo>
                <a:cubicBezTo>
                  <a:pt x="1148" y="43"/>
                  <a:pt x="1151" y="42"/>
                  <a:pt x="1155" y="41"/>
                </a:cubicBezTo>
                <a:cubicBezTo>
                  <a:pt x="1158" y="40"/>
                  <a:pt x="1162" y="38"/>
                  <a:pt x="1164" y="36"/>
                </a:cubicBezTo>
                <a:cubicBezTo>
                  <a:pt x="1167" y="33"/>
                  <a:pt x="1168" y="31"/>
                  <a:pt x="1168" y="27"/>
                </a:cubicBezTo>
                <a:cubicBezTo>
                  <a:pt x="1168" y="25"/>
                  <a:pt x="1167" y="23"/>
                  <a:pt x="1166" y="21"/>
                </a:cubicBezTo>
                <a:cubicBezTo>
                  <a:pt x="1164" y="19"/>
                  <a:pt x="1162" y="19"/>
                  <a:pt x="1158" y="19"/>
                </a:cubicBezTo>
                <a:cubicBezTo>
                  <a:pt x="1154" y="19"/>
                  <a:pt x="1151" y="20"/>
                  <a:pt x="1148" y="22"/>
                </a:cubicBezTo>
                <a:cubicBezTo>
                  <a:pt x="1145" y="24"/>
                  <a:pt x="1142" y="28"/>
                  <a:pt x="1140" y="31"/>
                </a:cubicBezTo>
                <a:cubicBezTo>
                  <a:pt x="1138" y="35"/>
                  <a:pt x="1138" y="40"/>
                  <a:pt x="1138" y="44"/>
                </a:cubicBezTo>
                <a:cubicBezTo>
                  <a:pt x="1138" y="47"/>
                  <a:pt x="1138" y="49"/>
                  <a:pt x="1139" y="52"/>
                </a:cubicBezTo>
                <a:cubicBezTo>
                  <a:pt x="1140" y="54"/>
                  <a:pt x="1142" y="56"/>
                  <a:pt x="1144" y="57"/>
                </a:cubicBezTo>
                <a:cubicBezTo>
                  <a:pt x="1146" y="59"/>
                  <a:pt x="1148" y="59"/>
                  <a:pt x="1151" y="59"/>
                </a:cubicBezTo>
                <a:cubicBezTo>
                  <a:pt x="1155" y="59"/>
                  <a:pt x="1158" y="58"/>
                  <a:pt x="1160" y="57"/>
                </a:cubicBezTo>
                <a:cubicBezTo>
                  <a:pt x="1163" y="55"/>
                  <a:pt x="1165" y="54"/>
                  <a:pt x="1166" y="52"/>
                </a:cubicBezTo>
                <a:close/>
                <a:moveTo>
                  <a:pt x="1157" y="22"/>
                </a:moveTo>
                <a:cubicBezTo>
                  <a:pt x="1158" y="22"/>
                  <a:pt x="1159" y="23"/>
                  <a:pt x="1160" y="24"/>
                </a:cubicBezTo>
                <a:cubicBezTo>
                  <a:pt x="1161" y="25"/>
                  <a:pt x="1161" y="26"/>
                  <a:pt x="1161" y="28"/>
                </a:cubicBezTo>
                <a:cubicBezTo>
                  <a:pt x="1161" y="30"/>
                  <a:pt x="1161" y="32"/>
                  <a:pt x="1159" y="34"/>
                </a:cubicBezTo>
                <a:cubicBezTo>
                  <a:pt x="1157" y="35"/>
                  <a:pt x="1155" y="37"/>
                  <a:pt x="1152" y="38"/>
                </a:cubicBezTo>
                <a:cubicBezTo>
                  <a:pt x="1150" y="39"/>
                  <a:pt x="1147" y="39"/>
                  <a:pt x="1145" y="39"/>
                </a:cubicBezTo>
                <a:cubicBezTo>
                  <a:pt x="1145" y="37"/>
                  <a:pt x="1146" y="34"/>
                  <a:pt x="1147" y="32"/>
                </a:cubicBezTo>
                <a:cubicBezTo>
                  <a:pt x="1148" y="29"/>
                  <a:pt x="1149" y="27"/>
                  <a:pt x="1151" y="25"/>
                </a:cubicBezTo>
                <a:cubicBezTo>
                  <a:pt x="1152" y="23"/>
                  <a:pt x="1154" y="22"/>
                  <a:pt x="1157" y="22"/>
                </a:cubicBezTo>
                <a:close/>
                <a:moveTo>
                  <a:pt x="1187" y="28"/>
                </a:moveTo>
                <a:cubicBezTo>
                  <a:pt x="1188" y="19"/>
                  <a:pt x="1188" y="19"/>
                  <a:pt x="1188" y="19"/>
                </a:cubicBezTo>
                <a:cubicBezTo>
                  <a:pt x="1186" y="19"/>
                  <a:pt x="1186" y="19"/>
                  <a:pt x="1186" y="19"/>
                </a:cubicBezTo>
                <a:cubicBezTo>
                  <a:pt x="1178" y="20"/>
                  <a:pt x="1178" y="20"/>
                  <a:pt x="1178" y="20"/>
                </a:cubicBezTo>
                <a:cubicBezTo>
                  <a:pt x="1177" y="23"/>
                  <a:pt x="1177" y="23"/>
                  <a:pt x="1177" y="23"/>
                </a:cubicBezTo>
                <a:cubicBezTo>
                  <a:pt x="1180" y="25"/>
                  <a:pt x="1180" y="25"/>
                  <a:pt x="1180" y="25"/>
                </a:cubicBezTo>
                <a:cubicBezTo>
                  <a:pt x="1176" y="58"/>
                  <a:pt x="1176" y="58"/>
                  <a:pt x="1176" y="58"/>
                </a:cubicBezTo>
                <a:cubicBezTo>
                  <a:pt x="1183" y="58"/>
                  <a:pt x="1183" y="58"/>
                  <a:pt x="1183" y="58"/>
                </a:cubicBezTo>
                <a:cubicBezTo>
                  <a:pt x="1186" y="33"/>
                  <a:pt x="1186" y="33"/>
                  <a:pt x="1186" y="33"/>
                </a:cubicBezTo>
                <a:cubicBezTo>
                  <a:pt x="1188" y="31"/>
                  <a:pt x="1190" y="28"/>
                  <a:pt x="1192" y="26"/>
                </a:cubicBezTo>
                <a:cubicBezTo>
                  <a:pt x="1194" y="25"/>
                  <a:pt x="1196" y="24"/>
                  <a:pt x="1198" y="24"/>
                </a:cubicBezTo>
                <a:cubicBezTo>
                  <a:pt x="1200" y="24"/>
                  <a:pt x="1201" y="24"/>
                  <a:pt x="1202" y="25"/>
                </a:cubicBezTo>
                <a:cubicBezTo>
                  <a:pt x="1202" y="26"/>
                  <a:pt x="1203" y="27"/>
                  <a:pt x="1203" y="29"/>
                </a:cubicBezTo>
                <a:cubicBezTo>
                  <a:pt x="1203" y="31"/>
                  <a:pt x="1202" y="33"/>
                  <a:pt x="1202" y="35"/>
                </a:cubicBezTo>
                <a:cubicBezTo>
                  <a:pt x="1202" y="37"/>
                  <a:pt x="1201" y="39"/>
                  <a:pt x="1201" y="41"/>
                </a:cubicBezTo>
                <a:cubicBezTo>
                  <a:pt x="1201" y="43"/>
                  <a:pt x="1201" y="43"/>
                  <a:pt x="1201" y="43"/>
                </a:cubicBezTo>
                <a:cubicBezTo>
                  <a:pt x="1200" y="46"/>
                  <a:pt x="1200" y="46"/>
                  <a:pt x="1200" y="46"/>
                </a:cubicBezTo>
                <a:cubicBezTo>
                  <a:pt x="1199" y="51"/>
                  <a:pt x="1199" y="54"/>
                  <a:pt x="1199" y="55"/>
                </a:cubicBezTo>
                <a:cubicBezTo>
                  <a:pt x="1199" y="58"/>
                  <a:pt x="1200" y="59"/>
                  <a:pt x="1203" y="59"/>
                </a:cubicBezTo>
                <a:cubicBezTo>
                  <a:pt x="1205" y="59"/>
                  <a:pt x="1206" y="59"/>
                  <a:pt x="1207" y="58"/>
                </a:cubicBezTo>
                <a:cubicBezTo>
                  <a:pt x="1208" y="58"/>
                  <a:pt x="1209" y="57"/>
                  <a:pt x="1210" y="57"/>
                </a:cubicBezTo>
                <a:cubicBezTo>
                  <a:pt x="1210" y="56"/>
                  <a:pt x="1211" y="55"/>
                  <a:pt x="1211" y="55"/>
                </a:cubicBezTo>
                <a:cubicBezTo>
                  <a:pt x="1210" y="53"/>
                  <a:pt x="1210" y="53"/>
                  <a:pt x="1210" y="53"/>
                </a:cubicBezTo>
                <a:cubicBezTo>
                  <a:pt x="1209" y="54"/>
                  <a:pt x="1208" y="55"/>
                  <a:pt x="1207" y="55"/>
                </a:cubicBezTo>
                <a:cubicBezTo>
                  <a:pt x="1206" y="55"/>
                  <a:pt x="1206" y="54"/>
                  <a:pt x="1206" y="53"/>
                </a:cubicBezTo>
                <a:cubicBezTo>
                  <a:pt x="1206" y="51"/>
                  <a:pt x="1206" y="48"/>
                  <a:pt x="1207" y="45"/>
                </a:cubicBezTo>
                <a:cubicBezTo>
                  <a:pt x="1208" y="41"/>
                  <a:pt x="1208" y="41"/>
                  <a:pt x="1208" y="41"/>
                </a:cubicBezTo>
                <a:cubicBezTo>
                  <a:pt x="1208" y="40"/>
                  <a:pt x="1208" y="40"/>
                  <a:pt x="1208" y="40"/>
                </a:cubicBezTo>
                <a:cubicBezTo>
                  <a:pt x="1209" y="34"/>
                  <a:pt x="1210" y="31"/>
                  <a:pt x="1210" y="29"/>
                </a:cubicBezTo>
                <a:cubicBezTo>
                  <a:pt x="1210" y="25"/>
                  <a:pt x="1209" y="23"/>
                  <a:pt x="1207" y="21"/>
                </a:cubicBezTo>
                <a:cubicBezTo>
                  <a:pt x="1206" y="19"/>
                  <a:pt x="1204" y="19"/>
                  <a:pt x="1201" y="19"/>
                </a:cubicBezTo>
                <a:cubicBezTo>
                  <a:pt x="1199" y="19"/>
                  <a:pt x="1196" y="19"/>
                  <a:pt x="1193" y="21"/>
                </a:cubicBezTo>
                <a:cubicBezTo>
                  <a:pt x="1191" y="23"/>
                  <a:pt x="1189" y="25"/>
                  <a:pt x="1187" y="28"/>
                </a:cubicBezTo>
                <a:close/>
                <a:moveTo>
                  <a:pt x="1243" y="27"/>
                </a:moveTo>
                <a:cubicBezTo>
                  <a:pt x="1245" y="27"/>
                  <a:pt x="1245" y="27"/>
                  <a:pt x="1245" y="27"/>
                </a:cubicBezTo>
                <a:cubicBezTo>
                  <a:pt x="1247" y="20"/>
                  <a:pt x="1247" y="20"/>
                  <a:pt x="1247" y="20"/>
                </a:cubicBezTo>
                <a:cubicBezTo>
                  <a:pt x="1246" y="20"/>
                  <a:pt x="1244" y="19"/>
                  <a:pt x="1243" y="19"/>
                </a:cubicBezTo>
                <a:cubicBezTo>
                  <a:pt x="1241" y="19"/>
                  <a:pt x="1240" y="19"/>
                  <a:pt x="1239" y="19"/>
                </a:cubicBezTo>
                <a:cubicBezTo>
                  <a:pt x="1234" y="19"/>
                  <a:pt x="1231" y="20"/>
                  <a:pt x="1228" y="22"/>
                </a:cubicBezTo>
                <a:cubicBezTo>
                  <a:pt x="1224" y="25"/>
                  <a:pt x="1222" y="28"/>
                  <a:pt x="1220" y="32"/>
                </a:cubicBezTo>
                <a:cubicBezTo>
                  <a:pt x="1219" y="36"/>
                  <a:pt x="1218" y="40"/>
                  <a:pt x="1218" y="43"/>
                </a:cubicBezTo>
                <a:cubicBezTo>
                  <a:pt x="1218" y="48"/>
                  <a:pt x="1219" y="52"/>
                  <a:pt x="1221" y="55"/>
                </a:cubicBezTo>
                <a:cubicBezTo>
                  <a:pt x="1224" y="58"/>
                  <a:pt x="1227" y="59"/>
                  <a:pt x="1231" y="59"/>
                </a:cubicBezTo>
                <a:cubicBezTo>
                  <a:pt x="1234" y="59"/>
                  <a:pt x="1236" y="59"/>
                  <a:pt x="1239" y="57"/>
                </a:cubicBezTo>
                <a:cubicBezTo>
                  <a:pt x="1241" y="56"/>
                  <a:pt x="1243" y="54"/>
                  <a:pt x="1244" y="53"/>
                </a:cubicBezTo>
                <a:cubicBezTo>
                  <a:pt x="1242" y="50"/>
                  <a:pt x="1242" y="50"/>
                  <a:pt x="1242" y="50"/>
                </a:cubicBezTo>
                <a:cubicBezTo>
                  <a:pt x="1241" y="52"/>
                  <a:pt x="1239" y="53"/>
                  <a:pt x="1238" y="54"/>
                </a:cubicBezTo>
                <a:cubicBezTo>
                  <a:pt x="1236" y="54"/>
                  <a:pt x="1235" y="55"/>
                  <a:pt x="1233" y="55"/>
                </a:cubicBezTo>
                <a:cubicBezTo>
                  <a:pt x="1230" y="55"/>
                  <a:pt x="1228" y="54"/>
                  <a:pt x="1227" y="52"/>
                </a:cubicBezTo>
                <a:cubicBezTo>
                  <a:pt x="1226" y="50"/>
                  <a:pt x="1225" y="47"/>
                  <a:pt x="1225" y="43"/>
                </a:cubicBezTo>
                <a:cubicBezTo>
                  <a:pt x="1225" y="39"/>
                  <a:pt x="1226" y="35"/>
                  <a:pt x="1227" y="32"/>
                </a:cubicBezTo>
                <a:cubicBezTo>
                  <a:pt x="1228" y="30"/>
                  <a:pt x="1229" y="27"/>
                  <a:pt x="1231" y="26"/>
                </a:cubicBezTo>
                <a:cubicBezTo>
                  <a:pt x="1233" y="24"/>
                  <a:pt x="1235" y="23"/>
                  <a:pt x="1237" y="23"/>
                </a:cubicBezTo>
                <a:cubicBezTo>
                  <a:pt x="1239" y="23"/>
                  <a:pt x="1241" y="24"/>
                  <a:pt x="1243" y="27"/>
                </a:cubicBezTo>
                <a:close/>
                <a:moveTo>
                  <a:pt x="1279" y="52"/>
                </a:moveTo>
                <a:cubicBezTo>
                  <a:pt x="1277" y="49"/>
                  <a:pt x="1277" y="49"/>
                  <a:pt x="1277" y="49"/>
                </a:cubicBezTo>
                <a:cubicBezTo>
                  <a:pt x="1276" y="51"/>
                  <a:pt x="1274" y="52"/>
                  <a:pt x="1272" y="53"/>
                </a:cubicBezTo>
                <a:cubicBezTo>
                  <a:pt x="1270" y="54"/>
                  <a:pt x="1268" y="55"/>
                  <a:pt x="1266" y="55"/>
                </a:cubicBezTo>
                <a:cubicBezTo>
                  <a:pt x="1263" y="55"/>
                  <a:pt x="1261" y="54"/>
                  <a:pt x="1259" y="51"/>
                </a:cubicBezTo>
                <a:cubicBezTo>
                  <a:pt x="1258" y="49"/>
                  <a:pt x="1257" y="46"/>
                  <a:pt x="1258" y="43"/>
                </a:cubicBezTo>
                <a:cubicBezTo>
                  <a:pt x="1260" y="43"/>
                  <a:pt x="1264" y="42"/>
                  <a:pt x="1267" y="41"/>
                </a:cubicBezTo>
                <a:cubicBezTo>
                  <a:pt x="1271" y="40"/>
                  <a:pt x="1274" y="38"/>
                  <a:pt x="1277" y="36"/>
                </a:cubicBezTo>
                <a:cubicBezTo>
                  <a:pt x="1280" y="33"/>
                  <a:pt x="1281" y="31"/>
                  <a:pt x="1281" y="27"/>
                </a:cubicBezTo>
                <a:cubicBezTo>
                  <a:pt x="1281" y="25"/>
                  <a:pt x="1280" y="23"/>
                  <a:pt x="1278" y="21"/>
                </a:cubicBezTo>
                <a:cubicBezTo>
                  <a:pt x="1277" y="19"/>
                  <a:pt x="1274" y="19"/>
                  <a:pt x="1271" y="19"/>
                </a:cubicBezTo>
                <a:cubicBezTo>
                  <a:pt x="1267" y="19"/>
                  <a:pt x="1264" y="20"/>
                  <a:pt x="1260" y="22"/>
                </a:cubicBezTo>
                <a:cubicBezTo>
                  <a:pt x="1257" y="24"/>
                  <a:pt x="1255" y="28"/>
                  <a:pt x="1253" y="31"/>
                </a:cubicBezTo>
                <a:cubicBezTo>
                  <a:pt x="1251" y="35"/>
                  <a:pt x="1250" y="40"/>
                  <a:pt x="1250" y="44"/>
                </a:cubicBezTo>
                <a:cubicBezTo>
                  <a:pt x="1250" y="47"/>
                  <a:pt x="1251" y="49"/>
                  <a:pt x="1252" y="52"/>
                </a:cubicBezTo>
                <a:cubicBezTo>
                  <a:pt x="1253" y="54"/>
                  <a:pt x="1254" y="56"/>
                  <a:pt x="1256" y="57"/>
                </a:cubicBezTo>
                <a:cubicBezTo>
                  <a:pt x="1258" y="59"/>
                  <a:pt x="1261" y="59"/>
                  <a:pt x="1264" y="59"/>
                </a:cubicBezTo>
                <a:cubicBezTo>
                  <a:pt x="1267" y="59"/>
                  <a:pt x="1270" y="58"/>
                  <a:pt x="1273" y="57"/>
                </a:cubicBezTo>
                <a:cubicBezTo>
                  <a:pt x="1276" y="55"/>
                  <a:pt x="1278" y="54"/>
                  <a:pt x="1279" y="52"/>
                </a:cubicBezTo>
                <a:close/>
                <a:moveTo>
                  <a:pt x="1269" y="22"/>
                </a:moveTo>
                <a:cubicBezTo>
                  <a:pt x="1271" y="22"/>
                  <a:pt x="1272" y="23"/>
                  <a:pt x="1273" y="24"/>
                </a:cubicBezTo>
                <a:cubicBezTo>
                  <a:pt x="1274" y="25"/>
                  <a:pt x="1274" y="26"/>
                  <a:pt x="1274" y="28"/>
                </a:cubicBezTo>
                <a:cubicBezTo>
                  <a:pt x="1274" y="30"/>
                  <a:pt x="1273" y="32"/>
                  <a:pt x="1272" y="34"/>
                </a:cubicBezTo>
                <a:cubicBezTo>
                  <a:pt x="1270" y="35"/>
                  <a:pt x="1268" y="37"/>
                  <a:pt x="1265" y="38"/>
                </a:cubicBezTo>
                <a:cubicBezTo>
                  <a:pt x="1263" y="39"/>
                  <a:pt x="1260" y="39"/>
                  <a:pt x="1258" y="39"/>
                </a:cubicBezTo>
                <a:cubicBezTo>
                  <a:pt x="1258" y="37"/>
                  <a:pt x="1259" y="34"/>
                  <a:pt x="1259" y="32"/>
                </a:cubicBezTo>
                <a:cubicBezTo>
                  <a:pt x="1260" y="29"/>
                  <a:pt x="1262" y="27"/>
                  <a:pt x="1263" y="25"/>
                </a:cubicBezTo>
                <a:cubicBezTo>
                  <a:pt x="1265" y="23"/>
                  <a:pt x="1267" y="22"/>
                  <a:pt x="1269" y="22"/>
                </a:cubicBezTo>
                <a:close/>
                <a:moveTo>
                  <a:pt x="1310" y="25"/>
                </a:moveTo>
                <a:cubicBezTo>
                  <a:pt x="1311" y="20"/>
                  <a:pt x="1311" y="20"/>
                  <a:pt x="1311" y="20"/>
                </a:cubicBezTo>
                <a:cubicBezTo>
                  <a:pt x="1311" y="20"/>
                  <a:pt x="1309" y="19"/>
                  <a:pt x="1308" y="19"/>
                </a:cubicBezTo>
                <a:cubicBezTo>
                  <a:pt x="1306" y="19"/>
                  <a:pt x="1304" y="19"/>
                  <a:pt x="1303" y="19"/>
                </a:cubicBezTo>
                <a:cubicBezTo>
                  <a:pt x="1300" y="19"/>
                  <a:pt x="1298" y="19"/>
                  <a:pt x="1296" y="20"/>
                </a:cubicBezTo>
                <a:cubicBezTo>
                  <a:pt x="1293" y="21"/>
                  <a:pt x="1292" y="22"/>
                  <a:pt x="1291" y="24"/>
                </a:cubicBezTo>
                <a:cubicBezTo>
                  <a:pt x="1289" y="26"/>
                  <a:pt x="1289" y="27"/>
                  <a:pt x="1289" y="30"/>
                </a:cubicBezTo>
                <a:cubicBezTo>
                  <a:pt x="1289" y="34"/>
                  <a:pt x="1291" y="38"/>
                  <a:pt x="1296" y="41"/>
                </a:cubicBezTo>
                <a:cubicBezTo>
                  <a:pt x="1298" y="43"/>
                  <a:pt x="1300" y="44"/>
                  <a:pt x="1301" y="45"/>
                </a:cubicBezTo>
                <a:cubicBezTo>
                  <a:pt x="1302" y="46"/>
                  <a:pt x="1303" y="48"/>
                  <a:pt x="1303" y="50"/>
                </a:cubicBezTo>
                <a:cubicBezTo>
                  <a:pt x="1303" y="51"/>
                  <a:pt x="1302" y="53"/>
                  <a:pt x="1301" y="54"/>
                </a:cubicBezTo>
                <a:cubicBezTo>
                  <a:pt x="1299" y="55"/>
                  <a:pt x="1297" y="55"/>
                  <a:pt x="1295" y="55"/>
                </a:cubicBezTo>
                <a:cubicBezTo>
                  <a:pt x="1293" y="55"/>
                  <a:pt x="1292" y="55"/>
                  <a:pt x="1290" y="54"/>
                </a:cubicBezTo>
                <a:cubicBezTo>
                  <a:pt x="1288" y="53"/>
                  <a:pt x="1287" y="53"/>
                  <a:pt x="1286" y="52"/>
                </a:cubicBezTo>
                <a:cubicBezTo>
                  <a:pt x="1285" y="57"/>
                  <a:pt x="1285" y="57"/>
                  <a:pt x="1285" y="57"/>
                </a:cubicBezTo>
                <a:cubicBezTo>
                  <a:pt x="1285" y="58"/>
                  <a:pt x="1287" y="58"/>
                  <a:pt x="1289" y="58"/>
                </a:cubicBezTo>
                <a:cubicBezTo>
                  <a:pt x="1291" y="59"/>
                  <a:pt x="1293" y="59"/>
                  <a:pt x="1295" y="59"/>
                </a:cubicBezTo>
                <a:cubicBezTo>
                  <a:pt x="1299" y="59"/>
                  <a:pt x="1303" y="58"/>
                  <a:pt x="1305" y="56"/>
                </a:cubicBezTo>
                <a:cubicBezTo>
                  <a:pt x="1308" y="54"/>
                  <a:pt x="1309" y="52"/>
                  <a:pt x="1309" y="48"/>
                </a:cubicBezTo>
                <a:cubicBezTo>
                  <a:pt x="1309" y="46"/>
                  <a:pt x="1309" y="45"/>
                  <a:pt x="1308" y="43"/>
                </a:cubicBezTo>
                <a:cubicBezTo>
                  <a:pt x="1307" y="42"/>
                  <a:pt x="1306" y="41"/>
                  <a:pt x="1305" y="40"/>
                </a:cubicBezTo>
                <a:cubicBezTo>
                  <a:pt x="1304" y="39"/>
                  <a:pt x="1303" y="38"/>
                  <a:pt x="1301" y="36"/>
                </a:cubicBezTo>
                <a:cubicBezTo>
                  <a:pt x="1299" y="35"/>
                  <a:pt x="1298" y="34"/>
                  <a:pt x="1297" y="32"/>
                </a:cubicBezTo>
                <a:cubicBezTo>
                  <a:pt x="1296" y="31"/>
                  <a:pt x="1295" y="30"/>
                  <a:pt x="1295" y="28"/>
                </a:cubicBezTo>
                <a:cubicBezTo>
                  <a:pt x="1295" y="26"/>
                  <a:pt x="1296" y="25"/>
                  <a:pt x="1297" y="24"/>
                </a:cubicBezTo>
                <a:cubicBezTo>
                  <a:pt x="1299" y="23"/>
                  <a:pt x="1300" y="23"/>
                  <a:pt x="1303" y="23"/>
                </a:cubicBezTo>
                <a:cubicBezTo>
                  <a:pt x="1304" y="23"/>
                  <a:pt x="1306" y="23"/>
                  <a:pt x="1307" y="24"/>
                </a:cubicBezTo>
                <a:cubicBezTo>
                  <a:pt x="1309" y="24"/>
                  <a:pt x="1310" y="25"/>
                  <a:pt x="1310" y="25"/>
                </a:cubicBezTo>
                <a:close/>
                <a:moveTo>
                  <a:pt x="1047" y="110"/>
                </a:moveTo>
                <a:cubicBezTo>
                  <a:pt x="1052" y="111"/>
                  <a:pt x="1052" y="111"/>
                  <a:pt x="1052" y="111"/>
                </a:cubicBezTo>
                <a:cubicBezTo>
                  <a:pt x="1046" y="156"/>
                  <a:pt x="1046" y="156"/>
                  <a:pt x="1046" y="156"/>
                </a:cubicBezTo>
                <a:cubicBezTo>
                  <a:pt x="1041" y="157"/>
                  <a:pt x="1041" y="157"/>
                  <a:pt x="1041" y="157"/>
                </a:cubicBezTo>
                <a:cubicBezTo>
                  <a:pt x="1041" y="159"/>
                  <a:pt x="1041" y="159"/>
                  <a:pt x="1041" y="159"/>
                </a:cubicBezTo>
                <a:cubicBezTo>
                  <a:pt x="1078" y="159"/>
                  <a:pt x="1078" y="159"/>
                  <a:pt x="1078" y="159"/>
                </a:cubicBezTo>
                <a:cubicBezTo>
                  <a:pt x="1081" y="147"/>
                  <a:pt x="1081" y="147"/>
                  <a:pt x="1081" y="147"/>
                </a:cubicBezTo>
                <a:cubicBezTo>
                  <a:pt x="1077" y="146"/>
                  <a:pt x="1077" y="146"/>
                  <a:pt x="1077" y="146"/>
                </a:cubicBezTo>
                <a:cubicBezTo>
                  <a:pt x="1073" y="155"/>
                  <a:pt x="1073" y="155"/>
                  <a:pt x="1073" y="155"/>
                </a:cubicBezTo>
                <a:cubicBezTo>
                  <a:pt x="1053" y="156"/>
                  <a:pt x="1053" y="156"/>
                  <a:pt x="1053" y="156"/>
                </a:cubicBezTo>
                <a:cubicBezTo>
                  <a:pt x="1056" y="134"/>
                  <a:pt x="1056" y="134"/>
                  <a:pt x="1056" y="134"/>
                </a:cubicBezTo>
                <a:cubicBezTo>
                  <a:pt x="1072" y="135"/>
                  <a:pt x="1072" y="135"/>
                  <a:pt x="1072" y="135"/>
                </a:cubicBezTo>
                <a:cubicBezTo>
                  <a:pt x="1073" y="130"/>
                  <a:pt x="1073" y="130"/>
                  <a:pt x="1073" y="130"/>
                </a:cubicBezTo>
                <a:cubicBezTo>
                  <a:pt x="1057" y="130"/>
                  <a:pt x="1057" y="130"/>
                  <a:pt x="1057" y="130"/>
                </a:cubicBezTo>
                <a:cubicBezTo>
                  <a:pt x="1059" y="110"/>
                  <a:pt x="1059" y="110"/>
                  <a:pt x="1059" y="110"/>
                </a:cubicBezTo>
                <a:cubicBezTo>
                  <a:pt x="1075" y="111"/>
                  <a:pt x="1075" y="111"/>
                  <a:pt x="1075" y="111"/>
                </a:cubicBezTo>
                <a:cubicBezTo>
                  <a:pt x="1076" y="118"/>
                  <a:pt x="1076" y="118"/>
                  <a:pt x="1076" y="118"/>
                </a:cubicBezTo>
                <a:cubicBezTo>
                  <a:pt x="1080" y="118"/>
                  <a:pt x="1080" y="118"/>
                  <a:pt x="1080" y="118"/>
                </a:cubicBezTo>
                <a:cubicBezTo>
                  <a:pt x="1081" y="107"/>
                  <a:pt x="1081" y="107"/>
                  <a:pt x="1081" y="107"/>
                </a:cubicBezTo>
                <a:cubicBezTo>
                  <a:pt x="1048" y="107"/>
                  <a:pt x="1048" y="107"/>
                  <a:pt x="1048" y="107"/>
                </a:cubicBezTo>
                <a:lnTo>
                  <a:pt x="1047" y="110"/>
                </a:lnTo>
                <a:close/>
                <a:moveTo>
                  <a:pt x="1100" y="129"/>
                </a:moveTo>
                <a:cubicBezTo>
                  <a:pt x="1100" y="120"/>
                  <a:pt x="1100" y="120"/>
                  <a:pt x="1100" y="120"/>
                </a:cubicBezTo>
                <a:cubicBezTo>
                  <a:pt x="1099" y="119"/>
                  <a:pt x="1099" y="119"/>
                  <a:pt x="1099" y="119"/>
                </a:cubicBezTo>
                <a:cubicBezTo>
                  <a:pt x="1090" y="121"/>
                  <a:pt x="1090" y="121"/>
                  <a:pt x="1090" y="121"/>
                </a:cubicBezTo>
                <a:cubicBezTo>
                  <a:pt x="1090" y="124"/>
                  <a:pt x="1090" y="124"/>
                  <a:pt x="1090" y="124"/>
                </a:cubicBezTo>
                <a:cubicBezTo>
                  <a:pt x="1093" y="125"/>
                  <a:pt x="1093" y="125"/>
                  <a:pt x="1093" y="125"/>
                </a:cubicBezTo>
                <a:cubicBezTo>
                  <a:pt x="1089" y="159"/>
                  <a:pt x="1089" y="159"/>
                  <a:pt x="1089" y="159"/>
                </a:cubicBezTo>
                <a:cubicBezTo>
                  <a:pt x="1095" y="159"/>
                  <a:pt x="1095" y="159"/>
                  <a:pt x="1095" y="159"/>
                </a:cubicBezTo>
                <a:cubicBezTo>
                  <a:pt x="1099" y="134"/>
                  <a:pt x="1099" y="134"/>
                  <a:pt x="1099" y="134"/>
                </a:cubicBezTo>
                <a:cubicBezTo>
                  <a:pt x="1101" y="131"/>
                  <a:pt x="1103" y="129"/>
                  <a:pt x="1105" y="127"/>
                </a:cubicBezTo>
                <a:cubicBezTo>
                  <a:pt x="1107" y="125"/>
                  <a:pt x="1109" y="124"/>
                  <a:pt x="1111" y="124"/>
                </a:cubicBezTo>
                <a:cubicBezTo>
                  <a:pt x="1113" y="124"/>
                  <a:pt x="1114" y="125"/>
                  <a:pt x="1114" y="126"/>
                </a:cubicBezTo>
                <a:cubicBezTo>
                  <a:pt x="1115" y="127"/>
                  <a:pt x="1115" y="128"/>
                  <a:pt x="1115" y="130"/>
                </a:cubicBezTo>
                <a:cubicBezTo>
                  <a:pt x="1115" y="132"/>
                  <a:pt x="1115" y="134"/>
                  <a:pt x="1115" y="135"/>
                </a:cubicBezTo>
                <a:cubicBezTo>
                  <a:pt x="1115" y="137"/>
                  <a:pt x="1114" y="140"/>
                  <a:pt x="1114" y="142"/>
                </a:cubicBezTo>
                <a:cubicBezTo>
                  <a:pt x="1114" y="144"/>
                  <a:pt x="1114" y="144"/>
                  <a:pt x="1114" y="144"/>
                </a:cubicBezTo>
                <a:cubicBezTo>
                  <a:pt x="1113" y="147"/>
                  <a:pt x="1113" y="147"/>
                  <a:pt x="1113" y="147"/>
                </a:cubicBezTo>
                <a:cubicBezTo>
                  <a:pt x="1112" y="151"/>
                  <a:pt x="1112" y="154"/>
                  <a:pt x="1112" y="156"/>
                </a:cubicBezTo>
                <a:cubicBezTo>
                  <a:pt x="1112" y="159"/>
                  <a:pt x="1113" y="160"/>
                  <a:pt x="1116" y="160"/>
                </a:cubicBezTo>
                <a:cubicBezTo>
                  <a:pt x="1117" y="160"/>
                  <a:pt x="1119" y="160"/>
                  <a:pt x="1120" y="159"/>
                </a:cubicBezTo>
                <a:cubicBezTo>
                  <a:pt x="1121" y="159"/>
                  <a:pt x="1122" y="158"/>
                  <a:pt x="1123" y="157"/>
                </a:cubicBezTo>
                <a:cubicBezTo>
                  <a:pt x="1123" y="157"/>
                  <a:pt x="1124" y="156"/>
                  <a:pt x="1124" y="156"/>
                </a:cubicBezTo>
                <a:cubicBezTo>
                  <a:pt x="1123" y="154"/>
                  <a:pt x="1123" y="154"/>
                  <a:pt x="1123" y="154"/>
                </a:cubicBezTo>
                <a:cubicBezTo>
                  <a:pt x="1122" y="155"/>
                  <a:pt x="1121" y="156"/>
                  <a:pt x="1120" y="156"/>
                </a:cubicBezTo>
                <a:cubicBezTo>
                  <a:pt x="1119" y="156"/>
                  <a:pt x="1119" y="155"/>
                  <a:pt x="1119" y="154"/>
                </a:cubicBezTo>
                <a:cubicBezTo>
                  <a:pt x="1119" y="152"/>
                  <a:pt x="1119" y="149"/>
                  <a:pt x="1120" y="145"/>
                </a:cubicBezTo>
                <a:cubicBezTo>
                  <a:pt x="1121" y="142"/>
                  <a:pt x="1121" y="142"/>
                  <a:pt x="1121" y="142"/>
                </a:cubicBezTo>
                <a:cubicBezTo>
                  <a:pt x="1121" y="140"/>
                  <a:pt x="1121" y="140"/>
                  <a:pt x="1121" y="140"/>
                </a:cubicBezTo>
                <a:cubicBezTo>
                  <a:pt x="1122" y="135"/>
                  <a:pt x="1122" y="132"/>
                  <a:pt x="1122" y="130"/>
                </a:cubicBezTo>
                <a:cubicBezTo>
                  <a:pt x="1122" y="126"/>
                  <a:pt x="1122" y="123"/>
                  <a:pt x="1120" y="122"/>
                </a:cubicBezTo>
                <a:cubicBezTo>
                  <a:pt x="1119" y="120"/>
                  <a:pt x="1117" y="119"/>
                  <a:pt x="1114" y="119"/>
                </a:cubicBezTo>
                <a:cubicBezTo>
                  <a:pt x="1112" y="119"/>
                  <a:pt x="1109" y="120"/>
                  <a:pt x="1106" y="122"/>
                </a:cubicBezTo>
                <a:cubicBezTo>
                  <a:pt x="1104" y="124"/>
                  <a:pt x="1102" y="126"/>
                  <a:pt x="1100" y="129"/>
                </a:cubicBezTo>
                <a:close/>
                <a:moveTo>
                  <a:pt x="1159" y="162"/>
                </a:moveTo>
                <a:cubicBezTo>
                  <a:pt x="1165" y="119"/>
                  <a:pt x="1165" y="119"/>
                  <a:pt x="1165" y="119"/>
                </a:cubicBezTo>
                <a:cubicBezTo>
                  <a:pt x="1160" y="121"/>
                  <a:pt x="1160" y="121"/>
                  <a:pt x="1160" y="121"/>
                </a:cubicBezTo>
                <a:cubicBezTo>
                  <a:pt x="1159" y="121"/>
                  <a:pt x="1158" y="120"/>
                  <a:pt x="1157" y="120"/>
                </a:cubicBezTo>
                <a:cubicBezTo>
                  <a:pt x="1155" y="120"/>
                  <a:pt x="1154" y="119"/>
                  <a:pt x="1153" y="119"/>
                </a:cubicBezTo>
                <a:cubicBezTo>
                  <a:pt x="1148" y="119"/>
                  <a:pt x="1144" y="121"/>
                  <a:pt x="1141" y="123"/>
                </a:cubicBezTo>
                <a:cubicBezTo>
                  <a:pt x="1137" y="126"/>
                  <a:pt x="1135" y="129"/>
                  <a:pt x="1133" y="133"/>
                </a:cubicBezTo>
                <a:cubicBezTo>
                  <a:pt x="1131" y="137"/>
                  <a:pt x="1130" y="141"/>
                  <a:pt x="1130" y="145"/>
                </a:cubicBezTo>
                <a:cubicBezTo>
                  <a:pt x="1130" y="150"/>
                  <a:pt x="1131" y="153"/>
                  <a:pt x="1133" y="156"/>
                </a:cubicBezTo>
                <a:cubicBezTo>
                  <a:pt x="1135" y="159"/>
                  <a:pt x="1138" y="160"/>
                  <a:pt x="1142" y="160"/>
                </a:cubicBezTo>
                <a:cubicBezTo>
                  <a:pt x="1144" y="160"/>
                  <a:pt x="1146" y="159"/>
                  <a:pt x="1148" y="158"/>
                </a:cubicBezTo>
                <a:cubicBezTo>
                  <a:pt x="1150" y="157"/>
                  <a:pt x="1152" y="156"/>
                  <a:pt x="1153" y="155"/>
                </a:cubicBezTo>
                <a:cubicBezTo>
                  <a:pt x="1151" y="164"/>
                  <a:pt x="1151" y="164"/>
                  <a:pt x="1151" y="164"/>
                </a:cubicBezTo>
                <a:cubicBezTo>
                  <a:pt x="1151" y="167"/>
                  <a:pt x="1150" y="169"/>
                  <a:pt x="1149" y="170"/>
                </a:cubicBezTo>
                <a:cubicBezTo>
                  <a:pt x="1147" y="172"/>
                  <a:pt x="1145" y="172"/>
                  <a:pt x="1142" y="172"/>
                </a:cubicBezTo>
                <a:cubicBezTo>
                  <a:pt x="1140" y="172"/>
                  <a:pt x="1139" y="172"/>
                  <a:pt x="1137" y="171"/>
                </a:cubicBezTo>
                <a:cubicBezTo>
                  <a:pt x="1136" y="171"/>
                  <a:pt x="1134" y="170"/>
                  <a:pt x="1133" y="170"/>
                </a:cubicBezTo>
                <a:cubicBezTo>
                  <a:pt x="1132" y="175"/>
                  <a:pt x="1132" y="175"/>
                  <a:pt x="1132" y="175"/>
                </a:cubicBezTo>
                <a:cubicBezTo>
                  <a:pt x="1132" y="176"/>
                  <a:pt x="1134" y="176"/>
                  <a:pt x="1135" y="176"/>
                </a:cubicBezTo>
                <a:cubicBezTo>
                  <a:pt x="1137" y="177"/>
                  <a:pt x="1138" y="177"/>
                  <a:pt x="1140" y="177"/>
                </a:cubicBezTo>
                <a:cubicBezTo>
                  <a:pt x="1142" y="177"/>
                  <a:pt x="1145" y="176"/>
                  <a:pt x="1148" y="175"/>
                </a:cubicBezTo>
                <a:cubicBezTo>
                  <a:pt x="1150" y="174"/>
                  <a:pt x="1153" y="173"/>
                  <a:pt x="1155" y="170"/>
                </a:cubicBezTo>
                <a:cubicBezTo>
                  <a:pt x="1157" y="168"/>
                  <a:pt x="1158" y="165"/>
                  <a:pt x="1159" y="162"/>
                </a:cubicBezTo>
                <a:close/>
                <a:moveTo>
                  <a:pt x="1157" y="125"/>
                </a:moveTo>
                <a:cubicBezTo>
                  <a:pt x="1154" y="150"/>
                  <a:pt x="1154" y="150"/>
                  <a:pt x="1154" y="150"/>
                </a:cubicBezTo>
                <a:cubicBezTo>
                  <a:pt x="1152" y="151"/>
                  <a:pt x="1151" y="153"/>
                  <a:pt x="1149" y="154"/>
                </a:cubicBezTo>
                <a:cubicBezTo>
                  <a:pt x="1148" y="155"/>
                  <a:pt x="1146" y="155"/>
                  <a:pt x="1144" y="155"/>
                </a:cubicBezTo>
                <a:cubicBezTo>
                  <a:pt x="1142" y="155"/>
                  <a:pt x="1140" y="155"/>
                  <a:pt x="1139" y="153"/>
                </a:cubicBezTo>
                <a:cubicBezTo>
                  <a:pt x="1138" y="151"/>
                  <a:pt x="1138" y="148"/>
                  <a:pt x="1138" y="145"/>
                </a:cubicBezTo>
                <a:cubicBezTo>
                  <a:pt x="1138" y="142"/>
                  <a:pt x="1138" y="138"/>
                  <a:pt x="1139" y="135"/>
                </a:cubicBezTo>
                <a:cubicBezTo>
                  <a:pt x="1140" y="132"/>
                  <a:pt x="1142" y="129"/>
                  <a:pt x="1144" y="127"/>
                </a:cubicBezTo>
                <a:cubicBezTo>
                  <a:pt x="1146" y="124"/>
                  <a:pt x="1149" y="123"/>
                  <a:pt x="1152" y="123"/>
                </a:cubicBezTo>
                <a:cubicBezTo>
                  <a:pt x="1154" y="123"/>
                  <a:pt x="1156" y="124"/>
                  <a:pt x="1157" y="125"/>
                </a:cubicBezTo>
                <a:close/>
                <a:moveTo>
                  <a:pt x="1181" y="153"/>
                </a:moveTo>
                <a:cubicBezTo>
                  <a:pt x="1185" y="120"/>
                  <a:pt x="1185" y="120"/>
                  <a:pt x="1185" y="120"/>
                </a:cubicBezTo>
                <a:cubicBezTo>
                  <a:pt x="1184" y="119"/>
                  <a:pt x="1184" y="119"/>
                  <a:pt x="1184" y="119"/>
                </a:cubicBezTo>
                <a:cubicBezTo>
                  <a:pt x="1174" y="121"/>
                  <a:pt x="1174" y="121"/>
                  <a:pt x="1174" y="121"/>
                </a:cubicBezTo>
                <a:cubicBezTo>
                  <a:pt x="1173" y="123"/>
                  <a:pt x="1173" y="123"/>
                  <a:pt x="1173" y="123"/>
                </a:cubicBezTo>
                <a:cubicBezTo>
                  <a:pt x="1178" y="125"/>
                  <a:pt x="1178" y="125"/>
                  <a:pt x="1178" y="125"/>
                </a:cubicBezTo>
                <a:cubicBezTo>
                  <a:pt x="1177" y="132"/>
                  <a:pt x="1176" y="138"/>
                  <a:pt x="1175" y="142"/>
                </a:cubicBezTo>
                <a:cubicBezTo>
                  <a:pt x="1174" y="150"/>
                  <a:pt x="1174" y="154"/>
                  <a:pt x="1173" y="156"/>
                </a:cubicBezTo>
                <a:cubicBezTo>
                  <a:pt x="1173" y="157"/>
                  <a:pt x="1174" y="158"/>
                  <a:pt x="1174" y="159"/>
                </a:cubicBezTo>
                <a:cubicBezTo>
                  <a:pt x="1175" y="160"/>
                  <a:pt x="1176" y="160"/>
                  <a:pt x="1178" y="160"/>
                </a:cubicBezTo>
                <a:cubicBezTo>
                  <a:pt x="1180" y="160"/>
                  <a:pt x="1182" y="159"/>
                  <a:pt x="1183" y="158"/>
                </a:cubicBezTo>
                <a:cubicBezTo>
                  <a:pt x="1184" y="157"/>
                  <a:pt x="1185" y="156"/>
                  <a:pt x="1186" y="155"/>
                </a:cubicBezTo>
                <a:cubicBezTo>
                  <a:pt x="1185" y="154"/>
                  <a:pt x="1185" y="154"/>
                  <a:pt x="1185" y="154"/>
                </a:cubicBezTo>
                <a:cubicBezTo>
                  <a:pt x="1184" y="154"/>
                  <a:pt x="1184" y="155"/>
                  <a:pt x="1183" y="155"/>
                </a:cubicBezTo>
                <a:cubicBezTo>
                  <a:pt x="1183" y="156"/>
                  <a:pt x="1182" y="156"/>
                  <a:pt x="1182" y="156"/>
                </a:cubicBezTo>
                <a:cubicBezTo>
                  <a:pt x="1181" y="156"/>
                  <a:pt x="1181" y="156"/>
                  <a:pt x="1181" y="155"/>
                </a:cubicBezTo>
                <a:cubicBezTo>
                  <a:pt x="1181" y="155"/>
                  <a:pt x="1180" y="155"/>
                  <a:pt x="1180" y="154"/>
                </a:cubicBezTo>
                <a:lnTo>
                  <a:pt x="1181" y="153"/>
                </a:lnTo>
                <a:close/>
                <a:moveTo>
                  <a:pt x="1183" y="112"/>
                </a:moveTo>
                <a:cubicBezTo>
                  <a:pt x="1184" y="112"/>
                  <a:pt x="1185" y="111"/>
                  <a:pt x="1186" y="110"/>
                </a:cubicBezTo>
                <a:cubicBezTo>
                  <a:pt x="1187" y="109"/>
                  <a:pt x="1188" y="108"/>
                  <a:pt x="1188" y="107"/>
                </a:cubicBezTo>
                <a:cubicBezTo>
                  <a:pt x="1188" y="106"/>
                  <a:pt x="1187" y="105"/>
                  <a:pt x="1187" y="104"/>
                </a:cubicBezTo>
                <a:cubicBezTo>
                  <a:pt x="1186" y="103"/>
                  <a:pt x="1185" y="103"/>
                  <a:pt x="1184" y="103"/>
                </a:cubicBezTo>
                <a:cubicBezTo>
                  <a:pt x="1182" y="103"/>
                  <a:pt x="1181" y="103"/>
                  <a:pt x="1180" y="104"/>
                </a:cubicBezTo>
                <a:cubicBezTo>
                  <a:pt x="1180" y="105"/>
                  <a:pt x="1179" y="107"/>
                  <a:pt x="1179" y="108"/>
                </a:cubicBezTo>
                <a:cubicBezTo>
                  <a:pt x="1179" y="109"/>
                  <a:pt x="1179" y="110"/>
                  <a:pt x="1180" y="111"/>
                </a:cubicBezTo>
                <a:cubicBezTo>
                  <a:pt x="1181" y="111"/>
                  <a:pt x="1182" y="112"/>
                  <a:pt x="1183" y="112"/>
                </a:cubicBezTo>
                <a:close/>
                <a:moveTo>
                  <a:pt x="1207" y="129"/>
                </a:moveTo>
                <a:cubicBezTo>
                  <a:pt x="1208" y="120"/>
                  <a:pt x="1208" y="120"/>
                  <a:pt x="1208" y="120"/>
                </a:cubicBezTo>
                <a:cubicBezTo>
                  <a:pt x="1207" y="119"/>
                  <a:pt x="1207" y="119"/>
                  <a:pt x="1207" y="119"/>
                </a:cubicBezTo>
                <a:cubicBezTo>
                  <a:pt x="1198" y="121"/>
                  <a:pt x="1198" y="121"/>
                  <a:pt x="1198" y="121"/>
                </a:cubicBezTo>
                <a:cubicBezTo>
                  <a:pt x="1198" y="124"/>
                  <a:pt x="1198" y="124"/>
                  <a:pt x="1198" y="124"/>
                </a:cubicBezTo>
                <a:cubicBezTo>
                  <a:pt x="1201" y="125"/>
                  <a:pt x="1201" y="125"/>
                  <a:pt x="1201" y="125"/>
                </a:cubicBezTo>
                <a:cubicBezTo>
                  <a:pt x="1196" y="159"/>
                  <a:pt x="1196" y="159"/>
                  <a:pt x="1196" y="159"/>
                </a:cubicBezTo>
                <a:cubicBezTo>
                  <a:pt x="1203" y="159"/>
                  <a:pt x="1203" y="159"/>
                  <a:pt x="1203" y="159"/>
                </a:cubicBezTo>
                <a:cubicBezTo>
                  <a:pt x="1207" y="134"/>
                  <a:pt x="1207" y="134"/>
                  <a:pt x="1207" y="134"/>
                </a:cubicBezTo>
                <a:cubicBezTo>
                  <a:pt x="1208" y="131"/>
                  <a:pt x="1210" y="129"/>
                  <a:pt x="1213" y="127"/>
                </a:cubicBezTo>
                <a:cubicBezTo>
                  <a:pt x="1215" y="125"/>
                  <a:pt x="1217" y="124"/>
                  <a:pt x="1219" y="124"/>
                </a:cubicBezTo>
                <a:cubicBezTo>
                  <a:pt x="1220" y="124"/>
                  <a:pt x="1221" y="125"/>
                  <a:pt x="1222" y="126"/>
                </a:cubicBezTo>
                <a:cubicBezTo>
                  <a:pt x="1223" y="127"/>
                  <a:pt x="1223" y="128"/>
                  <a:pt x="1223" y="130"/>
                </a:cubicBezTo>
                <a:cubicBezTo>
                  <a:pt x="1223" y="132"/>
                  <a:pt x="1223" y="134"/>
                  <a:pt x="1223" y="135"/>
                </a:cubicBezTo>
                <a:cubicBezTo>
                  <a:pt x="1222" y="137"/>
                  <a:pt x="1222" y="140"/>
                  <a:pt x="1222" y="142"/>
                </a:cubicBezTo>
                <a:cubicBezTo>
                  <a:pt x="1221" y="144"/>
                  <a:pt x="1221" y="144"/>
                  <a:pt x="1221" y="144"/>
                </a:cubicBezTo>
                <a:cubicBezTo>
                  <a:pt x="1221" y="147"/>
                  <a:pt x="1221" y="147"/>
                  <a:pt x="1221" y="147"/>
                </a:cubicBezTo>
                <a:cubicBezTo>
                  <a:pt x="1220" y="151"/>
                  <a:pt x="1219" y="154"/>
                  <a:pt x="1219" y="156"/>
                </a:cubicBezTo>
                <a:cubicBezTo>
                  <a:pt x="1219" y="159"/>
                  <a:pt x="1221" y="160"/>
                  <a:pt x="1224" y="160"/>
                </a:cubicBezTo>
                <a:cubicBezTo>
                  <a:pt x="1225" y="160"/>
                  <a:pt x="1226" y="160"/>
                  <a:pt x="1227" y="159"/>
                </a:cubicBezTo>
                <a:cubicBezTo>
                  <a:pt x="1228" y="159"/>
                  <a:pt x="1229" y="158"/>
                  <a:pt x="1230" y="157"/>
                </a:cubicBezTo>
                <a:cubicBezTo>
                  <a:pt x="1231" y="157"/>
                  <a:pt x="1231" y="156"/>
                  <a:pt x="1232" y="156"/>
                </a:cubicBezTo>
                <a:cubicBezTo>
                  <a:pt x="1231" y="154"/>
                  <a:pt x="1231" y="154"/>
                  <a:pt x="1231" y="154"/>
                </a:cubicBezTo>
                <a:cubicBezTo>
                  <a:pt x="1229" y="155"/>
                  <a:pt x="1228" y="156"/>
                  <a:pt x="1227" y="156"/>
                </a:cubicBezTo>
                <a:cubicBezTo>
                  <a:pt x="1227" y="156"/>
                  <a:pt x="1227" y="155"/>
                  <a:pt x="1227" y="154"/>
                </a:cubicBezTo>
                <a:cubicBezTo>
                  <a:pt x="1227" y="152"/>
                  <a:pt x="1227" y="149"/>
                  <a:pt x="1228" y="145"/>
                </a:cubicBezTo>
                <a:cubicBezTo>
                  <a:pt x="1228" y="142"/>
                  <a:pt x="1228" y="142"/>
                  <a:pt x="1228" y="142"/>
                </a:cubicBezTo>
                <a:cubicBezTo>
                  <a:pt x="1229" y="140"/>
                  <a:pt x="1229" y="140"/>
                  <a:pt x="1229" y="140"/>
                </a:cubicBezTo>
                <a:cubicBezTo>
                  <a:pt x="1230" y="135"/>
                  <a:pt x="1230" y="132"/>
                  <a:pt x="1230" y="130"/>
                </a:cubicBezTo>
                <a:cubicBezTo>
                  <a:pt x="1230" y="126"/>
                  <a:pt x="1229" y="123"/>
                  <a:pt x="1228" y="122"/>
                </a:cubicBezTo>
                <a:cubicBezTo>
                  <a:pt x="1227" y="120"/>
                  <a:pt x="1225" y="119"/>
                  <a:pt x="1222" y="119"/>
                </a:cubicBezTo>
                <a:cubicBezTo>
                  <a:pt x="1219" y="119"/>
                  <a:pt x="1217" y="120"/>
                  <a:pt x="1214" y="122"/>
                </a:cubicBezTo>
                <a:cubicBezTo>
                  <a:pt x="1211" y="124"/>
                  <a:pt x="1209" y="126"/>
                  <a:pt x="1207" y="129"/>
                </a:cubicBezTo>
                <a:close/>
                <a:moveTo>
                  <a:pt x="1267" y="153"/>
                </a:moveTo>
                <a:cubicBezTo>
                  <a:pt x="1266" y="150"/>
                  <a:pt x="1266" y="150"/>
                  <a:pt x="1266" y="150"/>
                </a:cubicBezTo>
                <a:cubicBezTo>
                  <a:pt x="1264" y="152"/>
                  <a:pt x="1262" y="153"/>
                  <a:pt x="1260" y="154"/>
                </a:cubicBezTo>
                <a:cubicBezTo>
                  <a:pt x="1258" y="155"/>
                  <a:pt x="1256" y="156"/>
                  <a:pt x="1254" y="156"/>
                </a:cubicBezTo>
                <a:cubicBezTo>
                  <a:pt x="1251" y="156"/>
                  <a:pt x="1249" y="154"/>
                  <a:pt x="1248" y="152"/>
                </a:cubicBezTo>
                <a:cubicBezTo>
                  <a:pt x="1246" y="150"/>
                  <a:pt x="1246" y="147"/>
                  <a:pt x="1246" y="143"/>
                </a:cubicBezTo>
                <a:cubicBezTo>
                  <a:pt x="1249" y="143"/>
                  <a:pt x="1252" y="143"/>
                  <a:pt x="1256" y="142"/>
                </a:cubicBezTo>
                <a:cubicBezTo>
                  <a:pt x="1259" y="140"/>
                  <a:pt x="1263" y="139"/>
                  <a:pt x="1265" y="136"/>
                </a:cubicBezTo>
                <a:cubicBezTo>
                  <a:pt x="1268" y="134"/>
                  <a:pt x="1269" y="131"/>
                  <a:pt x="1269" y="128"/>
                </a:cubicBezTo>
                <a:cubicBezTo>
                  <a:pt x="1269" y="125"/>
                  <a:pt x="1268" y="123"/>
                  <a:pt x="1267" y="122"/>
                </a:cubicBezTo>
                <a:cubicBezTo>
                  <a:pt x="1265" y="120"/>
                  <a:pt x="1263" y="119"/>
                  <a:pt x="1259" y="119"/>
                </a:cubicBezTo>
                <a:cubicBezTo>
                  <a:pt x="1255" y="119"/>
                  <a:pt x="1252" y="121"/>
                  <a:pt x="1249" y="123"/>
                </a:cubicBezTo>
                <a:cubicBezTo>
                  <a:pt x="1246" y="125"/>
                  <a:pt x="1243" y="128"/>
                  <a:pt x="1241" y="132"/>
                </a:cubicBezTo>
                <a:cubicBezTo>
                  <a:pt x="1240" y="136"/>
                  <a:pt x="1239" y="140"/>
                  <a:pt x="1239" y="145"/>
                </a:cubicBezTo>
                <a:cubicBezTo>
                  <a:pt x="1239" y="147"/>
                  <a:pt x="1239" y="150"/>
                  <a:pt x="1240" y="152"/>
                </a:cubicBezTo>
                <a:cubicBezTo>
                  <a:pt x="1241" y="155"/>
                  <a:pt x="1243" y="156"/>
                  <a:pt x="1245" y="158"/>
                </a:cubicBezTo>
                <a:cubicBezTo>
                  <a:pt x="1247" y="159"/>
                  <a:pt x="1249" y="160"/>
                  <a:pt x="1253" y="160"/>
                </a:cubicBezTo>
                <a:cubicBezTo>
                  <a:pt x="1256" y="160"/>
                  <a:pt x="1259" y="159"/>
                  <a:pt x="1261" y="158"/>
                </a:cubicBezTo>
                <a:cubicBezTo>
                  <a:pt x="1264" y="156"/>
                  <a:pt x="1266" y="154"/>
                  <a:pt x="1267" y="153"/>
                </a:cubicBezTo>
                <a:close/>
                <a:moveTo>
                  <a:pt x="1258" y="123"/>
                </a:moveTo>
                <a:cubicBezTo>
                  <a:pt x="1259" y="123"/>
                  <a:pt x="1260" y="124"/>
                  <a:pt x="1261" y="125"/>
                </a:cubicBezTo>
                <a:cubicBezTo>
                  <a:pt x="1262" y="125"/>
                  <a:pt x="1263" y="127"/>
                  <a:pt x="1263" y="129"/>
                </a:cubicBezTo>
                <a:cubicBezTo>
                  <a:pt x="1263" y="131"/>
                  <a:pt x="1262" y="133"/>
                  <a:pt x="1260" y="135"/>
                </a:cubicBezTo>
                <a:cubicBezTo>
                  <a:pt x="1258" y="136"/>
                  <a:pt x="1256" y="138"/>
                  <a:pt x="1253" y="139"/>
                </a:cubicBezTo>
                <a:cubicBezTo>
                  <a:pt x="1251" y="139"/>
                  <a:pt x="1248" y="140"/>
                  <a:pt x="1246" y="140"/>
                </a:cubicBezTo>
                <a:cubicBezTo>
                  <a:pt x="1246" y="138"/>
                  <a:pt x="1247" y="135"/>
                  <a:pt x="1248" y="132"/>
                </a:cubicBezTo>
                <a:cubicBezTo>
                  <a:pt x="1249" y="130"/>
                  <a:pt x="1250" y="127"/>
                  <a:pt x="1252" y="126"/>
                </a:cubicBezTo>
                <a:cubicBezTo>
                  <a:pt x="1254" y="124"/>
                  <a:pt x="1255" y="123"/>
                  <a:pt x="1258" y="123"/>
                </a:cubicBezTo>
                <a:close/>
                <a:moveTo>
                  <a:pt x="1303" y="153"/>
                </a:moveTo>
                <a:cubicBezTo>
                  <a:pt x="1302" y="150"/>
                  <a:pt x="1302" y="150"/>
                  <a:pt x="1302" y="150"/>
                </a:cubicBezTo>
                <a:cubicBezTo>
                  <a:pt x="1300" y="152"/>
                  <a:pt x="1298" y="153"/>
                  <a:pt x="1296" y="154"/>
                </a:cubicBezTo>
                <a:cubicBezTo>
                  <a:pt x="1294" y="155"/>
                  <a:pt x="1292" y="156"/>
                  <a:pt x="1290" y="156"/>
                </a:cubicBezTo>
                <a:cubicBezTo>
                  <a:pt x="1287" y="156"/>
                  <a:pt x="1285" y="154"/>
                  <a:pt x="1284" y="152"/>
                </a:cubicBezTo>
                <a:cubicBezTo>
                  <a:pt x="1282" y="150"/>
                  <a:pt x="1282" y="147"/>
                  <a:pt x="1282" y="143"/>
                </a:cubicBezTo>
                <a:cubicBezTo>
                  <a:pt x="1285" y="143"/>
                  <a:pt x="1288" y="143"/>
                  <a:pt x="1292" y="142"/>
                </a:cubicBezTo>
                <a:cubicBezTo>
                  <a:pt x="1295" y="140"/>
                  <a:pt x="1299" y="139"/>
                  <a:pt x="1301" y="136"/>
                </a:cubicBezTo>
                <a:cubicBezTo>
                  <a:pt x="1304" y="134"/>
                  <a:pt x="1305" y="131"/>
                  <a:pt x="1305" y="128"/>
                </a:cubicBezTo>
                <a:cubicBezTo>
                  <a:pt x="1305" y="125"/>
                  <a:pt x="1304" y="123"/>
                  <a:pt x="1303" y="122"/>
                </a:cubicBezTo>
                <a:cubicBezTo>
                  <a:pt x="1301" y="120"/>
                  <a:pt x="1299" y="119"/>
                  <a:pt x="1295" y="119"/>
                </a:cubicBezTo>
                <a:cubicBezTo>
                  <a:pt x="1291" y="119"/>
                  <a:pt x="1288" y="121"/>
                  <a:pt x="1285" y="123"/>
                </a:cubicBezTo>
                <a:cubicBezTo>
                  <a:pt x="1282" y="125"/>
                  <a:pt x="1279" y="128"/>
                  <a:pt x="1277" y="132"/>
                </a:cubicBezTo>
                <a:cubicBezTo>
                  <a:pt x="1275" y="136"/>
                  <a:pt x="1275" y="140"/>
                  <a:pt x="1275" y="145"/>
                </a:cubicBezTo>
                <a:cubicBezTo>
                  <a:pt x="1275" y="147"/>
                  <a:pt x="1275" y="150"/>
                  <a:pt x="1276" y="152"/>
                </a:cubicBezTo>
                <a:cubicBezTo>
                  <a:pt x="1277" y="155"/>
                  <a:pt x="1279" y="156"/>
                  <a:pt x="1281" y="158"/>
                </a:cubicBezTo>
                <a:cubicBezTo>
                  <a:pt x="1283" y="159"/>
                  <a:pt x="1285" y="160"/>
                  <a:pt x="1288" y="160"/>
                </a:cubicBezTo>
                <a:cubicBezTo>
                  <a:pt x="1292" y="160"/>
                  <a:pt x="1295" y="159"/>
                  <a:pt x="1297" y="158"/>
                </a:cubicBezTo>
                <a:cubicBezTo>
                  <a:pt x="1300" y="156"/>
                  <a:pt x="1302" y="154"/>
                  <a:pt x="1303" y="153"/>
                </a:cubicBezTo>
                <a:close/>
                <a:moveTo>
                  <a:pt x="1294" y="123"/>
                </a:moveTo>
                <a:cubicBezTo>
                  <a:pt x="1295" y="123"/>
                  <a:pt x="1296" y="124"/>
                  <a:pt x="1297" y="125"/>
                </a:cubicBezTo>
                <a:cubicBezTo>
                  <a:pt x="1298" y="125"/>
                  <a:pt x="1298" y="127"/>
                  <a:pt x="1298" y="129"/>
                </a:cubicBezTo>
                <a:cubicBezTo>
                  <a:pt x="1298" y="131"/>
                  <a:pt x="1298" y="133"/>
                  <a:pt x="1296" y="135"/>
                </a:cubicBezTo>
                <a:cubicBezTo>
                  <a:pt x="1294" y="136"/>
                  <a:pt x="1292" y="138"/>
                  <a:pt x="1289" y="139"/>
                </a:cubicBezTo>
                <a:cubicBezTo>
                  <a:pt x="1287" y="139"/>
                  <a:pt x="1284" y="140"/>
                  <a:pt x="1282" y="140"/>
                </a:cubicBezTo>
                <a:cubicBezTo>
                  <a:pt x="1282" y="138"/>
                  <a:pt x="1283" y="135"/>
                  <a:pt x="1284" y="132"/>
                </a:cubicBezTo>
                <a:cubicBezTo>
                  <a:pt x="1285" y="130"/>
                  <a:pt x="1286" y="127"/>
                  <a:pt x="1288" y="126"/>
                </a:cubicBezTo>
                <a:cubicBezTo>
                  <a:pt x="1289" y="124"/>
                  <a:pt x="1291" y="123"/>
                  <a:pt x="1294" y="123"/>
                </a:cubicBezTo>
                <a:close/>
                <a:moveTo>
                  <a:pt x="1322" y="129"/>
                </a:moveTo>
                <a:cubicBezTo>
                  <a:pt x="1323" y="127"/>
                  <a:pt x="1323" y="127"/>
                  <a:pt x="1323" y="127"/>
                </a:cubicBezTo>
                <a:cubicBezTo>
                  <a:pt x="1323" y="120"/>
                  <a:pt x="1323" y="120"/>
                  <a:pt x="1323" y="120"/>
                </a:cubicBezTo>
                <a:cubicBezTo>
                  <a:pt x="1322" y="119"/>
                  <a:pt x="1322" y="119"/>
                  <a:pt x="1322" y="119"/>
                </a:cubicBezTo>
                <a:cubicBezTo>
                  <a:pt x="1314" y="121"/>
                  <a:pt x="1314" y="121"/>
                  <a:pt x="1314" y="121"/>
                </a:cubicBezTo>
                <a:cubicBezTo>
                  <a:pt x="1313" y="124"/>
                  <a:pt x="1313" y="124"/>
                  <a:pt x="1313" y="124"/>
                </a:cubicBezTo>
                <a:cubicBezTo>
                  <a:pt x="1317" y="125"/>
                  <a:pt x="1317" y="125"/>
                  <a:pt x="1317" y="125"/>
                </a:cubicBezTo>
                <a:cubicBezTo>
                  <a:pt x="1312" y="159"/>
                  <a:pt x="1312" y="159"/>
                  <a:pt x="1312" y="159"/>
                </a:cubicBezTo>
                <a:cubicBezTo>
                  <a:pt x="1319" y="159"/>
                  <a:pt x="1319" y="159"/>
                  <a:pt x="1319" y="159"/>
                </a:cubicBezTo>
                <a:cubicBezTo>
                  <a:pt x="1322" y="134"/>
                  <a:pt x="1322" y="134"/>
                  <a:pt x="1322" y="134"/>
                </a:cubicBezTo>
                <a:cubicBezTo>
                  <a:pt x="1323" y="132"/>
                  <a:pt x="1325" y="130"/>
                  <a:pt x="1327" y="129"/>
                </a:cubicBezTo>
                <a:cubicBezTo>
                  <a:pt x="1329" y="127"/>
                  <a:pt x="1331" y="127"/>
                  <a:pt x="1333" y="127"/>
                </a:cubicBezTo>
                <a:cubicBezTo>
                  <a:pt x="1334" y="127"/>
                  <a:pt x="1335" y="127"/>
                  <a:pt x="1336" y="127"/>
                </a:cubicBezTo>
                <a:cubicBezTo>
                  <a:pt x="1338" y="120"/>
                  <a:pt x="1338" y="120"/>
                  <a:pt x="1338" y="120"/>
                </a:cubicBezTo>
                <a:cubicBezTo>
                  <a:pt x="1337" y="120"/>
                  <a:pt x="1336" y="119"/>
                  <a:pt x="1335" y="119"/>
                </a:cubicBezTo>
                <a:cubicBezTo>
                  <a:pt x="1333" y="119"/>
                  <a:pt x="1331" y="120"/>
                  <a:pt x="1330" y="121"/>
                </a:cubicBezTo>
                <a:cubicBezTo>
                  <a:pt x="1328" y="122"/>
                  <a:pt x="1326" y="123"/>
                  <a:pt x="1325" y="125"/>
                </a:cubicBezTo>
                <a:cubicBezTo>
                  <a:pt x="1324" y="126"/>
                  <a:pt x="1323" y="128"/>
                  <a:pt x="1322" y="129"/>
                </a:cubicBezTo>
                <a:close/>
                <a:moveTo>
                  <a:pt x="1349" y="153"/>
                </a:moveTo>
                <a:cubicBezTo>
                  <a:pt x="1354" y="120"/>
                  <a:pt x="1354" y="120"/>
                  <a:pt x="1354" y="120"/>
                </a:cubicBezTo>
                <a:cubicBezTo>
                  <a:pt x="1352" y="119"/>
                  <a:pt x="1352" y="119"/>
                  <a:pt x="1352" y="119"/>
                </a:cubicBezTo>
                <a:cubicBezTo>
                  <a:pt x="1342" y="121"/>
                  <a:pt x="1342" y="121"/>
                  <a:pt x="1342" y="121"/>
                </a:cubicBezTo>
                <a:cubicBezTo>
                  <a:pt x="1342" y="123"/>
                  <a:pt x="1342" y="123"/>
                  <a:pt x="1342" y="123"/>
                </a:cubicBezTo>
                <a:cubicBezTo>
                  <a:pt x="1346" y="125"/>
                  <a:pt x="1346" y="125"/>
                  <a:pt x="1346" y="125"/>
                </a:cubicBezTo>
                <a:cubicBezTo>
                  <a:pt x="1345" y="132"/>
                  <a:pt x="1345" y="138"/>
                  <a:pt x="1344" y="142"/>
                </a:cubicBezTo>
                <a:cubicBezTo>
                  <a:pt x="1343" y="150"/>
                  <a:pt x="1342" y="154"/>
                  <a:pt x="1342" y="156"/>
                </a:cubicBezTo>
                <a:cubicBezTo>
                  <a:pt x="1342" y="157"/>
                  <a:pt x="1342" y="158"/>
                  <a:pt x="1343" y="159"/>
                </a:cubicBezTo>
                <a:cubicBezTo>
                  <a:pt x="1344" y="160"/>
                  <a:pt x="1345" y="160"/>
                  <a:pt x="1347" y="160"/>
                </a:cubicBezTo>
                <a:cubicBezTo>
                  <a:pt x="1349" y="160"/>
                  <a:pt x="1350" y="159"/>
                  <a:pt x="1352" y="158"/>
                </a:cubicBezTo>
                <a:cubicBezTo>
                  <a:pt x="1353" y="157"/>
                  <a:pt x="1354" y="156"/>
                  <a:pt x="1355" y="155"/>
                </a:cubicBezTo>
                <a:cubicBezTo>
                  <a:pt x="1354" y="154"/>
                  <a:pt x="1354" y="154"/>
                  <a:pt x="1354" y="154"/>
                </a:cubicBezTo>
                <a:cubicBezTo>
                  <a:pt x="1353" y="154"/>
                  <a:pt x="1352" y="155"/>
                  <a:pt x="1352" y="155"/>
                </a:cubicBezTo>
                <a:cubicBezTo>
                  <a:pt x="1351" y="156"/>
                  <a:pt x="1351" y="156"/>
                  <a:pt x="1350" y="156"/>
                </a:cubicBezTo>
                <a:cubicBezTo>
                  <a:pt x="1350" y="156"/>
                  <a:pt x="1350" y="156"/>
                  <a:pt x="1349" y="155"/>
                </a:cubicBezTo>
                <a:cubicBezTo>
                  <a:pt x="1349" y="155"/>
                  <a:pt x="1349" y="155"/>
                  <a:pt x="1349" y="154"/>
                </a:cubicBezTo>
                <a:lnTo>
                  <a:pt x="1349" y="153"/>
                </a:lnTo>
                <a:close/>
                <a:moveTo>
                  <a:pt x="1351" y="112"/>
                </a:moveTo>
                <a:cubicBezTo>
                  <a:pt x="1353" y="112"/>
                  <a:pt x="1354" y="111"/>
                  <a:pt x="1355" y="110"/>
                </a:cubicBezTo>
                <a:cubicBezTo>
                  <a:pt x="1356" y="109"/>
                  <a:pt x="1356" y="108"/>
                  <a:pt x="1356" y="107"/>
                </a:cubicBezTo>
                <a:cubicBezTo>
                  <a:pt x="1356" y="106"/>
                  <a:pt x="1356" y="105"/>
                  <a:pt x="1355" y="104"/>
                </a:cubicBezTo>
                <a:cubicBezTo>
                  <a:pt x="1354" y="103"/>
                  <a:pt x="1353" y="103"/>
                  <a:pt x="1352" y="103"/>
                </a:cubicBezTo>
                <a:cubicBezTo>
                  <a:pt x="1351" y="103"/>
                  <a:pt x="1350" y="103"/>
                  <a:pt x="1349" y="104"/>
                </a:cubicBezTo>
                <a:cubicBezTo>
                  <a:pt x="1348" y="105"/>
                  <a:pt x="1348" y="107"/>
                  <a:pt x="1348" y="108"/>
                </a:cubicBezTo>
                <a:cubicBezTo>
                  <a:pt x="1348" y="109"/>
                  <a:pt x="1348" y="110"/>
                  <a:pt x="1349" y="111"/>
                </a:cubicBezTo>
                <a:cubicBezTo>
                  <a:pt x="1350" y="111"/>
                  <a:pt x="1350" y="112"/>
                  <a:pt x="1351" y="112"/>
                </a:cubicBezTo>
                <a:close/>
                <a:moveTo>
                  <a:pt x="1374" y="129"/>
                </a:moveTo>
                <a:cubicBezTo>
                  <a:pt x="1375" y="120"/>
                  <a:pt x="1375" y="120"/>
                  <a:pt x="1375" y="120"/>
                </a:cubicBezTo>
                <a:cubicBezTo>
                  <a:pt x="1374" y="119"/>
                  <a:pt x="1374" y="119"/>
                  <a:pt x="1374" y="119"/>
                </a:cubicBezTo>
                <a:cubicBezTo>
                  <a:pt x="1365" y="121"/>
                  <a:pt x="1365" y="121"/>
                  <a:pt x="1365" y="121"/>
                </a:cubicBezTo>
                <a:cubicBezTo>
                  <a:pt x="1365" y="124"/>
                  <a:pt x="1365" y="124"/>
                  <a:pt x="1365" y="124"/>
                </a:cubicBezTo>
                <a:cubicBezTo>
                  <a:pt x="1368" y="125"/>
                  <a:pt x="1368" y="125"/>
                  <a:pt x="1368" y="125"/>
                </a:cubicBezTo>
                <a:cubicBezTo>
                  <a:pt x="1364" y="159"/>
                  <a:pt x="1364" y="159"/>
                  <a:pt x="1364" y="159"/>
                </a:cubicBezTo>
                <a:cubicBezTo>
                  <a:pt x="1370" y="159"/>
                  <a:pt x="1370" y="159"/>
                  <a:pt x="1370" y="159"/>
                </a:cubicBezTo>
                <a:cubicBezTo>
                  <a:pt x="1374" y="134"/>
                  <a:pt x="1374" y="134"/>
                  <a:pt x="1374" y="134"/>
                </a:cubicBezTo>
                <a:cubicBezTo>
                  <a:pt x="1375" y="131"/>
                  <a:pt x="1377" y="129"/>
                  <a:pt x="1380" y="127"/>
                </a:cubicBezTo>
                <a:cubicBezTo>
                  <a:pt x="1382" y="125"/>
                  <a:pt x="1384" y="124"/>
                  <a:pt x="1386" y="124"/>
                </a:cubicBezTo>
                <a:cubicBezTo>
                  <a:pt x="1388" y="124"/>
                  <a:pt x="1389" y="125"/>
                  <a:pt x="1389" y="126"/>
                </a:cubicBezTo>
                <a:cubicBezTo>
                  <a:pt x="1390" y="127"/>
                  <a:pt x="1390" y="128"/>
                  <a:pt x="1390" y="130"/>
                </a:cubicBezTo>
                <a:cubicBezTo>
                  <a:pt x="1390" y="132"/>
                  <a:pt x="1390" y="134"/>
                  <a:pt x="1390" y="135"/>
                </a:cubicBezTo>
                <a:cubicBezTo>
                  <a:pt x="1390" y="137"/>
                  <a:pt x="1389" y="140"/>
                  <a:pt x="1389" y="142"/>
                </a:cubicBezTo>
                <a:cubicBezTo>
                  <a:pt x="1388" y="144"/>
                  <a:pt x="1388" y="144"/>
                  <a:pt x="1388" y="144"/>
                </a:cubicBezTo>
                <a:cubicBezTo>
                  <a:pt x="1388" y="147"/>
                  <a:pt x="1388" y="147"/>
                  <a:pt x="1388" y="147"/>
                </a:cubicBezTo>
                <a:cubicBezTo>
                  <a:pt x="1387" y="151"/>
                  <a:pt x="1387" y="154"/>
                  <a:pt x="1387" y="156"/>
                </a:cubicBezTo>
                <a:cubicBezTo>
                  <a:pt x="1387" y="159"/>
                  <a:pt x="1388" y="160"/>
                  <a:pt x="1391" y="160"/>
                </a:cubicBezTo>
                <a:cubicBezTo>
                  <a:pt x="1392" y="160"/>
                  <a:pt x="1394" y="160"/>
                  <a:pt x="1395" y="159"/>
                </a:cubicBezTo>
                <a:cubicBezTo>
                  <a:pt x="1396" y="159"/>
                  <a:pt x="1397" y="158"/>
                  <a:pt x="1397" y="157"/>
                </a:cubicBezTo>
                <a:cubicBezTo>
                  <a:pt x="1398" y="157"/>
                  <a:pt x="1399" y="156"/>
                  <a:pt x="1399" y="156"/>
                </a:cubicBezTo>
                <a:cubicBezTo>
                  <a:pt x="1398" y="154"/>
                  <a:pt x="1398" y="154"/>
                  <a:pt x="1398" y="154"/>
                </a:cubicBezTo>
                <a:cubicBezTo>
                  <a:pt x="1397" y="155"/>
                  <a:pt x="1396" y="156"/>
                  <a:pt x="1395" y="156"/>
                </a:cubicBezTo>
                <a:cubicBezTo>
                  <a:pt x="1394" y="156"/>
                  <a:pt x="1394" y="155"/>
                  <a:pt x="1394" y="154"/>
                </a:cubicBezTo>
                <a:cubicBezTo>
                  <a:pt x="1394" y="152"/>
                  <a:pt x="1394" y="149"/>
                  <a:pt x="1395" y="145"/>
                </a:cubicBezTo>
                <a:cubicBezTo>
                  <a:pt x="1395" y="142"/>
                  <a:pt x="1395" y="142"/>
                  <a:pt x="1395" y="142"/>
                </a:cubicBezTo>
                <a:cubicBezTo>
                  <a:pt x="1396" y="140"/>
                  <a:pt x="1396" y="140"/>
                  <a:pt x="1396" y="140"/>
                </a:cubicBezTo>
                <a:cubicBezTo>
                  <a:pt x="1397" y="135"/>
                  <a:pt x="1397" y="132"/>
                  <a:pt x="1397" y="130"/>
                </a:cubicBezTo>
                <a:cubicBezTo>
                  <a:pt x="1397" y="126"/>
                  <a:pt x="1397" y="123"/>
                  <a:pt x="1395" y="122"/>
                </a:cubicBezTo>
                <a:cubicBezTo>
                  <a:pt x="1394" y="120"/>
                  <a:pt x="1392" y="119"/>
                  <a:pt x="1389" y="119"/>
                </a:cubicBezTo>
                <a:cubicBezTo>
                  <a:pt x="1386" y="119"/>
                  <a:pt x="1384" y="120"/>
                  <a:pt x="1381" y="122"/>
                </a:cubicBezTo>
                <a:cubicBezTo>
                  <a:pt x="1379" y="124"/>
                  <a:pt x="1376" y="126"/>
                  <a:pt x="1374" y="129"/>
                </a:cubicBezTo>
                <a:close/>
                <a:moveTo>
                  <a:pt x="1433" y="162"/>
                </a:moveTo>
                <a:cubicBezTo>
                  <a:pt x="1440" y="119"/>
                  <a:pt x="1440" y="119"/>
                  <a:pt x="1440" y="119"/>
                </a:cubicBezTo>
                <a:cubicBezTo>
                  <a:pt x="1435" y="121"/>
                  <a:pt x="1435" y="121"/>
                  <a:pt x="1435" y="121"/>
                </a:cubicBezTo>
                <a:cubicBezTo>
                  <a:pt x="1434" y="121"/>
                  <a:pt x="1433" y="120"/>
                  <a:pt x="1432" y="120"/>
                </a:cubicBezTo>
                <a:cubicBezTo>
                  <a:pt x="1430" y="120"/>
                  <a:pt x="1429" y="119"/>
                  <a:pt x="1428" y="119"/>
                </a:cubicBezTo>
                <a:cubicBezTo>
                  <a:pt x="1423" y="119"/>
                  <a:pt x="1419" y="121"/>
                  <a:pt x="1416" y="123"/>
                </a:cubicBezTo>
                <a:cubicBezTo>
                  <a:pt x="1412" y="126"/>
                  <a:pt x="1410" y="129"/>
                  <a:pt x="1408" y="133"/>
                </a:cubicBezTo>
                <a:cubicBezTo>
                  <a:pt x="1406" y="137"/>
                  <a:pt x="1405" y="141"/>
                  <a:pt x="1405" y="145"/>
                </a:cubicBezTo>
                <a:cubicBezTo>
                  <a:pt x="1405" y="150"/>
                  <a:pt x="1406" y="153"/>
                  <a:pt x="1408" y="156"/>
                </a:cubicBezTo>
                <a:cubicBezTo>
                  <a:pt x="1410" y="159"/>
                  <a:pt x="1413" y="160"/>
                  <a:pt x="1417" y="160"/>
                </a:cubicBezTo>
                <a:cubicBezTo>
                  <a:pt x="1419" y="160"/>
                  <a:pt x="1421" y="159"/>
                  <a:pt x="1423" y="158"/>
                </a:cubicBezTo>
                <a:cubicBezTo>
                  <a:pt x="1425" y="157"/>
                  <a:pt x="1426" y="156"/>
                  <a:pt x="1428" y="155"/>
                </a:cubicBezTo>
                <a:cubicBezTo>
                  <a:pt x="1426" y="164"/>
                  <a:pt x="1426" y="164"/>
                  <a:pt x="1426" y="164"/>
                </a:cubicBezTo>
                <a:cubicBezTo>
                  <a:pt x="1426" y="167"/>
                  <a:pt x="1425" y="169"/>
                  <a:pt x="1424" y="170"/>
                </a:cubicBezTo>
                <a:cubicBezTo>
                  <a:pt x="1422" y="172"/>
                  <a:pt x="1420" y="172"/>
                  <a:pt x="1417" y="172"/>
                </a:cubicBezTo>
                <a:cubicBezTo>
                  <a:pt x="1415" y="172"/>
                  <a:pt x="1414" y="172"/>
                  <a:pt x="1412" y="171"/>
                </a:cubicBezTo>
                <a:cubicBezTo>
                  <a:pt x="1410" y="171"/>
                  <a:pt x="1409" y="170"/>
                  <a:pt x="1408" y="170"/>
                </a:cubicBezTo>
                <a:cubicBezTo>
                  <a:pt x="1406" y="175"/>
                  <a:pt x="1406" y="175"/>
                  <a:pt x="1406" y="175"/>
                </a:cubicBezTo>
                <a:cubicBezTo>
                  <a:pt x="1407" y="176"/>
                  <a:pt x="1408" y="176"/>
                  <a:pt x="1410" y="176"/>
                </a:cubicBezTo>
                <a:cubicBezTo>
                  <a:pt x="1411" y="177"/>
                  <a:pt x="1413" y="177"/>
                  <a:pt x="1414" y="177"/>
                </a:cubicBezTo>
                <a:cubicBezTo>
                  <a:pt x="1417" y="177"/>
                  <a:pt x="1420" y="176"/>
                  <a:pt x="1423" y="175"/>
                </a:cubicBezTo>
                <a:cubicBezTo>
                  <a:pt x="1425" y="174"/>
                  <a:pt x="1428" y="173"/>
                  <a:pt x="1430" y="170"/>
                </a:cubicBezTo>
                <a:cubicBezTo>
                  <a:pt x="1432" y="168"/>
                  <a:pt x="1433" y="165"/>
                  <a:pt x="1433" y="162"/>
                </a:cubicBezTo>
                <a:close/>
                <a:moveTo>
                  <a:pt x="1432" y="125"/>
                </a:moveTo>
                <a:cubicBezTo>
                  <a:pt x="1428" y="150"/>
                  <a:pt x="1428" y="150"/>
                  <a:pt x="1428" y="150"/>
                </a:cubicBezTo>
                <a:cubicBezTo>
                  <a:pt x="1427" y="151"/>
                  <a:pt x="1426" y="153"/>
                  <a:pt x="1424" y="154"/>
                </a:cubicBezTo>
                <a:cubicBezTo>
                  <a:pt x="1423" y="155"/>
                  <a:pt x="1421" y="155"/>
                  <a:pt x="1419" y="155"/>
                </a:cubicBezTo>
                <a:cubicBezTo>
                  <a:pt x="1417" y="155"/>
                  <a:pt x="1415" y="155"/>
                  <a:pt x="1414" y="153"/>
                </a:cubicBezTo>
                <a:cubicBezTo>
                  <a:pt x="1413" y="151"/>
                  <a:pt x="1412" y="148"/>
                  <a:pt x="1412" y="145"/>
                </a:cubicBezTo>
                <a:cubicBezTo>
                  <a:pt x="1412" y="142"/>
                  <a:pt x="1413" y="138"/>
                  <a:pt x="1414" y="135"/>
                </a:cubicBezTo>
                <a:cubicBezTo>
                  <a:pt x="1415" y="132"/>
                  <a:pt x="1417" y="129"/>
                  <a:pt x="1419" y="127"/>
                </a:cubicBezTo>
                <a:cubicBezTo>
                  <a:pt x="1421" y="124"/>
                  <a:pt x="1424" y="123"/>
                  <a:pt x="1427" y="123"/>
                </a:cubicBezTo>
                <a:cubicBezTo>
                  <a:pt x="1429" y="123"/>
                  <a:pt x="1431" y="124"/>
                  <a:pt x="1432" y="125"/>
                </a:cubicBezTo>
                <a:close/>
                <a:moveTo>
                  <a:pt x="1076" y="242"/>
                </a:moveTo>
                <a:cubicBezTo>
                  <a:pt x="1072" y="249"/>
                  <a:pt x="1072" y="249"/>
                  <a:pt x="1072" y="249"/>
                </a:cubicBezTo>
                <a:cubicBezTo>
                  <a:pt x="1072" y="242"/>
                  <a:pt x="1072" y="242"/>
                  <a:pt x="1072" y="242"/>
                </a:cubicBezTo>
                <a:cubicBezTo>
                  <a:pt x="1066" y="208"/>
                  <a:pt x="1066" y="208"/>
                  <a:pt x="1066" y="208"/>
                </a:cubicBezTo>
                <a:cubicBezTo>
                  <a:pt x="1050" y="208"/>
                  <a:pt x="1050" y="208"/>
                  <a:pt x="1050" y="208"/>
                </a:cubicBezTo>
                <a:cubicBezTo>
                  <a:pt x="1049" y="211"/>
                  <a:pt x="1049" y="211"/>
                  <a:pt x="1049" y="211"/>
                </a:cubicBezTo>
                <a:cubicBezTo>
                  <a:pt x="1056" y="212"/>
                  <a:pt x="1056" y="212"/>
                  <a:pt x="1056" y="212"/>
                </a:cubicBezTo>
                <a:cubicBezTo>
                  <a:pt x="1045" y="256"/>
                  <a:pt x="1045" y="256"/>
                  <a:pt x="1045" y="256"/>
                </a:cubicBezTo>
                <a:cubicBezTo>
                  <a:pt x="1039" y="257"/>
                  <a:pt x="1039" y="257"/>
                  <a:pt x="1039" y="257"/>
                </a:cubicBezTo>
                <a:cubicBezTo>
                  <a:pt x="1039" y="260"/>
                  <a:pt x="1039" y="260"/>
                  <a:pt x="1039" y="260"/>
                </a:cubicBezTo>
                <a:cubicBezTo>
                  <a:pt x="1057" y="260"/>
                  <a:pt x="1057" y="260"/>
                  <a:pt x="1057" y="260"/>
                </a:cubicBezTo>
                <a:cubicBezTo>
                  <a:pt x="1057" y="257"/>
                  <a:pt x="1057" y="257"/>
                  <a:pt x="1057" y="257"/>
                </a:cubicBezTo>
                <a:cubicBezTo>
                  <a:pt x="1050" y="256"/>
                  <a:pt x="1050" y="256"/>
                  <a:pt x="1050" y="256"/>
                </a:cubicBezTo>
                <a:cubicBezTo>
                  <a:pt x="1057" y="225"/>
                  <a:pt x="1057" y="225"/>
                  <a:pt x="1057" y="225"/>
                </a:cubicBezTo>
                <a:cubicBezTo>
                  <a:pt x="1060" y="211"/>
                  <a:pt x="1060" y="211"/>
                  <a:pt x="1060" y="211"/>
                </a:cubicBezTo>
                <a:cubicBezTo>
                  <a:pt x="1062" y="225"/>
                  <a:pt x="1062" y="225"/>
                  <a:pt x="1062" y="225"/>
                </a:cubicBezTo>
                <a:cubicBezTo>
                  <a:pt x="1068" y="261"/>
                  <a:pt x="1068" y="261"/>
                  <a:pt x="1068" y="261"/>
                </a:cubicBezTo>
                <a:cubicBezTo>
                  <a:pt x="1072" y="260"/>
                  <a:pt x="1072" y="260"/>
                  <a:pt x="1072" y="260"/>
                </a:cubicBezTo>
                <a:cubicBezTo>
                  <a:pt x="1088" y="224"/>
                  <a:pt x="1088" y="224"/>
                  <a:pt x="1088" y="224"/>
                </a:cubicBezTo>
                <a:cubicBezTo>
                  <a:pt x="1094" y="211"/>
                  <a:pt x="1094" y="211"/>
                  <a:pt x="1094" y="211"/>
                </a:cubicBezTo>
                <a:cubicBezTo>
                  <a:pt x="1093" y="225"/>
                  <a:pt x="1093" y="225"/>
                  <a:pt x="1093" y="225"/>
                </a:cubicBezTo>
                <a:cubicBezTo>
                  <a:pt x="1091" y="256"/>
                  <a:pt x="1091" y="256"/>
                  <a:pt x="1091" y="256"/>
                </a:cubicBezTo>
                <a:cubicBezTo>
                  <a:pt x="1085" y="257"/>
                  <a:pt x="1085" y="257"/>
                  <a:pt x="1085" y="257"/>
                </a:cubicBezTo>
                <a:cubicBezTo>
                  <a:pt x="1084" y="260"/>
                  <a:pt x="1084" y="260"/>
                  <a:pt x="1084" y="260"/>
                </a:cubicBezTo>
                <a:cubicBezTo>
                  <a:pt x="1104" y="260"/>
                  <a:pt x="1104" y="260"/>
                  <a:pt x="1104" y="260"/>
                </a:cubicBezTo>
                <a:cubicBezTo>
                  <a:pt x="1104" y="257"/>
                  <a:pt x="1104" y="257"/>
                  <a:pt x="1104" y="257"/>
                </a:cubicBezTo>
                <a:cubicBezTo>
                  <a:pt x="1098" y="256"/>
                  <a:pt x="1098" y="256"/>
                  <a:pt x="1098" y="256"/>
                </a:cubicBezTo>
                <a:cubicBezTo>
                  <a:pt x="1099" y="212"/>
                  <a:pt x="1099" y="212"/>
                  <a:pt x="1099" y="212"/>
                </a:cubicBezTo>
                <a:cubicBezTo>
                  <a:pt x="1106" y="211"/>
                  <a:pt x="1106" y="211"/>
                  <a:pt x="1106" y="211"/>
                </a:cubicBezTo>
                <a:cubicBezTo>
                  <a:pt x="1106" y="208"/>
                  <a:pt x="1106" y="208"/>
                  <a:pt x="1106" y="208"/>
                </a:cubicBezTo>
                <a:cubicBezTo>
                  <a:pt x="1091" y="208"/>
                  <a:pt x="1091" y="208"/>
                  <a:pt x="1091" y="208"/>
                </a:cubicBezTo>
                <a:cubicBezTo>
                  <a:pt x="1090" y="211"/>
                  <a:pt x="1087" y="217"/>
                  <a:pt x="1083" y="225"/>
                </a:cubicBezTo>
                <a:cubicBezTo>
                  <a:pt x="1079" y="233"/>
                  <a:pt x="1077" y="239"/>
                  <a:pt x="1076" y="242"/>
                </a:cubicBezTo>
                <a:close/>
                <a:moveTo>
                  <a:pt x="1138" y="253"/>
                </a:moveTo>
                <a:cubicBezTo>
                  <a:pt x="1136" y="251"/>
                  <a:pt x="1136" y="251"/>
                  <a:pt x="1136" y="251"/>
                </a:cubicBezTo>
                <a:cubicBezTo>
                  <a:pt x="1134" y="253"/>
                  <a:pt x="1133" y="254"/>
                  <a:pt x="1131" y="255"/>
                </a:cubicBezTo>
                <a:cubicBezTo>
                  <a:pt x="1129" y="256"/>
                  <a:pt x="1126" y="256"/>
                  <a:pt x="1124" y="256"/>
                </a:cubicBezTo>
                <a:cubicBezTo>
                  <a:pt x="1121" y="256"/>
                  <a:pt x="1119" y="255"/>
                  <a:pt x="1118" y="253"/>
                </a:cubicBezTo>
                <a:cubicBezTo>
                  <a:pt x="1117" y="250"/>
                  <a:pt x="1116" y="247"/>
                  <a:pt x="1116" y="244"/>
                </a:cubicBezTo>
                <a:cubicBezTo>
                  <a:pt x="1119" y="244"/>
                  <a:pt x="1123" y="244"/>
                  <a:pt x="1126" y="242"/>
                </a:cubicBezTo>
                <a:cubicBezTo>
                  <a:pt x="1130" y="241"/>
                  <a:pt x="1133" y="240"/>
                  <a:pt x="1136" y="237"/>
                </a:cubicBezTo>
                <a:cubicBezTo>
                  <a:pt x="1138" y="235"/>
                  <a:pt x="1140" y="232"/>
                  <a:pt x="1140" y="229"/>
                </a:cubicBezTo>
                <a:cubicBezTo>
                  <a:pt x="1140" y="226"/>
                  <a:pt x="1139" y="224"/>
                  <a:pt x="1137" y="223"/>
                </a:cubicBezTo>
                <a:cubicBezTo>
                  <a:pt x="1135" y="221"/>
                  <a:pt x="1133" y="220"/>
                  <a:pt x="1130" y="220"/>
                </a:cubicBezTo>
                <a:cubicBezTo>
                  <a:pt x="1126" y="220"/>
                  <a:pt x="1122" y="221"/>
                  <a:pt x="1119" y="224"/>
                </a:cubicBezTo>
                <a:cubicBezTo>
                  <a:pt x="1116" y="226"/>
                  <a:pt x="1114" y="229"/>
                  <a:pt x="1112" y="233"/>
                </a:cubicBezTo>
                <a:cubicBezTo>
                  <a:pt x="1110" y="237"/>
                  <a:pt x="1109" y="241"/>
                  <a:pt x="1109" y="246"/>
                </a:cubicBezTo>
                <a:cubicBezTo>
                  <a:pt x="1109" y="248"/>
                  <a:pt x="1110" y="251"/>
                  <a:pt x="1111" y="253"/>
                </a:cubicBezTo>
                <a:cubicBezTo>
                  <a:pt x="1111" y="255"/>
                  <a:pt x="1113" y="257"/>
                  <a:pt x="1115" y="259"/>
                </a:cubicBezTo>
                <a:cubicBezTo>
                  <a:pt x="1117" y="260"/>
                  <a:pt x="1120" y="261"/>
                  <a:pt x="1123" y="261"/>
                </a:cubicBezTo>
                <a:cubicBezTo>
                  <a:pt x="1126" y="261"/>
                  <a:pt x="1129" y="260"/>
                  <a:pt x="1132" y="258"/>
                </a:cubicBezTo>
                <a:cubicBezTo>
                  <a:pt x="1135" y="257"/>
                  <a:pt x="1136" y="255"/>
                  <a:pt x="1138" y="253"/>
                </a:cubicBezTo>
                <a:close/>
                <a:moveTo>
                  <a:pt x="1128" y="224"/>
                </a:moveTo>
                <a:cubicBezTo>
                  <a:pt x="1130" y="224"/>
                  <a:pt x="1131" y="224"/>
                  <a:pt x="1132" y="225"/>
                </a:cubicBezTo>
                <a:cubicBezTo>
                  <a:pt x="1132" y="226"/>
                  <a:pt x="1133" y="228"/>
                  <a:pt x="1133" y="229"/>
                </a:cubicBezTo>
                <a:cubicBezTo>
                  <a:pt x="1133" y="232"/>
                  <a:pt x="1132" y="234"/>
                  <a:pt x="1130" y="235"/>
                </a:cubicBezTo>
                <a:cubicBezTo>
                  <a:pt x="1129" y="237"/>
                  <a:pt x="1126" y="238"/>
                  <a:pt x="1124" y="239"/>
                </a:cubicBezTo>
                <a:cubicBezTo>
                  <a:pt x="1121" y="240"/>
                  <a:pt x="1119" y="241"/>
                  <a:pt x="1116" y="241"/>
                </a:cubicBezTo>
                <a:cubicBezTo>
                  <a:pt x="1117" y="238"/>
                  <a:pt x="1117" y="236"/>
                  <a:pt x="1118" y="233"/>
                </a:cubicBezTo>
                <a:cubicBezTo>
                  <a:pt x="1119" y="230"/>
                  <a:pt x="1121" y="228"/>
                  <a:pt x="1122" y="226"/>
                </a:cubicBezTo>
                <a:cubicBezTo>
                  <a:pt x="1124" y="225"/>
                  <a:pt x="1126" y="224"/>
                  <a:pt x="1128" y="224"/>
                </a:cubicBezTo>
                <a:close/>
                <a:moveTo>
                  <a:pt x="1175" y="254"/>
                </a:moveTo>
                <a:cubicBezTo>
                  <a:pt x="1182" y="204"/>
                  <a:pt x="1182" y="204"/>
                  <a:pt x="1182" y="204"/>
                </a:cubicBezTo>
                <a:cubicBezTo>
                  <a:pt x="1181" y="204"/>
                  <a:pt x="1181" y="204"/>
                  <a:pt x="1181" y="204"/>
                </a:cubicBezTo>
                <a:cubicBezTo>
                  <a:pt x="1171" y="205"/>
                  <a:pt x="1171" y="205"/>
                  <a:pt x="1171" y="205"/>
                </a:cubicBezTo>
                <a:cubicBezTo>
                  <a:pt x="1170" y="207"/>
                  <a:pt x="1170" y="207"/>
                  <a:pt x="1170" y="207"/>
                </a:cubicBezTo>
                <a:cubicBezTo>
                  <a:pt x="1175" y="208"/>
                  <a:pt x="1175" y="208"/>
                  <a:pt x="1175" y="208"/>
                </a:cubicBezTo>
                <a:cubicBezTo>
                  <a:pt x="1173" y="221"/>
                  <a:pt x="1173" y="221"/>
                  <a:pt x="1173" y="221"/>
                </a:cubicBezTo>
                <a:cubicBezTo>
                  <a:pt x="1171" y="220"/>
                  <a:pt x="1169" y="220"/>
                  <a:pt x="1168" y="220"/>
                </a:cubicBezTo>
                <a:cubicBezTo>
                  <a:pt x="1163" y="220"/>
                  <a:pt x="1159" y="222"/>
                  <a:pt x="1156" y="224"/>
                </a:cubicBezTo>
                <a:cubicBezTo>
                  <a:pt x="1152" y="227"/>
                  <a:pt x="1150" y="230"/>
                  <a:pt x="1148" y="234"/>
                </a:cubicBezTo>
                <a:cubicBezTo>
                  <a:pt x="1146" y="238"/>
                  <a:pt x="1145" y="242"/>
                  <a:pt x="1145" y="246"/>
                </a:cubicBezTo>
                <a:cubicBezTo>
                  <a:pt x="1145" y="250"/>
                  <a:pt x="1146" y="254"/>
                  <a:pt x="1148" y="257"/>
                </a:cubicBezTo>
                <a:cubicBezTo>
                  <a:pt x="1150" y="259"/>
                  <a:pt x="1153" y="261"/>
                  <a:pt x="1157" y="261"/>
                </a:cubicBezTo>
                <a:cubicBezTo>
                  <a:pt x="1159" y="261"/>
                  <a:pt x="1162" y="260"/>
                  <a:pt x="1163" y="259"/>
                </a:cubicBezTo>
                <a:cubicBezTo>
                  <a:pt x="1165" y="258"/>
                  <a:pt x="1167" y="256"/>
                  <a:pt x="1168" y="255"/>
                </a:cubicBezTo>
                <a:cubicBezTo>
                  <a:pt x="1168" y="256"/>
                  <a:pt x="1168" y="256"/>
                  <a:pt x="1168" y="256"/>
                </a:cubicBezTo>
                <a:cubicBezTo>
                  <a:pt x="1168" y="259"/>
                  <a:pt x="1170" y="261"/>
                  <a:pt x="1173" y="261"/>
                </a:cubicBezTo>
                <a:cubicBezTo>
                  <a:pt x="1174" y="261"/>
                  <a:pt x="1176" y="260"/>
                  <a:pt x="1177" y="259"/>
                </a:cubicBezTo>
                <a:cubicBezTo>
                  <a:pt x="1178" y="258"/>
                  <a:pt x="1179" y="257"/>
                  <a:pt x="1180" y="256"/>
                </a:cubicBezTo>
                <a:cubicBezTo>
                  <a:pt x="1179" y="255"/>
                  <a:pt x="1179" y="255"/>
                  <a:pt x="1179" y="255"/>
                </a:cubicBezTo>
                <a:cubicBezTo>
                  <a:pt x="1178" y="256"/>
                  <a:pt x="1177" y="256"/>
                  <a:pt x="1176" y="256"/>
                </a:cubicBezTo>
                <a:cubicBezTo>
                  <a:pt x="1175" y="256"/>
                  <a:pt x="1175" y="256"/>
                  <a:pt x="1175" y="255"/>
                </a:cubicBezTo>
                <a:cubicBezTo>
                  <a:pt x="1175" y="254"/>
                  <a:pt x="1175" y="254"/>
                  <a:pt x="1175" y="254"/>
                </a:cubicBezTo>
                <a:close/>
                <a:moveTo>
                  <a:pt x="1172" y="225"/>
                </a:moveTo>
                <a:cubicBezTo>
                  <a:pt x="1169" y="250"/>
                  <a:pt x="1169" y="250"/>
                  <a:pt x="1169" y="250"/>
                </a:cubicBezTo>
                <a:cubicBezTo>
                  <a:pt x="1168" y="252"/>
                  <a:pt x="1166" y="253"/>
                  <a:pt x="1164" y="254"/>
                </a:cubicBezTo>
                <a:cubicBezTo>
                  <a:pt x="1163" y="256"/>
                  <a:pt x="1161" y="256"/>
                  <a:pt x="1159" y="256"/>
                </a:cubicBezTo>
                <a:cubicBezTo>
                  <a:pt x="1157" y="256"/>
                  <a:pt x="1155" y="255"/>
                  <a:pt x="1154" y="253"/>
                </a:cubicBezTo>
                <a:cubicBezTo>
                  <a:pt x="1153" y="252"/>
                  <a:pt x="1153" y="249"/>
                  <a:pt x="1153" y="246"/>
                </a:cubicBezTo>
                <a:cubicBezTo>
                  <a:pt x="1153" y="242"/>
                  <a:pt x="1153" y="239"/>
                  <a:pt x="1154" y="236"/>
                </a:cubicBezTo>
                <a:cubicBezTo>
                  <a:pt x="1155" y="232"/>
                  <a:pt x="1157" y="230"/>
                  <a:pt x="1159" y="227"/>
                </a:cubicBezTo>
                <a:cubicBezTo>
                  <a:pt x="1161" y="225"/>
                  <a:pt x="1164" y="224"/>
                  <a:pt x="1167" y="224"/>
                </a:cubicBezTo>
                <a:cubicBezTo>
                  <a:pt x="1169" y="224"/>
                  <a:pt x="1171" y="224"/>
                  <a:pt x="1172" y="225"/>
                </a:cubicBezTo>
                <a:close/>
                <a:moveTo>
                  <a:pt x="1198" y="254"/>
                </a:moveTo>
                <a:cubicBezTo>
                  <a:pt x="1202" y="221"/>
                  <a:pt x="1202" y="221"/>
                  <a:pt x="1202" y="221"/>
                </a:cubicBezTo>
                <a:cubicBezTo>
                  <a:pt x="1201" y="220"/>
                  <a:pt x="1201" y="220"/>
                  <a:pt x="1201" y="220"/>
                </a:cubicBezTo>
                <a:cubicBezTo>
                  <a:pt x="1191" y="222"/>
                  <a:pt x="1191" y="222"/>
                  <a:pt x="1191" y="222"/>
                </a:cubicBezTo>
                <a:cubicBezTo>
                  <a:pt x="1190" y="224"/>
                  <a:pt x="1190" y="224"/>
                  <a:pt x="1190" y="224"/>
                </a:cubicBezTo>
                <a:cubicBezTo>
                  <a:pt x="1195" y="226"/>
                  <a:pt x="1195" y="226"/>
                  <a:pt x="1195" y="226"/>
                </a:cubicBezTo>
                <a:cubicBezTo>
                  <a:pt x="1194" y="233"/>
                  <a:pt x="1193" y="239"/>
                  <a:pt x="1192" y="243"/>
                </a:cubicBezTo>
                <a:cubicBezTo>
                  <a:pt x="1191" y="251"/>
                  <a:pt x="1191" y="255"/>
                  <a:pt x="1191" y="256"/>
                </a:cubicBezTo>
                <a:cubicBezTo>
                  <a:pt x="1190" y="258"/>
                  <a:pt x="1191" y="259"/>
                  <a:pt x="1192" y="260"/>
                </a:cubicBezTo>
                <a:cubicBezTo>
                  <a:pt x="1192" y="260"/>
                  <a:pt x="1194" y="261"/>
                  <a:pt x="1195" y="261"/>
                </a:cubicBezTo>
                <a:cubicBezTo>
                  <a:pt x="1197" y="261"/>
                  <a:pt x="1199" y="260"/>
                  <a:pt x="1200" y="259"/>
                </a:cubicBezTo>
                <a:cubicBezTo>
                  <a:pt x="1202" y="258"/>
                  <a:pt x="1203" y="257"/>
                  <a:pt x="1203" y="256"/>
                </a:cubicBezTo>
                <a:cubicBezTo>
                  <a:pt x="1202" y="254"/>
                  <a:pt x="1202" y="254"/>
                  <a:pt x="1202" y="254"/>
                </a:cubicBezTo>
                <a:cubicBezTo>
                  <a:pt x="1202" y="255"/>
                  <a:pt x="1201" y="256"/>
                  <a:pt x="1200" y="256"/>
                </a:cubicBezTo>
                <a:cubicBezTo>
                  <a:pt x="1200" y="256"/>
                  <a:pt x="1199" y="256"/>
                  <a:pt x="1199" y="256"/>
                </a:cubicBezTo>
                <a:cubicBezTo>
                  <a:pt x="1198" y="256"/>
                  <a:pt x="1198" y="256"/>
                  <a:pt x="1198" y="256"/>
                </a:cubicBezTo>
                <a:cubicBezTo>
                  <a:pt x="1198" y="256"/>
                  <a:pt x="1198" y="255"/>
                  <a:pt x="1198" y="255"/>
                </a:cubicBezTo>
                <a:lnTo>
                  <a:pt x="1198" y="254"/>
                </a:lnTo>
                <a:close/>
                <a:moveTo>
                  <a:pt x="1200" y="213"/>
                </a:moveTo>
                <a:cubicBezTo>
                  <a:pt x="1201" y="213"/>
                  <a:pt x="1202" y="212"/>
                  <a:pt x="1203" y="211"/>
                </a:cubicBezTo>
                <a:cubicBezTo>
                  <a:pt x="1204" y="210"/>
                  <a:pt x="1205" y="209"/>
                  <a:pt x="1205" y="207"/>
                </a:cubicBezTo>
                <a:cubicBezTo>
                  <a:pt x="1205" y="206"/>
                  <a:pt x="1204" y="206"/>
                  <a:pt x="1204" y="205"/>
                </a:cubicBezTo>
                <a:cubicBezTo>
                  <a:pt x="1203" y="204"/>
                  <a:pt x="1202" y="204"/>
                  <a:pt x="1201" y="204"/>
                </a:cubicBezTo>
                <a:cubicBezTo>
                  <a:pt x="1200" y="204"/>
                  <a:pt x="1198" y="204"/>
                  <a:pt x="1198" y="205"/>
                </a:cubicBezTo>
                <a:cubicBezTo>
                  <a:pt x="1197" y="206"/>
                  <a:pt x="1196" y="207"/>
                  <a:pt x="1196" y="209"/>
                </a:cubicBezTo>
                <a:cubicBezTo>
                  <a:pt x="1196" y="210"/>
                  <a:pt x="1197" y="211"/>
                  <a:pt x="1197" y="212"/>
                </a:cubicBezTo>
                <a:cubicBezTo>
                  <a:pt x="1198" y="212"/>
                  <a:pt x="1199" y="213"/>
                  <a:pt x="1200" y="213"/>
                </a:cubicBezTo>
                <a:close/>
                <a:moveTo>
                  <a:pt x="1237" y="228"/>
                </a:moveTo>
                <a:cubicBezTo>
                  <a:pt x="1238" y="229"/>
                  <a:pt x="1238" y="229"/>
                  <a:pt x="1238" y="229"/>
                </a:cubicBezTo>
                <a:cubicBezTo>
                  <a:pt x="1240" y="222"/>
                  <a:pt x="1240" y="222"/>
                  <a:pt x="1240" y="222"/>
                </a:cubicBezTo>
                <a:cubicBezTo>
                  <a:pt x="1239" y="221"/>
                  <a:pt x="1238" y="221"/>
                  <a:pt x="1237" y="221"/>
                </a:cubicBezTo>
                <a:cubicBezTo>
                  <a:pt x="1235" y="220"/>
                  <a:pt x="1234" y="220"/>
                  <a:pt x="1232" y="220"/>
                </a:cubicBezTo>
                <a:cubicBezTo>
                  <a:pt x="1228" y="220"/>
                  <a:pt x="1224" y="221"/>
                  <a:pt x="1221" y="224"/>
                </a:cubicBezTo>
                <a:cubicBezTo>
                  <a:pt x="1218" y="227"/>
                  <a:pt x="1216" y="230"/>
                  <a:pt x="1214" y="234"/>
                </a:cubicBezTo>
                <a:cubicBezTo>
                  <a:pt x="1213" y="237"/>
                  <a:pt x="1212" y="241"/>
                  <a:pt x="1212" y="245"/>
                </a:cubicBezTo>
                <a:cubicBezTo>
                  <a:pt x="1212" y="250"/>
                  <a:pt x="1213" y="254"/>
                  <a:pt x="1215" y="257"/>
                </a:cubicBezTo>
                <a:cubicBezTo>
                  <a:pt x="1217" y="259"/>
                  <a:pt x="1220" y="261"/>
                  <a:pt x="1224" y="261"/>
                </a:cubicBezTo>
                <a:cubicBezTo>
                  <a:pt x="1227" y="261"/>
                  <a:pt x="1230" y="260"/>
                  <a:pt x="1232" y="259"/>
                </a:cubicBezTo>
                <a:cubicBezTo>
                  <a:pt x="1235" y="257"/>
                  <a:pt x="1236" y="256"/>
                  <a:pt x="1238" y="254"/>
                </a:cubicBezTo>
                <a:cubicBezTo>
                  <a:pt x="1236" y="252"/>
                  <a:pt x="1236" y="252"/>
                  <a:pt x="1236" y="252"/>
                </a:cubicBezTo>
                <a:cubicBezTo>
                  <a:pt x="1235" y="253"/>
                  <a:pt x="1233" y="254"/>
                  <a:pt x="1232" y="255"/>
                </a:cubicBezTo>
                <a:cubicBezTo>
                  <a:pt x="1230" y="256"/>
                  <a:pt x="1229" y="256"/>
                  <a:pt x="1227" y="256"/>
                </a:cubicBezTo>
                <a:cubicBezTo>
                  <a:pt x="1224" y="256"/>
                  <a:pt x="1222" y="255"/>
                  <a:pt x="1221" y="253"/>
                </a:cubicBezTo>
                <a:cubicBezTo>
                  <a:pt x="1220" y="251"/>
                  <a:pt x="1219" y="248"/>
                  <a:pt x="1219" y="244"/>
                </a:cubicBezTo>
                <a:cubicBezTo>
                  <a:pt x="1219" y="240"/>
                  <a:pt x="1219" y="237"/>
                  <a:pt x="1221" y="234"/>
                </a:cubicBezTo>
                <a:cubicBezTo>
                  <a:pt x="1222" y="231"/>
                  <a:pt x="1223" y="229"/>
                  <a:pt x="1225" y="227"/>
                </a:cubicBezTo>
                <a:cubicBezTo>
                  <a:pt x="1227" y="225"/>
                  <a:pt x="1229" y="225"/>
                  <a:pt x="1231" y="225"/>
                </a:cubicBezTo>
                <a:cubicBezTo>
                  <a:pt x="1232" y="225"/>
                  <a:pt x="1235" y="226"/>
                  <a:pt x="1237" y="228"/>
                </a:cubicBezTo>
                <a:close/>
                <a:moveTo>
                  <a:pt x="1255" y="254"/>
                </a:moveTo>
                <a:cubicBezTo>
                  <a:pt x="1260" y="221"/>
                  <a:pt x="1260" y="221"/>
                  <a:pt x="1260" y="221"/>
                </a:cubicBezTo>
                <a:cubicBezTo>
                  <a:pt x="1259" y="220"/>
                  <a:pt x="1259" y="220"/>
                  <a:pt x="1259" y="220"/>
                </a:cubicBezTo>
                <a:cubicBezTo>
                  <a:pt x="1249" y="222"/>
                  <a:pt x="1249" y="222"/>
                  <a:pt x="1249" y="222"/>
                </a:cubicBezTo>
                <a:cubicBezTo>
                  <a:pt x="1248" y="224"/>
                  <a:pt x="1248" y="224"/>
                  <a:pt x="1248" y="224"/>
                </a:cubicBezTo>
                <a:cubicBezTo>
                  <a:pt x="1253" y="226"/>
                  <a:pt x="1253" y="226"/>
                  <a:pt x="1253" y="226"/>
                </a:cubicBezTo>
                <a:cubicBezTo>
                  <a:pt x="1252" y="233"/>
                  <a:pt x="1251" y="239"/>
                  <a:pt x="1250" y="243"/>
                </a:cubicBezTo>
                <a:cubicBezTo>
                  <a:pt x="1249" y="251"/>
                  <a:pt x="1248" y="255"/>
                  <a:pt x="1248" y="256"/>
                </a:cubicBezTo>
                <a:cubicBezTo>
                  <a:pt x="1248" y="258"/>
                  <a:pt x="1249" y="259"/>
                  <a:pt x="1249" y="260"/>
                </a:cubicBezTo>
                <a:cubicBezTo>
                  <a:pt x="1250" y="260"/>
                  <a:pt x="1251" y="261"/>
                  <a:pt x="1253" y="261"/>
                </a:cubicBezTo>
                <a:cubicBezTo>
                  <a:pt x="1255" y="261"/>
                  <a:pt x="1256" y="260"/>
                  <a:pt x="1258" y="259"/>
                </a:cubicBezTo>
                <a:cubicBezTo>
                  <a:pt x="1259" y="258"/>
                  <a:pt x="1260" y="257"/>
                  <a:pt x="1261" y="256"/>
                </a:cubicBezTo>
                <a:cubicBezTo>
                  <a:pt x="1260" y="254"/>
                  <a:pt x="1260" y="254"/>
                  <a:pt x="1260" y="254"/>
                </a:cubicBezTo>
                <a:cubicBezTo>
                  <a:pt x="1259" y="255"/>
                  <a:pt x="1259" y="256"/>
                  <a:pt x="1258" y="256"/>
                </a:cubicBezTo>
                <a:cubicBezTo>
                  <a:pt x="1258" y="256"/>
                  <a:pt x="1257" y="256"/>
                  <a:pt x="1256" y="256"/>
                </a:cubicBezTo>
                <a:cubicBezTo>
                  <a:pt x="1256" y="256"/>
                  <a:pt x="1256" y="256"/>
                  <a:pt x="1256" y="256"/>
                </a:cubicBezTo>
                <a:cubicBezTo>
                  <a:pt x="1255" y="256"/>
                  <a:pt x="1255" y="255"/>
                  <a:pt x="1255" y="255"/>
                </a:cubicBezTo>
                <a:lnTo>
                  <a:pt x="1255" y="254"/>
                </a:lnTo>
                <a:close/>
                <a:moveTo>
                  <a:pt x="1258" y="213"/>
                </a:moveTo>
                <a:cubicBezTo>
                  <a:pt x="1259" y="213"/>
                  <a:pt x="1260" y="212"/>
                  <a:pt x="1261" y="211"/>
                </a:cubicBezTo>
                <a:cubicBezTo>
                  <a:pt x="1262" y="210"/>
                  <a:pt x="1262" y="209"/>
                  <a:pt x="1262" y="207"/>
                </a:cubicBezTo>
                <a:cubicBezTo>
                  <a:pt x="1262" y="206"/>
                  <a:pt x="1262" y="206"/>
                  <a:pt x="1261" y="205"/>
                </a:cubicBezTo>
                <a:cubicBezTo>
                  <a:pt x="1261" y="204"/>
                  <a:pt x="1260" y="204"/>
                  <a:pt x="1259" y="204"/>
                </a:cubicBezTo>
                <a:cubicBezTo>
                  <a:pt x="1257" y="204"/>
                  <a:pt x="1256" y="204"/>
                  <a:pt x="1255" y="205"/>
                </a:cubicBezTo>
                <a:cubicBezTo>
                  <a:pt x="1254" y="206"/>
                  <a:pt x="1254" y="207"/>
                  <a:pt x="1254" y="209"/>
                </a:cubicBezTo>
                <a:cubicBezTo>
                  <a:pt x="1254" y="210"/>
                  <a:pt x="1254" y="211"/>
                  <a:pt x="1255" y="212"/>
                </a:cubicBezTo>
                <a:cubicBezTo>
                  <a:pt x="1256" y="212"/>
                  <a:pt x="1257" y="213"/>
                  <a:pt x="1258" y="213"/>
                </a:cubicBezTo>
                <a:close/>
                <a:moveTo>
                  <a:pt x="1282" y="229"/>
                </a:moveTo>
                <a:cubicBezTo>
                  <a:pt x="1283" y="221"/>
                  <a:pt x="1283" y="221"/>
                  <a:pt x="1283" y="221"/>
                </a:cubicBezTo>
                <a:cubicBezTo>
                  <a:pt x="1281" y="220"/>
                  <a:pt x="1281" y="220"/>
                  <a:pt x="1281" y="220"/>
                </a:cubicBezTo>
                <a:cubicBezTo>
                  <a:pt x="1273" y="222"/>
                  <a:pt x="1273" y="222"/>
                  <a:pt x="1273" y="222"/>
                </a:cubicBezTo>
                <a:cubicBezTo>
                  <a:pt x="1272" y="224"/>
                  <a:pt x="1272" y="224"/>
                  <a:pt x="1272" y="224"/>
                </a:cubicBezTo>
                <a:cubicBezTo>
                  <a:pt x="1275" y="226"/>
                  <a:pt x="1275" y="226"/>
                  <a:pt x="1275" y="226"/>
                </a:cubicBezTo>
                <a:cubicBezTo>
                  <a:pt x="1271" y="260"/>
                  <a:pt x="1271" y="260"/>
                  <a:pt x="1271" y="260"/>
                </a:cubicBezTo>
                <a:cubicBezTo>
                  <a:pt x="1278" y="260"/>
                  <a:pt x="1278" y="260"/>
                  <a:pt x="1278" y="260"/>
                </a:cubicBezTo>
                <a:cubicBezTo>
                  <a:pt x="1281" y="235"/>
                  <a:pt x="1281" y="235"/>
                  <a:pt x="1281" y="235"/>
                </a:cubicBezTo>
                <a:cubicBezTo>
                  <a:pt x="1283" y="232"/>
                  <a:pt x="1285" y="230"/>
                  <a:pt x="1287" y="228"/>
                </a:cubicBezTo>
                <a:cubicBezTo>
                  <a:pt x="1289" y="226"/>
                  <a:pt x="1291" y="225"/>
                  <a:pt x="1293" y="225"/>
                </a:cubicBezTo>
                <a:cubicBezTo>
                  <a:pt x="1295" y="225"/>
                  <a:pt x="1296" y="226"/>
                  <a:pt x="1297" y="226"/>
                </a:cubicBezTo>
                <a:cubicBezTo>
                  <a:pt x="1297" y="227"/>
                  <a:pt x="1298" y="229"/>
                  <a:pt x="1298" y="231"/>
                </a:cubicBezTo>
                <a:cubicBezTo>
                  <a:pt x="1298" y="233"/>
                  <a:pt x="1297" y="234"/>
                  <a:pt x="1297" y="236"/>
                </a:cubicBezTo>
                <a:cubicBezTo>
                  <a:pt x="1297" y="238"/>
                  <a:pt x="1297" y="240"/>
                  <a:pt x="1296" y="243"/>
                </a:cubicBezTo>
                <a:cubicBezTo>
                  <a:pt x="1296" y="245"/>
                  <a:pt x="1296" y="245"/>
                  <a:pt x="1296" y="245"/>
                </a:cubicBezTo>
                <a:cubicBezTo>
                  <a:pt x="1295" y="248"/>
                  <a:pt x="1295" y="248"/>
                  <a:pt x="1295" y="248"/>
                </a:cubicBezTo>
                <a:cubicBezTo>
                  <a:pt x="1294" y="252"/>
                  <a:pt x="1294" y="255"/>
                  <a:pt x="1294" y="256"/>
                </a:cubicBezTo>
                <a:cubicBezTo>
                  <a:pt x="1294" y="259"/>
                  <a:pt x="1295" y="261"/>
                  <a:pt x="1298" y="261"/>
                </a:cubicBezTo>
                <a:cubicBezTo>
                  <a:pt x="1300" y="261"/>
                  <a:pt x="1301" y="260"/>
                  <a:pt x="1302" y="260"/>
                </a:cubicBezTo>
                <a:cubicBezTo>
                  <a:pt x="1303" y="259"/>
                  <a:pt x="1304" y="259"/>
                  <a:pt x="1305" y="258"/>
                </a:cubicBezTo>
                <a:cubicBezTo>
                  <a:pt x="1305" y="258"/>
                  <a:pt x="1306" y="257"/>
                  <a:pt x="1306" y="257"/>
                </a:cubicBezTo>
                <a:cubicBezTo>
                  <a:pt x="1305" y="255"/>
                  <a:pt x="1305" y="255"/>
                  <a:pt x="1305" y="255"/>
                </a:cubicBezTo>
                <a:cubicBezTo>
                  <a:pt x="1304" y="256"/>
                  <a:pt x="1303" y="256"/>
                  <a:pt x="1302" y="256"/>
                </a:cubicBezTo>
                <a:cubicBezTo>
                  <a:pt x="1301" y="256"/>
                  <a:pt x="1301" y="256"/>
                  <a:pt x="1301" y="255"/>
                </a:cubicBezTo>
                <a:cubicBezTo>
                  <a:pt x="1301" y="253"/>
                  <a:pt x="1301" y="250"/>
                  <a:pt x="1302" y="246"/>
                </a:cubicBezTo>
                <a:cubicBezTo>
                  <a:pt x="1303" y="243"/>
                  <a:pt x="1303" y="243"/>
                  <a:pt x="1303" y="243"/>
                </a:cubicBezTo>
                <a:cubicBezTo>
                  <a:pt x="1303" y="241"/>
                  <a:pt x="1303" y="241"/>
                  <a:pt x="1303" y="241"/>
                </a:cubicBezTo>
                <a:cubicBezTo>
                  <a:pt x="1304" y="236"/>
                  <a:pt x="1305" y="232"/>
                  <a:pt x="1305" y="230"/>
                </a:cubicBezTo>
                <a:cubicBezTo>
                  <a:pt x="1305" y="227"/>
                  <a:pt x="1304" y="224"/>
                  <a:pt x="1302" y="223"/>
                </a:cubicBezTo>
                <a:cubicBezTo>
                  <a:pt x="1301" y="221"/>
                  <a:pt x="1299" y="220"/>
                  <a:pt x="1296" y="220"/>
                </a:cubicBezTo>
                <a:cubicBezTo>
                  <a:pt x="1294" y="220"/>
                  <a:pt x="1291" y="221"/>
                  <a:pt x="1289" y="223"/>
                </a:cubicBezTo>
                <a:cubicBezTo>
                  <a:pt x="1286" y="224"/>
                  <a:pt x="1284" y="227"/>
                  <a:pt x="1282" y="229"/>
                </a:cubicBezTo>
                <a:close/>
                <a:moveTo>
                  <a:pt x="1342" y="253"/>
                </a:moveTo>
                <a:cubicBezTo>
                  <a:pt x="1340" y="251"/>
                  <a:pt x="1340" y="251"/>
                  <a:pt x="1340" y="251"/>
                </a:cubicBezTo>
                <a:cubicBezTo>
                  <a:pt x="1339" y="253"/>
                  <a:pt x="1337" y="254"/>
                  <a:pt x="1335" y="255"/>
                </a:cubicBezTo>
                <a:cubicBezTo>
                  <a:pt x="1333" y="256"/>
                  <a:pt x="1331" y="256"/>
                  <a:pt x="1329" y="256"/>
                </a:cubicBezTo>
                <a:cubicBezTo>
                  <a:pt x="1326" y="256"/>
                  <a:pt x="1323" y="255"/>
                  <a:pt x="1322" y="253"/>
                </a:cubicBezTo>
                <a:cubicBezTo>
                  <a:pt x="1321" y="250"/>
                  <a:pt x="1320" y="247"/>
                  <a:pt x="1320" y="244"/>
                </a:cubicBezTo>
                <a:cubicBezTo>
                  <a:pt x="1323" y="244"/>
                  <a:pt x="1327" y="244"/>
                  <a:pt x="1330" y="242"/>
                </a:cubicBezTo>
                <a:cubicBezTo>
                  <a:pt x="1334" y="241"/>
                  <a:pt x="1337" y="240"/>
                  <a:pt x="1340" y="237"/>
                </a:cubicBezTo>
                <a:cubicBezTo>
                  <a:pt x="1342" y="235"/>
                  <a:pt x="1344" y="232"/>
                  <a:pt x="1344" y="229"/>
                </a:cubicBezTo>
                <a:cubicBezTo>
                  <a:pt x="1344" y="226"/>
                  <a:pt x="1343" y="224"/>
                  <a:pt x="1341" y="223"/>
                </a:cubicBezTo>
                <a:cubicBezTo>
                  <a:pt x="1340" y="221"/>
                  <a:pt x="1337" y="220"/>
                  <a:pt x="1334" y="220"/>
                </a:cubicBezTo>
                <a:cubicBezTo>
                  <a:pt x="1330" y="220"/>
                  <a:pt x="1326" y="221"/>
                  <a:pt x="1323" y="224"/>
                </a:cubicBezTo>
                <a:cubicBezTo>
                  <a:pt x="1320" y="226"/>
                  <a:pt x="1318" y="229"/>
                  <a:pt x="1316" y="233"/>
                </a:cubicBezTo>
                <a:cubicBezTo>
                  <a:pt x="1314" y="237"/>
                  <a:pt x="1313" y="241"/>
                  <a:pt x="1313" y="246"/>
                </a:cubicBezTo>
                <a:cubicBezTo>
                  <a:pt x="1313" y="248"/>
                  <a:pt x="1314" y="251"/>
                  <a:pt x="1315" y="253"/>
                </a:cubicBezTo>
                <a:cubicBezTo>
                  <a:pt x="1316" y="255"/>
                  <a:pt x="1317" y="257"/>
                  <a:pt x="1319" y="259"/>
                </a:cubicBezTo>
                <a:cubicBezTo>
                  <a:pt x="1321" y="260"/>
                  <a:pt x="1324" y="261"/>
                  <a:pt x="1327" y="261"/>
                </a:cubicBezTo>
                <a:cubicBezTo>
                  <a:pt x="1330" y="261"/>
                  <a:pt x="1333" y="260"/>
                  <a:pt x="1336" y="258"/>
                </a:cubicBezTo>
                <a:cubicBezTo>
                  <a:pt x="1339" y="257"/>
                  <a:pt x="1341" y="255"/>
                  <a:pt x="1342" y="253"/>
                </a:cubicBezTo>
                <a:close/>
                <a:moveTo>
                  <a:pt x="1332" y="224"/>
                </a:moveTo>
                <a:cubicBezTo>
                  <a:pt x="1334" y="224"/>
                  <a:pt x="1335" y="224"/>
                  <a:pt x="1336" y="225"/>
                </a:cubicBezTo>
                <a:cubicBezTo>
                  <a:pt x="1337" y="226"/>
                  <a:pt x="1337" y="228"/>
                  <a:pt x="1337" y="229"/>
                </a:cubicBezTo>
                <a:cubicBezTo>
                  <a:pt x="1337" y="232"/>
                  <a:pt x="1336" y="234"/>
                  <a:pt x="1334" y="235"/>
                </a:cubicBezTo>
                <a:cubicBezTo>
                  <a:pt x="1333" y="237"/>
                  <a:pt x="1331" y="238"/>
                  <a:pt x="1328" y="239"/>
                </a:cubicBezTo>
                <a:cubicBezTo>
                  <a:pt x="1325" y="240"/>
                  <a:pt x="1323" y="241"/>
                  <a:pt x="1321" y="241"/>
                </a:cubicBezTo>
                <a:cubicBezTo>
                  <a:pt x="1321" y="238"/>
                  <a:pt x="1321" y="236"/>
                  <a:pt x="1322" y="233"/>
                </a:cubicBezTo>
                <a:cubicBezTo>
                  <a:pt x="1323" y="230"/>
                  <a:pt x="1325" y="228"/>
                  <a:pt x="1326" y="226"/>
                </a:cubicBezTo>
                <a:cubicBezTo>
                  <a:pt x="1328" y="225"/>
                  <a:pt x="1330" y="224"/>
                  <a:pt x="1332" y="224"/>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4" name="Google Shape;14;p62"/>
          <p:cNvSpPr/>
          <p:nvPr/>
        </p:nvSpPr>
        <p:spPr>
          <a:xfrm>
            <a:off x="8695944" y="0"/>
            <a:ext cx="448056" cy="51435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312">
          <p15:clr>
            <a:srgbClr val="F26B43"/>
          </p15:clr>
        </p15:guide>
        <p15:guide id="2" orient="horz" pos="1255">
          <p15:clr>
            <a:srgbClr val="F26B43"/>
          </p15:clr>
        </p15:guide>
        <p15:guide id="3" pos="5300">
          <p15:clr>
            <a:srgbClr val="F26B43"/>
          </p15:clr>
        </p15:guide>
        <p15:guide id="4" orient="horz" pos="2907">
          <p15:clr>
            <a:srgbClr val="F26B43"/>
          </p15:clr>
        </p15:guide>
        <p15:guide id="5" orient="horz" pos="612">
          <p15:clr>
            <a:srgbClr val="F26B43"/>
          </p15:clr>
        </p15:guide>
        <p15:guide id="6" orient="horz" pos="577">
          <p15:clr>
            <a:srgbClr val="F26B43"/>
          </p15:clr>
        </p15:guide>
        <p15:guide id="7" orient="horz" pos="205">
          <p15:clr>
            <a:srgbClr val="F26B43"/>
          </p15:clr>
        </p15:guide>
        <p15:guide id="8" orient="horz" pos="1145">
          <p15:clr>
            <a:srgbClr val="F26B43"/>
          </p15:clr>
        </p15:guide>
        <p15:guide id="9" orient="horz" pos="2951">
          <p15:clr>
            <a:srgbClr val="F26B43"/>
          </p15:clr>
        </p15:guide>
        <p15:guide id="10" pos="4848">
          <p15:clr>
            <a:srgbClr val="F26B43"/>
          </p15:clr>
        </p15:guide>
        <p15:guide id="11" orient="horz" pos="368">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97205" y="327660"/>
            <a:ext cx="7201864" cy="644007"/>
          </a:xfrm>
          <a:prstGeom prst="rect">
            <a:avLst/>
          </a:prstGeom>
        </p:spPr>
        <p:txBody>
          <a:bodyPr vert="horz" lIns="0" tIns="0" rIns="0" bIns="0" rtlCol="0" anchor="t" anchorCtr="0">
            <a:noAutofit/>
          </a:bodyPr>
          <a:lstStyle/>
          <a:p>
            <a:r>
              <a:rPr lang="en-US"/>
              <a:t>Click to edit Master title style</a:t>
            </a:r>
            <a:endParaRPr lang="en-US" dirty="0"/>
          </a:p>
        </p:txBody>
      </p:sp>
      <p:sp>
        <p:nvSpPr>
          <p:cNvPr id="3" name="Text Placeholder 2"/>
          <p:cNvSpPr>
            <a:spLocks noGrp="1"/>
          </p:cNvSpPr>
          <p:nvPr>
            <p:ph type="body" idx="1"/>
          </p:nvPr>
        </p:nvSpPr>
        <p:spPr>
          <a:xfrm>
            <a:off x="495300" y="1819655"/>
            <a:ext cx="7201864" cy="2795207"/>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8111490" y="4831087"/>
            <a:ext cx="300989" cy="146194"/>
          </a:xfrm>
          <a:prstGeom prst="rect">
            <a:avLst/>
          </a:prstGeom>
        </p:spPr>
        <p:txBody>
          <a:bodyPr vert="horz" wrap="square" lIns="0" tIns="0" rIns="0" bIns="0" rtlCol="0" anchor="ctr">
            <a:spAutoFit/>
          </a:bodyPr>
          <a:lstStyle>
            <a:lvl1pPr algn="r">
              <a:defRPr sz="950">
                <a:solidFill>
                  <a:srgbClr val="7F7F7F"/>
                </a:solidFill>
              </a:defRPr>
            </a:lvl1pPr>
          </a:lstStyle>
          <a:p>
            <a:fld id="{7D719527-7B7D-4A2D-ABD1-359B6741A748}" type="slidenum">
              <a:rPr lang="en-US" smtClean="0"/>
              <a:pPr/>
              <a:t>‹#›</a:t>
            </a:fld>
            <a:endParaRPr lang="en-US"/>
          </a:p>
        </p:txBody>
      </p:sp>
      <p:sp>
        <p:nvSpPr>
          <p:cNvPr id="10" name="Freeform 5">
            <a:extLst>
              <a:ext uri="{FF2B5EF4-FFF2-40B4-BE49-F238E27FC236}">
                <a16:creationId xmlns:a16="http://schemas.microsoft.com/office/drawing/2014/main" id="{584AF6AD-8EEC-4BEF-8B65-D33DC6250B18}"/>
              </a:ext>
            </a:extLst>
          </p:cNvPr>
          <p:cNvSpPr>
            <a:spLocks noEditPoints="1"/>
          </p:cNvSpPr>
          <p:nvPr userDrawn="1"/>
        </p:nvSpPr>
        <p:spPr bwMode="auto">
          <a:xfrm>
            <a:off x="544391" y="4795467"/>
            <a:ext cx="1252024" cy="234457"/>
          </a:xfrm>
          <a:custGeom>
            <a:avLst/>
            <a:gdLst>
              <a:gd name="T0" fmla="*/ 225 w 1440"/>
              <a:gd name="T1" fmla="*/ 110 h 267"/>
              <a:gd name="T2" fmla="*/ 317 w 1440"/>
              <a:gd name="T3" fmla="*/ 7 h 267"/>
              <a:gd name="T4" fmla="*/ 475 w 1440"/>
              <a:gd name="T5" fmla="*/ 19 h 267"/>
              <a:gd name="T6" fmla="*/ 830 w 1440"/>
              <a:gd name="T7" fmla="*/ 7 h 267"/>
              <a:gd name="T8" fmla="*/ 130 w 1440"/>
              <a:gd name="T9" fmla="*/ 210 h 267"/>
              <a:gd name="T10" fmla="*/ 437 w 1440"/>
              <a:gd name="T11" fmla="*/ 209 h 267"/>
              <a:gd name="T12" fmla="*/ 493 w 1440"/>
              <a:gd name="T13" fmla="*/ 198 h 267"/>
              <a:gd name="T14" fmla="*/ 866 w 1440"/>
              <a:gd name="T15" fmla="*/ 171 h 267"/>
              <a:gd name="T16" fmla="*/ 737 w 1440"/>
              <a:gd name="T17" fmla="*/ 261 h 267"/>
              <a:gd name="T18" fmla="*/ 958 w 1440"/>
              <a:gd name="T19" fmla="*/ 172 h 267"/>
              <a:gd name="T20" fmla="*/ 906 w 1440"/>
              <a:gd name="T21" fmla="*/ 254 h 267"/>
              <a:gd name="T22" fmla="*/ 309 w 1440"/>
              <a:gd name="T23" fmla="*/ 260 h 267"/>
              <a:gd name="T24" fmla="*/ 1053 w 1440"/>
              <a:gd name="T25" fmla="*/ 31 h 267"/>
              <a:gd name="T26" fmla="*/ 1075 w 1440"/>
              <a:gd name="T27" fmla="*/ 44 h 267"/>
              <a:gd name="T28" fmla="*/ 1091 w 1440"/>
              <a:gd name="T29" fmla="*/ 22 h 267"/>
              <a:gd name="T30" fmla="*/ 1107 w 1440"/>
              <a:gd name="T31" fmla="*/ 27 h 267"/>
              <a:gd name="T32" fmla="*/ 1125 w 1440"/>
              <a:gd name="T33" fmla="*/ 55 h 267"/>
              <a:gd name="T34" fmla="*/ 1159 w 1440"/>
              <a:gd name="T35" fmla="*/ 53 h 267"/>
              <a:gd name="T36" fmla="*/ 1160 w 1440"/>
              <a:gd name="T37" fmla="*/ 57 h 267"/>
              <a:gd name="T38" fmla="*/ 1177 w 1440"/>
              <a:gd name="T39" fmla="*/ 23 h 267"/>
              <a:gd name="T40" fmla="*/ 1207 w 1440"/>
              <a:gd name="T41" fmla="*/ 58 h 267"/>
              <a:gd name="T42" fmla="*/ 1245 w 1440"/>
              <a:gd name="T43" fmla="*/ 27 h 267"/>
              <a:gd name="T44" fmla="*/ 1225 w 1440"/>
              <a:gd name="T45" fmla="*/ 43 h 267"/>
              <a:gd name="T46" fmla="*/ 1271 w 1440"/>
              <a:gd name="T47" fmla="*/ 19 h 267"/>
              <a:gd name="T48" fmla="*/ 1259 w 1440"/>
              <a:gd name="T49" fmla="*/ 32 h 267"/>
              <a:gd name="T50" fmla="*/ 1290 w 1440"/>
              <a:gd name="T51" fmla="*/ 54 h 267"/>
              <a:gd name="T52" fmla="*/ 1310 w 1440"/>
              <a:gd name="T53" fmla="*/ 25 h 267"/>
              <a:gd name="T54" fmla="*/ 1059 w 1440"/>
              <a:gd name="T55" fmla="*/ 110 h 267"/>
              <a:gd name="T56" fmla="*/ 1099 w 1440"/>
              <a:gd name="T57" fmla="*/ 134 h 267"/>
              <a:gd name="T58" fmla="*/ 1120 w 1440"/>
              <a:gd name="T59" fmla="*/ 156 h 267"/>
              <a:gd name="T60" fmla="*/ 1141 w 1440"/>
              <a:gd name="T61" fmla="*/ 123 h 267"/>
              <a:gd name="T62" fmla="*/ 1148 w 1440"/>
              <a:gd name="T63" fmla="*/ 175 h 267"/>
              <a:gd name="T64" fmla="*/ 1184 w 1440"/>
              <a:gd name="T65" fmla="*/ 119 h 267"/>
              <a:gd name="T66" fmla="*/ 1181 w 1440"/>
              <a:gd name="T67" fmla="*/ 153 h 267"/>
              <a:gd name="T68" fmla="*/ 1201 w 1440"/>
              <a:gd name="T69" fmla="*/ 125 h 267"/>
              <a:gd name="T70" fmla="*/ 1230 w 1440"/>
              <a:gd name="T71" fmla="*/ 157 h 267"/>
              <a:gd name="T72" fmla="*/ 1260 w 1440"/>
              <a:gd name="T73" fmla="*/ 154 h 267"/>
              <a:gd name="T74" fmla="*/ 1261 w 1440"/>
              <a:gd name="T75" fmla="*/ 158 h 267"/>
              <a:gd name="T76" fmla="*/ 1284 w 1440"/>
              <a:gd name="T77" fmla="*/ 152 h 267"/>
              <a:gd name="T78" fmla="*/ 1294 w 1440"/>
              <a:gd name="T79" fmla="*/ 123 h 267"/>
              <a:gd name="T80" fmla="*/ 1317 w 1440"/>
              <a:gd name="T81" fmla="*/ 125 h 267"/>
              <a:gd name="T82" fmla="*/ 1342 w 1440"/>
              <a:gd name="T83" fmla="*/ 121 h 267"/>
              <a:gd name="T84" fmla="*/ 1351 w 1440"/>
              <a:gd name="T85" fmla="*/ 112 h 267"/>
              <a:gd name="T86" fmla="*/ 1364 w 1440"/>
              <a:gd name="T87" fmla="*/ 159 h 267"/>
              <a:gd name="T88" fmla="*/ 1399 w 1440"/>
              <a:gd name="T89" fmla="*/ 156 h 267"/>
              <a:gd name="T90" fmla="*/ 1432 w 1440"/>
              <a:gd name="T91" fmla="*/ 120 h 267"/>
              <a:gd name="T92" fmla="*/ 1410 w 1440"/>
              <a:gd name="T93" fmla="*/ 176 h 267"/>
              <a:gd name="T94" fmla="*/ 1076 w 1440"/>
              <a:gd name="T95" fmla="*/ 242 h 267"/>
              <a:gd name="T96" fmla="*/ 1062 w 1440"/>
              <a:gd name="T97" fmla="*/ 225 h 267"/>
              <a:gd name="T98" fmla="*/ 1091 w 1440"/>
              <a:gd name="T99" fmla="*/ 208 h 267"/>
              <a:gd name="T100" fmla="*/ 1112 w 1440"/>
              <a:gd name="T101" fmla="*/ 233 h 267"/>
              <a:gd name="T102" fmla="*/ 1128 w 1440"/>
              <a:gd name="T103" fmla="*/ 224 h 267"/>
              <a:gd name="T104" fmla="*/ 1168 w 1440"/>
              <a:gd name="T105" fmla="*/ 255 h 267"/>
              <a:gd name="T106" fmla="*/ 1154 w 1440"/>
              <a:gd name="T107" fmla="*/ 236 h 267"/>
              <a:gd name="T108" fmla="*/ 1203 w 1440"/>
              <a:gd name="T109" fmla="*/ 256 h 267"/>
              <a:gd name="T110" fmla="*/ 1200 w 1440"/>
              <a:gd name="T111" fmla="*/ 213 h 267"/>
              <a:gd name="T112" fmla="*/ 1227 w 1440"/>
              <a:gd name="T113" fmla="*/ 256 h 267"/>
              <a:gd name="T114" fmla="*/ 1249 w 1440"/>
              <a:gd name="T115" fmla="*/ 260 h 267"/>
              <a:gd name="T116" fmla="*/ 1255 w 1440"/>
              <a:gd name="T117" fmla="*/ 205 h 267"/>
              <a:gd name="T118" fmla="*/ 1297 w 1440"/>
              <a:gd name="T119" fmla="*/ 226 h 267"/>
              <a:gd name="T120" fmla="*/ 1303 w 1440"/>
              <a:gd name="T121" fmla="*/ 243 h 267"/>
              <a:gd name="T122" fmla="*/ 1344 w 1440"/>
              <a:gd name="T123" fmla="*/ 229 h 267"/>
              <a:gd name="T124" fmla="*/ 1328 w 1440"/>
              <a:gd name="T125" fmla="*/ 239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40" h="267">
                <a:moveTo>
                  <a:pt x="17" y="110"/>
                </a:moveTo>
                <a:cubicBezTo>
                  <a:pt x="3" y="110"/>
                  <a:pt x="3" y="110"/>
                  <a:pt x="3" y="110"/>
                </a:cubicBezTo>
                <a:cubicBezTo>
                  <a:pt x="3" y="1"/>
                  <a:pt x="3" y="1"/>
                  <a:pt x="3" y="1"/>
                </a:cubicBezTo>
                <a:cubicBezTo>
                  <a:pt x="81" y="83"/>
                  <a:pt x="81" y="83"/>
                  <a:pt x="81" y="83"/>
                </a:cubicBezTo>
                <a:cubicBezTo>
                  <a:pt x="81" y="7"/>
                  <a:pt x="81" y="7"/>
                  <a:pt x="81" y="7"/>
                </a:cubicBezTo>
                <a:cubicBezTo>
                  <a:pt x="95" y="7"/>
                  <a:pt x="95" y="7"/>
                  <a:pt x="95" y="7"/>
                </a:cubicBezTo>
                <a:cubicBezTo>
                  <a:pt x="95" y="117"/>
                  <a:pt x="95" y="117"/>
                  <a:pt x="95" y="117"/>
                </a:cubicBezTo>
                <a:cubicBezTo>
                  <a:pt x="17" y="35"/>
                  <a:pt x="17" y="35"/>
                  <a:pt x="17" y="35"/>
                </a:cubicBezTo>
                <a:lnTo>
                  <a:pt x="17" y="110"/>
                </a:lnTo>
                <a:close/>
                <a:moveTo>
                  <a:pt x="130" y="110"/>
                </a:moveTo>
                <a:cubicBezTo>
                  <a:pt x="145" y="110"/>
                  <a:pt x="145" y="110"/>
                  <a:pt x="145" y="110"/>
                </a:cubicBezTo>
                <a:cubicBezTo>
                  <a:pt x="178" y="33"/>
                  <a:pt x="178" y="33"/>
                  <a:pt x="178" y="33"/>
                </a:cubicBezTo>
                <a:cubicBezTo>
                  <a:pt x="210" y="109"/>
                  <a:pt x="210" y="109"/>
                  <a:pt x="210" y="109"/>
                </a:cubicBezTo>
                <a:cubicBezTo>
                  <a:pt x="210" y="110"/>
                  <a:pt x="210" y="110"/>
                  <a:pt x="210" y="110"/>
                </a:cubicBezTo>
                <a:cubicBezTo>
                  <a:pt x="225" y="110"/>
                  <a:pt x="225" y="110"/>
                  <a:pt x="225" y="110"/>
                </a:cubicBezTo>
                <a:cubicBezTo>
                  <a:pt x="178" y="0"/>
                  <a:pt x="178" y="0"/>
                  <a:pt x="178" y="0"/>
                </a:cubicBezTo>
                <a:lnTo>
                  <a:pt x="130" y="110"/>
                </a:lnTo>
                <a:close/>
                <a:moveTo>
                  <a:pt x="700" y="110"/>
                </a:moveTo>
                <a:cubicBezTo>
                  <a:pt x="715" y="110"/>
                  <a:pt x="715" y="110"/>
                  <a:pt x="715" y="110"/>
                </a:cubicBezTo>
                <a:cubicBezTo>
                  <a:pt x="748" y="33"/>
                  <a:pt x="748" y="33"/>
                  <a:pt x="748" y="33"/>
                </a:cubicBezTo>
                <a:cubicBezTo>
                  <a:pt x="780" y="109"/>
                  <a:pt x="780" y="109"/>
                  <a:pt x="780" y="109"/>
                </a:cubicBezTo>
                <a:cubicBezTo>
                  <a:pt x="780" y="110"/>
                  <a:pt x="780" y="110"/>
                  <a:pt x="780" y="110"/>
                </a:cubicBezTo>
                <a:cubicBezTo>
                  <a:pt x="795" y="110"/>
                  <a:pt x="795" y="110"/>
                  <a:pt x="795" y="110"/>
                </a:cubicBezTo>
                <a:cubicBezTo>
                  <a:pt x="748" y="0"/>
                  <a:pt x="748" y="0"/>
                  <a:pt x="748" y="0"/>
                </a:cubicBezTo>
                <a:lnTo>
                  <a:pt x="700" y="110"/>
                </a:lnTo>
                <a:close/>
                <a:moveTo>
                  <a:pt x="273" y="110"/>
                </a:moveTo>
                <a:cubicBezTo>
                  <a:pt x="286" y="110"/>
                  <a:pt x="286" y="110"/>
                  <a:pt x="286" y="110"/>
                </a:cubicBezTo>
                <a:cubicBezTo>
                  <a:pt x="286" y="20"/>
                  <a:pt x="286" y="20"/>
                  <a:pt x="286" y="20"/>
                </a:cubicBezTo>
                <a:cubicBezTo>
                  <a:pt x="317" y="20"/>
                  <a:pt x="317" y="20"/>
                  <a:pt x="317" y="20"/>
                </a:cubicBezTo>
                <a:cubicBezTo>
                  <a:pt x="317" y="7"/>
                  <a:pt x="317" y="7"/>
                  <a:pt x="317" y="7"/>
                </a:cubicBezTo>
                <a:cubicBezTo>
                  <a:pt x="242" y="7"/>
                  <a:pt x="242" y="7"/>
                  <a:pt x="242" y="7"/>
                </a:cubicBezTo>
                <a:cubicBezTo>
                  <a:pt x="242" y="20"/>
                  <a:pt x="242" y="20"/>
                  <a:pt x="242" y="20"/>
                </a:cubicBezTo>
                <a:cubicBezTo>
                  <a:pt x="273" y="20"/>
                  <a:pt x="273" y="20"/>
                  <a:pt x="273" y="20"/>
                </a:cubicBezTo>
                <a:lnTo>
                  <a:pt x="273" y="110"/>
                </a:lnTo>
                <a:close/>
                <a:moveTo>
                  <a:pt x="374" y="7"/>
                </a:moveTo>
                <a:cubicBezTo>
                  <a:pt x="360" y="7"/>
                  <a:pt x="360" y="7"/>
                  <a:pt x="360" y="7"/>
                </a:cubicBezTo>
                <a:cubicBezTo>
                  <a:pt x="360" y="110"/>
                  <a:pt x="360" y="110"/>
                  <a:pt x="360" y="110"/>
                </a:cubicBezTo>
                <a:cubicBezTo>
                  <a:pt x="374" y="110"/>
                  <a:pt x="374" y="110"/>
                  <a:pt x="374" y="110"/>
                </a:cubicBezTo>
                <a:lnTo>
                  <a:pt x="374" y="7"/>
                </a:lnTo>
                <a:close/>
                <a:moveTo>
                  <a:pt x="475" y="112"/>
                </a:moveTo>
                <a:cubicBezTo>
                  <a:pt x="445" y="112"/>
                  <a:pt x="421" y="88"/>
                  <a:pt x="421" y="59"/>
                </a:cubicBezTo>
                <a:cubicBezTo>
                  <a:pt x="421" y="29"/>
                  <a:pt x="445" y="5"/>
                  <a:pt x="475" y="5"/>
                </a:cubicBezTo>
                <a:cubicBezTo>
                  <a:pt x="505" y="5"/>
                  <a:pt x="528" y="29"/>
                  <a:pt x="528" y="59"/>
                </a:cubicBezTo>
                <a:cubicBezTo>
                  <a:pt x="528" y="88"/>
                  <a:pt x="505" y="112"/>
                  <a:pt x="475" y="112"/>
                </a:cubicBezTo>
                <a:close/>
                <a:moveTo>
                  <a:pt x="475" y="19"/>
                </a:moveTo>
                <a:cubicBezTo>
                  <a:pt x="453" y="19"/>
                  <a:pt x="435" y="37"/>
                  <a:pt x="435" y="59"/>
                </a:cubicBezTo>
                <a:cubicBezTo>
                  <a:pt x="435" y="81"/>
                  <a:pt x="453" y="99"/>
                  <a:pt x="475" y="99"/>
                </a:cubicBezTo>
                <a:cubicBezTo>
                  <a:pt x="497" y="99"/>
                  <a:pt x="514" y="81"/>
                  <a:pt x="514" y="59"/>
                </a:cubicBezTo>
                <a:cubicBezTo>
                  <a:pt x="514" y="37"/>
                  <a:pt x="497" y="19"/>
                  <a:pt x="475" y="19"/>
                </a:cubicBezTo>
                <a:close/>
                <a:moveTo>
                  <a:pt x="586" y="35"/>
                </a:moveTo>
                <a:cubicBezTo>
                  <a:pt x="664" y="117"/>
                  <a:pt x="664" y="117"/>
                  <a:pt x="664" y="117"/>
                </a:cubicBezTo>
                <a:cubicBezTo>
                  <a:pt x="664" y="7"/>
                  <a:pt x="664" y="7"/>
                  <a:pt x="664" y="7"/>
                </a:cubicBezTo>
                <a:cubicBezTo>
                  <a:pt x="650" y="7"/>
                  <a:pt x="650" y="7"/>
                  <a:pt x="650" y="7"/>
                </a:cubicBezTo>
                <a:cubicBezTo>
                  <a:pt x="650" y="83"/>
                  <a:pt x="650" y="83"/>
                  <a:pt x="650" y="83"/>
                </a:cubicBezTo>
                <a:cubicBezTo>
                  <a:pt x="572" y="1"/>
                  <a:pt x="572" y="1"/>
                  <a:pt x="572" y="1"/>
                </a:cubicBezTo>
                <a:cubicBezTo>
                  <a:pt x="572" y="110"/>
                  <a:pt x="572" y="110"/>
                  <a:pt x="572" y="110"/>
                </a:cubicBezTo>
                <a:cubicBezTo>
                  <a:pt x="586" y="110"/>
                  <a:pt x="586" y="110"/>
                  <a:pt x="586" y="110"/>
                </a:cubicBezTo>
                <a:lnTo>
                  <a:pt x="586" y="35"/>
                </a:lnTo>
                <a:close/>
                <a:moveTo>
                  <a:pt x="843" y="7"/>
                </a:moveTo>
                <a:cubicBezTo>
                  <a:pt x="830" y="7"/>
                  <a:pt x="830" y="7"/>
                  <a:pt x="830" y="7"/>
                </a:cubicBezTo>
                <a:cubicBezTo>
                  <a:pt x="830" y="110"/>
                  <a:pt x="830" y="110"/>
                  <a:pt x="830" y="110"/>
                </a:cubicBezTo>
                <a:cubicBezTo>
                  <a:pt x="885" y="110"/>
                  <a:pt x="885" y="110"/>
                  <a:pt x="885" y="110"/>
                </a:cubicBezTo>
                <a:cubicBezTo>
                  <a:pt x="885" y="97"/>
                  <a:pt x="885" y="97"/>
                  <a:pt x="885" y="97"/>
                </a:cubicBezTo>
                <a:cubicBezTo>
                  <a:pt x="843" y="97"/>
                  <a:pt x="843" y="97"/>
                  <a:pt x="843" y="97"/>
                </a:cubicBezTo>
                <a:lnTo>
                  <a:pt x="843" y="7"/>
                </a:lnTo>
                <a:close/>
                <a:moveTo>
                  <a:pt x="169" y="156"/>
                </a:moveTo>
                <a:cubicBezTo>
                  <a:pt x="139" y="156"/>
                  <a:pt x="116" y="179"/>
                  <a:pt x="116" y="209"/>
                </a:cubicBezTo>
                <a:cubicBezTo>
                  <a:pt x="116" y="240"/>
                  <a:pt x="139" y="262"/>
                  <a:pt x="169" y="262"/>
                </a:cubicBezTo>
                <a:cubicBezTo>
                  <a:pt x="175" y="262"/>
                  <a:pt x="188" y="261"/>
                  <a:pt x="200" y="252"/>
                </a:cubicBezTo>
                <a:cubicBezTo>
                  <a:pt x="200" y="252"/>
                  <a:pt x="200" y="252"/>
                  <a:pt x="200" y="252"/>
                </a:cubicBezTo>
                <a:cubicBezTo>
                  <a:pt x="200" y="234"/>
                  <a:pt x="200" y="234"/>
                  <a:pt x="200" y="234"/>
                </a:cubicBezTo>
                <a:cubicBezTo>
                  <a:pt x="198" y="236"/>
                  <a:pt x="198" y="236"/>
                  <a:pt x="198" y="236"/>
                </a:cubicBezTo>
                <a:cubicBezTo>
                  <a:pt x="196" y="239"/>
                  <a:pt x="192" y="242"/>
                  <a:pt x="187" y="245"/>
                </a:cubicBezTo>
                <a:cubicBezTo>
                  <a:pt x="181" y="247"/>
                  <a:pt x="175" y="249"/>
                  <a:pt x="169" y="249"/>
                </a:cubicBezTo>
                <a:cubicBezTo>
                  <a:pt x="142" y="249"/>
                  <a:pt x="130" y="226"/>
                  <a:pt x="130" y="210"/>
                </a:cubicBezTo>
                <a:cubicBezTo>
                  <a:pt x="130" y="187"/>
                  <a:pt x="147" y="169"/>
                  <a:pt x="169" y="169"/>
                </a:cubicBezTo>
                <a:cubicBezTo>
                  <a:pt x="174" y="169"/>
                  <a:pt x="180" y="170"/>
                  <a:pt x="185" y="173"/>
                </a:cubicBezTo>
                <a:cubicBezTo>
                  <a:pt x="190" y="175"/>
                  <a:pt x="194" y="178"/>
                  <a:pt x="198" y="182"/>
                </a:cubicBezTo>
                <a:cubicBezTo>
                  <a:pt x="200" y="184"/>
                  <a:pt x="200" y="184"/>
                  <a:pt x="200" y="184"/>
                </a:cubicBezTo>
                <a:cubicBezTo>
                  <a:pt x="200" y="166"/>
                  <a:pt x="200" y="166"/>
                  <a:pt x="200" y="166"/>
                </a:cubicBezTo>
                <a:cubicBezTo>
                  <a:pt x="200" y="166"/>
                  <a:pt x="200" y="166"/>
                  <a:pt x="200" y="166"/>
                </a:cubicBezTo>
                <a:cubicBezTo>
                  <a:pt x="191" y="159"/>
                  <a:pt x="181" y="156"/>
                  <a:pt x="169" y="156"/>
                </a:cubicBezTo>
                <a:close/>
                <a:moveTo>
                  <a:pt x="437" y="209"/>
                </a:moveTo>
                <a:cubicBezTo>
                  <a:pt x="437" y="225"/>
                  <a:pt x="431" y="238"/>
                  <a:pt x="419" y="249"/>
                </a:cubicBezTo>
                <a:cubicBezTo>
                  <a:pt x="409" y="257"/>
                  <a:pt x="399" y="261"/>
                  <a:pt x="382" y="261"/>
                </a:cubicBezTo>
                <a:cubicBezTo>
                  <a:pt x="360" y="261"/>
                  <a:pt x="360" y="261"/>
                  <a:pt x="360" y="261"/>
                </a:cubicBezTo>
                <a:cubicBezTo>
                  <a:pt x="360" y="157"/>
                  <a:pt x="360" y="157"/>
                  <a:pt x="360" y="157"/>
                </a:cubicBezTo>
                <a:cubicBezTo>
                  <a:pt x="382" y="157"/>
                  <a:pt x="382" y="157"/>
                  <a:pt x="382" y="157"/>
                </a:cubicBezTo>
                <a:cubicBezTo>
                  <a:pt x="393" y="157"/>
                  <a:pt x="407" y="159"/>
                  <a:pt x="420" y="170"/>
                </a:cubicBezTo>
                <a:cubicBezTo>
                  <a:pt x="426" y="175"/>
                  <a:pt x="437" y="187"/>
                  <a:pt x="437" y="209"/>
                </a:cubicBezTo>
                <a:close/>
                <a:moveTo>
                  <a:pt x="423" y="209"/>
                </a:moveTo>
                <a:cubicBezTo>
                  <a:pt x="423" y="186"/>
                  <a:pt x="407" y="171"/>
                  <a:pt x="382" y="171"/>
                </a:cubicBezTo>
                <a:cubicBezTo>
                  <a:pt x="374" y="171"/>
                  <a:pt x="374" y="171"/>
                  <a:pt x="374" y="171"/>
                </a:cubicBezTo>
                <a:cubicBezTo>
                  <a:pt x="374" y="247"/>
                  <a:pt x="374" y="247"/>
                  <a:pt x="374" y="247"/>
                </a:cubicBezTo>
                <a:cubicBezTo>
                  <a:pt x="382" y="247"/>
                  <a:pt x="382" y="247"/>
                  <a:pt x="382" y="247"/>
                </a:cubicBezTo>
                <a:cubicBezTo>
                  <a:pt x="390" y="247"/>
                  <a:pt x="401" y="246"/>
                  <a:pt x="410" y="239"/>
                </a:cubicBezTo>
                <a:cubicBezTo>
                  <a:pt x="416" y="234"/>
                  <a:pt x="423" y="224"/>
                  <a:pt x="423" y="209"/>
                </a:cubicBezTo>
                <a:close/>
                <a:moveTo>
                  <a:pt x="479" y="261"/>
                </a:moveTo>
                <a:cubicBezTo>
                  <a:pt x="541" y="261"/>
                  <a:pt x="541" y="261"/>
                  <a:pt x="541" y="261"/>
                </a:cubicBezTo>
                <a:cubicBezTo>
                  <a:pt x="541" y="247"/>
                  <a:pt x="541" y="247"/>
                  <a:pt x="541" y="247"/>
                </a:cubicBezTo>
                <a:cubicBezTo>
                  <a:pt x="493" y="247"/>
                  <a:pt x="493" y="247"/>
                  <a:pt x="493" y="247"/>
                </a:cubicBezTo>
                <a:cubicBezTo>
                  <a:pt x="493" y="211"/>
                  <a:pt x="493" y="211"/>
                  <a:pt x="493" y="211"/>
                </a:cubicBezTo>
                <a:cubicBezTo>
                  <a:pt x="535" y="211"/>
                  <a:pt x="535" y="211"/>
                  <a:pt x="535" y="211"/>
                </a:cubicBezTo>
                <a:cubicBezTo>
                  <a:pt x="535" y="198"/>
                  <a:pt x="535" y="198"/>
                  <a:pt x="535" y="198"/>
                </a:cubicBezTo>
                <a:cubicBezTo>
                  <a:pt x="493" y="198"/>
                  <a:pt x="493" y="198"/>
                  <a:pt x="493" y="198"/>
                </a:cubicBezTo>
                <a:cubicBezTo>
                  <a:pt x="493" y="171"/>
                  <a:pt x="493" y="171"/>
                  <a:pt x="493" y="171"/>
                </a:cubicBezTo>
                <a:cubicBezTo>
                  <a:pt x="541" y="171"/>
                  <a:pt x="541" y="171"/>
                  <a:pt x="541" y="171"/>
                </a:cubicBezTo>
                <a:cubicBezTo>
                  <a:pt x="541" y="157"/>
                  <a:pt x="541" y="157"/>
                  <a:pt x="541" y="157"/>
                </a:cubicBezTo>
                <a:cubicBezTo>
                  <a:pt x="479" y="157"/>
                  <a:pt x="479" y="157"/>
                  <a:pt x="479" y="157"/>
                </a:cubicBezTo>
                <a:lnTo>
                  <a:pt x="479" y="261"/>
                </a:lnTo>
                <a:close/>
                <a:moveTo>
                  <a:pt x="805" y="261"/>
                </a:moveTo>
                <a:cubicBezTo>
                  <a:pt x="866" y="261"/>
                  <a:pt x="866" y="261"/>
                  <a:pt x="866" y="261"/>
                </a:cubicBezTo>
                <a:cubicBezTo>
                  <a:pt x="866" y="247"/>
                  <a:pt x="866" y="247"/>
                  <a:pt x="866" y="247"/>
                </a:cubicBezTo>
                <a:cubicBezTo>
                  <a:pt x="819" y="247"/>
                  <a:pt x="819" y="247"/>
                  <a:pt x="819" y="247"/>
                </a:cubicBezTo>
                <a:cubicBezTo>
                  <a:pt x="819" y="211"/>
                  <a:pt x="819" y="211"/>
                  <a:pt x="819" y="211"/>
                </a:cubicBezTo>
                <a:cubicBezTo>
                  <a:pt x="860" y="211"/>
                  <a:pt x="860" y="211"/>
                  <a:pt x="860" y="211"/>
                </a:cubicBezTo>
                <a:cubicBezTo>
                  <a:pt x="860" y="198"/>
                  <a:pt x="860" y="198"/>
                  <a:pt x="860" y="198"/>
                </a:cubicBezTo>
                <a:cubicBezTo>
                  <a:pt x="819" y="198"/>
                  <a:pt x="819" y="198"/>
                  <a:pt x="819" y="198"/>
                </a:cubicBezTo>
                <a:cubicBezTo>
                  <a:pt x="819" y="171"/>
                  <a:pt x="819" y="171"/>
                  <a:pt x="819" y="171"/>
                </a:cubicBezTo>
                <a:cubicBezTo>
                  <a:pt x="866" y="171"/>
                  <a:pt x="866" y="171"/>
                  <a:pt x="866" y="171"/>
                </a:cubicBezTo>
                <a:cubicBezTo>
                  <a:pt x="866" y="157"/>
                  <a:pt x="866" y="157"/>
                  <a:pt x="866" y="157"/>
                </a:cubicBezTo>
                <a:cubicBezTo>
                  <a:pt x="805" y="157"/>
                  <a:pt x="805" y="157"/>
                  <a:pt x="805" y="157"/>
                </a:cubicBezTo>
                <a:lnTo>
                  <a:pt x="805" y="261"/>
                </a:lnTo>
                <a:close/>
                <a:moveTo>
                  <a:pt x="634" y="235"/>
                </a:moveTo>
                <a:cubicBezTo>
                  <a:pt x="595" y="149"/>
                  <a:pt x="595" y="149"/>
                  <a:pt x="595" y="149"/>
                </a:cubicBezTo>
                <a:cubicBezTo>
                  <a:pt x="578" y="261"/>
                  <a:pt x="578" y="261"/>
                  <a:pt x="578" y="261"/>
                </a:cubicBezTo>
                <a:cubicBezTo>
                  <a:pt x="592" y="261"/>
                  <a:pt x="592" y="261"/>
                  <a:pt x="592" y="261"/>
                </a:cubicBezTo>
                <a:cubicBezTo>
                  <a:pt x="601" y="194"/>
                  <a:pt x="601" y="194"/>
                  <a:pt x="601" y="194"/>
                </a:cubicBezTo>
                <a:cubicBezTo>
                  <a:pt x="634" y="267"/>
                  <a:pt x="634" y="267"/>
                  <a:pt x="634" y="267"/>
                </a:cubicBezTo>
                <a:cubicBezTo>
                  <a:pt x="668" y="194"/>
                  <a:pt x="668" y="194"/>
                  <a:pt x="668" y="194"/>
                </a:cubicBezTo>
                <a:cubicBezTo>
                  <a:pt x="677" y="261"/>
                  <a:pt x="677" y="261"/>
                  <a:pt x="677" y="261"/>
                </a:cubicBezTo>
                <a:cubicBezTo>
                  <a:pt x="691" y="261"/>
                  <a:pt x="691" y="261"/>
                  <a:pt x="691" y="261"/>
                </a:cubicBezTo>
                <a:cubicBezTo>
                  <a:pt x="674" y="148"/>
                  <a:pt x="674" y="148"/>
                  <a:pt x="674" y="148"/>
                </a:cubicBezTo>
                <a:lnTo>
                  <a:pt x="634" y="235"/>
                </a:lnTo>
                <a:close/>
                <a:moveTo>
                  <a:pt x="737" y="261"/>
                </a:moveTo>
                <a:cubicBezTo>
                  <a:pt x="751" y="261"/>
                  <a:pt x="751" y="261"/>
                  <a:pt x="751" y="261"/>
                </a:cubicBezTo>
                <a:cubicBezTo>
                  <a:pt x="751" y="157"/>
                  <a:pt x="751" y="157"/>
                  <a:pt x="751" y="157"/>
                </a:cubicBezTo>
                <a:cubicBezTo>
                  <a:pt x="737" y="157"/>
                  <a:pt x="737" y="157"/>
                  <a:pt x="737" y="157"/>
                </a:cubicBezTo>
                <a:lnTo>
                  <a:pt x="737" y="261"/>
                </a:lnTo>
                <a:close/>
                <a:moveTo>
                  <a:pt x="955" y="211"/>
                </a:moveTo>
                <a:cubicBezTo>
                  <a:pt x="950" y="207"/>
                  <a:pt x="945" y="204"/>
                  <a:pt x="939" y="201"/>
                </a:cubicBezTo>
                <a:cubicBezTo>
                  <a:pt x="929" y="197"/>
                  <a:pt x="929" y="197"/>
                  <a:pt x="929" y="197"/>
                </a:cubicBezTo>
                <a:cubicBezTo>
                  <a:pt x="925" y="195"/>
                  <a:pt x="922" y="194"/>
                  <a:pt x="919" y="191"/>
                </a:cubicBezTo>
                <a:cubicBezTo>
                  <a:pt x="916" y="189"/>
                  <a:pt x="916" y="187"/>
                  <a:pt x="916" y="183"/>
                </a:cubicBezTo>
                <a:cubicBezTo>
                  <a:pt x="916" y="175"/>
                  <a:pt x="922" y="169"/>
                  <a:pt x="931" y="169"/>
                </a:cubicBezTo>
                <a:cubicBezTo>
                  <a:pt x="936" y="169"/>
                  <a:pt x="940" y="171"/>
                  <a:pt x="942" y="172"/>
                </a:cubicBezTo>
                <a:cubicBezTo>
                  <a:pt x="944" y="174"/>
                  <a:pt x="946" y="177"/>
                  <a:pt x="947" y="179"/>
                </a:cubicBezTo>
                <a:cubicBezTo>
                  <a:pt x="948" y="181"/>
                  <a:pt x="948" y="181"/>
                  <a:pt x="948" y="181"/>
                </a:cubicBezTo>
                <a:cubicBezTo>
                  <a:pt x="959" y="173"/>
                  <a:pt x="959" y="173"/>
                  <a:pt x="959" y="173"/>
                </a:cubicBezTo>
                <a:cubicBezTo>
                  <a:pt x="958" y="172"/>
                  <a:pt x="958" y="172"/>
                  <a:pt x="958" y="172"/>
                </a:cubicBezTo>
                <a:cubicBezTo>
                  <a:pt x="956" y="167"/>
                  <a:pt x="952" y="163"/>
                  <a:pt x="948" y="161"/>
                </a:cubicBezTo>
                <a:cubicBezTo>
                  <a:pt x="943" y="157"/>
                  <a:pt x="938" y="156"/>
                  <a:pt x="931" y="156"/>
                </a:cubicBezTo>
                <a:cubicBezTo>
                  <a:pt x="914" y="156"/>
                  <a:pt x="902" y="167"/>
                  <a:pt x="902" y="183"/>
                </a:cubicBezTo>
                <a:cubicBezTo>
                  <a:pt x="902" y="190"/>
                  <a:pt x="904" y="195"/>
                  <a:pt x="909" y="200"/>
                </a:cubicBezTo>
                <a:cubicBezTo>
                  <a:pt x="913" y="205"/>
                  <a:pt x="918" y="207"/>
                  <a:pt x="922" y="209"/>
                </a:cubicBezTo>
                <a:cubicBezTo>
                  <a:pt x="932" y="213"/>
                  <a:pt x="932" y="213"/>
                  <a:pt x="932" y="213"/>
                </a:cubicBezTo>
                <a:cubicBezTo>
                  <a:pt x="937" y="215"/>
                  <a:pt x="941" y="217"/>
                  <a:pt x="944" y="220"/>
                </a:cubicBezTo>
                <a:cubicBezTo>
                  <a:pt x="947" y="223"/>
                  <a:pt x="948" y="226"/>
                  <a:pt x="948" y="231"/>
                </a:cubicBezTo>
                <a:cubicBezTo>
                  <a:pt x="948" y="240"/>
                  <a:pt x="942" y="249"/>
                  <a:pt x="929" y="249"/>
                </a:cubicBezTo>
                <a:cubicBezTo>
                  <a:pt x="924" y="249"/>
                  <a:pt x="919" y="247"/>
                  <a:pt x="916" y="244"/>
                </a:cubicBezTo>
                <a:cubicBezTo>
                  <a:pt x="913" y="241"/>
                  <a:pt x="911" y="236"/>
                  <a:pt x="910" y="232"/>
                </a:cubicBezTo>
                <a:cubicBezTo>
                  <a:pt x="910" y="230"/>
                  <a:pt x="910" y="230"/>
                  <a:pt x="910" y="230"/>
                </a:cubicBezTo>
                <a:cubicBezTo>
                  <a:pt x="896" y="234"/>
                  <a:pt x="896" y="234"/>
                  <a:pt x="896" y="234"/>
                </a:cubicBezTo>
                <a:cubicBezTo>
                  <a:pt x="897" y="235"/>
                  <a:pt x="897" y="235"/>
                  <a:pt x="897" y="235"/>
                </a:cubicBezTo>
                <a:cubicBezTo>
                  <a:pt x="898" y="243"/>
                  <a:pt x="902" y="249"/>
                  <a:pt x="906" y="254"/>
                </a:cubicBezTo>
                <a:cubicBezTo>
                  <a:pt x="912" y="260"/>
                  <a:pt x="920" y="262"/>
                  <a:pt x="929" y="262"/>
                </a:cubicBezTo>
                <a:cubicBezTo>
                  <a:pt x="948" y="262"/>
                  <a:pt x="962" y="249"/>
                  <a:pt x="962" y="230"/>
                </a:cubicBezTo>
                <a:cubicBezTo>
                  <a:pt x="962" y="222"/>
                  <a:pt x="960" y="216"/>
                  <a:pt x="955" y="211"/>
                </a:cubicBezTo>
                <a:close/>
                <a:moveTo>
                  <a:pt x="0" y="261"/>
                </a:moveTo>
                <a:cubicBezTo>
                  <a:pt x="15" y="261"/>
                  <a:pt x="15" y="261"/>
                  <a:pt x="15" y="261"/>
                </a:cubicBezTo>
                <a:cubicBezTo>
                  <a:pt x="48" y="184"/>
                  <a:pt x="48" y="184"/>
                  <a:pt x="48" y="184"/>
                </a:cubicBezTo>
                <a:cubicBezTo>
                  <a:pt x="79" y="260"/>
                  <a:pt x="79" y="260"/>
                  <a:pt x="79" y="260"/>
                </a:cubicBezTo>
                <a:cubicBezTo>
                  <a:pt x="80" y="261"/>
                  <a:pt x="80" y="261"/>
                  <a:pt x="80" y="261"/>
                </a:cubicBezTo>
                <a:cubicBezTo>
                  <a:pt x="95" y="261"/>
                  <a:pt x="95" y="261"/>
                  <a:pt x="95" y="261"/>
                </a:cubicBezTo>
                <a:cubicBezTo>
                  <a:pt x="48" y="151"/>
                  <a:pt x="48" y="151"/>
                  <a:pt x="48" y="151"/>
                </a:cubicBezTo>
                <a:lnTo>
                  <a:pt x="0" y="261"/>
                </a:lnTo>
                <a:close/>
                <a:moveTo>
                  <a:pt x="229" y="261"/>
                </a:moveTo>
                <a:cubicBezTo>
                  <a:pt x="244" y="261"/>
                  <a:pt x="244" y="261"/>
                  <a:pt x="244" y="261"/>
                </a:cubicBezTo>
                <a:cubicBezTo>
                  <a:pt x="277" y="184"/>
                  <a:pt x="277" y="184"/>
                  <a:pt x="277" y="184"/>
                </a:cubicBezTo>
                <a:cubicBezTo>
                  <a:pt x="309" y="260"/>
                  <a:pt x="309" y="260"/>
                  <a:pt x="309" y="260"/>
                </a:cubicBezTo>
                <a:cubicBezTo>
                  <a:pt x="309" y="261"/>
                  <a:pt x="309" y="261"/>
                  <a:pt x="309" y="261"/>
                </a:cubicBezTo>
                <a:cubicBezTo>
                  <a:pt x="324" y="261"/>
                  <a:pt x="324" y="261"/>
                  <a:pt x="324" y="261"/>
                </a:cubicBezTo>
                <a:cubicBezTo>
                  <a:pt x="277" y="151"/>
                  <a:pt x="277" y="151"/>
                  <a:pt x="277" y="151"/>
                </a:cubicBezTo>
                <a:lnTo>
                  <a:pt x="229" y="261"/>
                </a:lnTo>
                <a:close/>
                <a:moveTo>
                  <a:pt x="1071" y="11"/>
                </a:moveTo>
                <a:cubicBezTo>
                  <a:pt x="1071" y="18"/>
                  <a:pt x="1071" y="18"/>
                  <a:pt x="1071" y="18"/>
                </a:cubicBezTo>
                <a:cubicBezTo>
                  <a:pt x="1075" y="18"/>
                  <a:pt x="1075" y="18"/>
                  <a:pt x="1075" y="18"/>
                </a:cubicBezTo>
                <a:cubicBezTo>
                  <a:pt x="1077" y="9"/>
                  <a:pt x="1077" y="9"/>
                  <a:pt x="1077" y="9"/>
                </a:cubicBezTo>
                <a:cubicBezTo>
                  <a:pt x="1076" y="8"/>
                  <a:pt x="1074" y="7"/>
                  <a:pt x="1072" y="6"/>
                </a:cubicBezTo>
                <a:cubicBezTo>
                  <a:pt x="1070" y="6"/>
                  <a:pt x="1067" y="6"/>
                  <a:pt x="1064" y="6"/>
                </a:cubicBezTo>
                <a:cubicBezTo>
                  <a:pt x="1061" y="6"/>
                  <a:pt x="1058" y="6"/>
                  <a:pt x="1056" y="7"/>
                </a:cubicBezTo>
                <a:cubicBezTo>
                  <a:pt x="1053" y="9"/>
                  <a:pt x="1051" y="10"/>
                  <a:pt x="1049" y="12"/>
                </a:cubicBezTo>
                <a:cubicBezTo>
                  <a:pt x="1048" y="14"/>
                  <a:pt x="1047" y="17"/>
                  <a:pt x="1047" y="20"/>
                </a:cubicBezTo>
                <a:cubicBezTo>
                  <a:pt x="1047" y="22"/>
                  <a:pt x="1048" y="24"/>
                  <a:pt x="1049" y="26"/>
                </a:cubicBezTo>
                <a:cubicBezTo>
                  <a:pt x="1050" y="28"/>
                  <a:pt x="1051" y="30"/>
                  <a:pt x="1053" y="31"/>
                </a:cubicBezTo>
                <a:cubicBezTo>
                  <a:pt x="1055" y="32"/>
                  <a:pt x="1057" y="34"/>
                  <a:pt x="1059" y="35"/>
                </a:cubicBezTo>
                <a:cubicBezTo>
                  <a:pt x="1062" y="37"/>
                  <a:pt x="1064" y="39"/>
                  <a:pt x="1066" y="40"/>
                </a:cubicBezTo>
                <a:cubicBezTo>
                  <a:pt x="1067" y="42"/>
                  <a:pt x="1068" y="44"/>
                  <a:pt x="1068" y="47"/>
                </a:cubicBezTo>
                <a:cubicBezTo>
                  <a:pt x="1068" y="49"/>
                  <a:pt x="1067" y="52"/>
                  <a:pt x="1065" y="53"/>
                </a:cubicBezTo>
                <a:cubicBezTo>
                  <a:pt x="1062" y="55"/>
                  <a:pt x="1060" y="56"/>
                  <a:pt x="1057" y="56"/>
                </a:cubicBezTo>
                <a:cubicBezTo>
                  <a:pt x="1055" y="56"/>
                  <a:pt x="1053" y="56"/>
                  <a:pt x="1052" y="55"/>
                </a:cubicBezTo>
                <a:cubicBezTo>
                  <a:pt x="1050" y="55"/>
                  <a:pt x="1049" y="54"/>
                  <a:pt x="1048" y="54"/>
                </a:cubicBezTo>
                <a:cubicBezTo>
                  <a:pt x="1048" y="46"/>
                  <a:pt x="1048" y="46"/>
                  <a:pt x="1048" y="46"/>
                </a:cubicBezTo>
                <a:cubicBezTo>
                  <a:pt x="1044" y="46"/>
                  <a:pt x="1044" y="46"/>
                  <a:pt x="1044" y="46"/>
                </a:cubicBezTo>
                <a:cubicBezTo>
                  <a:pt x="1042" y="56"/>
                  <a:pt x="1042" y="56"/>
                  <a:pt x="1042" y="56"/>
                </a:cubicBezTo>
                <a:cubicBezTo>
                  <a:pt x="1043" y="57"/>
                  <a:pt x="1045" y="58"/>
                  <a:pt x="1048" y="58"/>
                </a:cubicBezTo>
                <a:cubicBezTo>
                  <a:pt x="1051" y="59"/>
                  <a:pt x="1054" y="59"/>
                  <a:pt x="1057" y="59"/>
                </a:cubicBezTo>
                <a:cubicBezTo>
                  <a:pt x="1060" y="59"/>
                  <a:pt x="1063" y="59"/>
                  <a:pt x="1066" y="57"/>
                </a:cubicBezTo>
                <a:cubicBezTo>
                  <a:pt x="1069" y="56"/>
                  <a:pt x="1071" y="54"/>
                  <a:pt x="1073" y="52"/>
                </a:cubicBezTo>
                <a:cubicBezTo>
                  <a:pt x="1074" y="50"/>
                  <a:pt x="1075" y="47"/>
                  <a:pt x="1075" y="44"/>
                </a:cubicBezTo>
                <a:cubicBezTo>
                  <a:pt x="1075" y="42"/>
                  <a:pt x="1074" y="40"/>
                  <a:pt x="1073" y="38"/>
                </a:cubicBezTo>
                <a:cubicBezTo>
                  <a:pt x="1072" y="36"/>
                  <a:pt x="1071" y="35"/>
                  <a:pt x="1069" y="34"/>
                </a:cubicBezTo>
                <a:cubicBezTo>
                  <a:pt x="1068" y="32"/>
                  <a:pt x="1066" y="31"/>
                  <a:pt x="1064" y="29"/>
                </a:cubicBezTo>
                <a:cubicBezTo>
                  <a:pt x="1060" y="27"/>
                  <a:pt x="1058" y="25"/>
                  <a:pt x="1056" y="24"/>
                </a:cubicBezTo>
                <a:cubicBezTo>
                  <a:pt x="1055" y="22"/>
                  <a:pt x="1054" y="20"/>
                  <a:pt x="1054" y="17"/>
                </a:cubicBezTo>
                <a:cubicBezTo>
                  <a:pt x="1054" y="15"/>
                  <a:pt x="1055" y="13"/>
                  <a:pt x="1057" y="11"/>
                </a:cubicBezTo>
                <a:cubicBezTo>
                  <a:pt x="1059" y="10"/>
                  <a:pt x="1061" y="9"/>
                  <a:pt x="1064" y="9"/>
                </a:cubicBezTo>
                <a:cubicBezTo>
                  <a:pt x="1065" y="9"/>
                  <a:pt x="1067" y="9"/>
                  <a:pt x="1068" y="10"/>
                </a:cubicBezTo>
                <a:cubicBezTo>
                  <a:pt x="1069" y="10"/>
                  <a:pt x="1070" y="10"/>
                  <a:pt x="1071" y="11"/>
                </a:cubicBezTo>
                <a:close/>
                <a:moveTo>
                  <a:pt x="1107" y="27"/>
                </a:moveTo>
                <a:cubicBezTo>
                  <a:pt x="1108" y="27"/>
                  <a:pt x="1108" y="27"/>
                  <a:pt x="1108" y="27"/>
                </a:cubicBezTo>
                <a:cubicBezTo>
                  <a:pt x="1110" y="20"/>
                  <a:pt x="1110" y="20"/>
                  <a:pt x="1110" y="20"/>
                </a:cubicBezTo>
                <a:cubicBezTo>
                  <a:pt x="1109" y="20"/>
                  <a:pt x="1108" y="19"/>
                  <a:pt x="1107" y="19"/>
                </a:cubicBezTo>
                <a:cubicBezTo>
                  <a:pt x="1105" y="19"/>
                  <a:pt x="1104" y="19"/>
                  <a:pt x="1102" y="19"/>
                </a:cubicBezTo>
                <a:cubicBezTo>
                  <a:pt x="1098" y="19"/>
                  <a:pt x="1094" y="20"/>
                  <a:pt x="1091" y="22"/>
                </a:cubicBezTo>
                <a:cubicBezTo>
                  <a:pt x="1088" y="25"/>
                  <a:pt x="1086" y="28"/>
                  <a:pt x="1084" y="32"/>
                </a:cubicBezTo>
                <a:cubicBezTo>
                  <a:pt x="1083" y="36"/>
                  <a:pt x="1082" y="40"/>
                  <a:pt x="1082" y="43"/>
                </a:cubicBezTo>
                <a:cubicBezTo>
                  <a:pt x="1082" y="48"/>
                  <a:pt x="1083" y="52"/>
                  <a:pt x="1085" y="55"/>
                </a:cubicBezTo>
                <a:cubicBezTo>
                  <a:pt x="1087" y="58"/>
                  <a:pt x="1091" y="59"/>
                  <a:pt x="1094" y="59"/>
                </a:cubicBezTo>
                <a:cubicBezTo>
                  <a:pt x="1098" y="59"/>
                  <a:pt x="1100" y="59"/>
                  <a:pt x="1102" y="57"/>
                </a:cubicBezTo>
                <a:cubicBezTo>
                  <a:pt x="1105" y="56"/>
                  <a:pt x="1106" y="54"/>
                  <a:pt x="1108" y="53"/>
                </a:cubicBezTo>
                <a:cubicBezTo>
                  <a:pt x="1106" y="50"/>
                  <a:pt x="1106" y="50"/>
                  <a:pt x="1106" y="50"/>
                </a:cubicBezTo>
                <a:cubicBezTo>
                  <a:pt x="1105" y="52"/>
                  <a:pt x="1103" y="53"/>
                  <a:pt x="1102" y="54"/>
                </a:cubicBezTo>
                <a:cubicBezTo>
                  <a:pt x="1100" y="54"/>
                  <a:pt x="1099" y="55"/>
                  <a:pt x="1097" y="55"/>
                </a:cubicBezTo>
                <a:cubicBezTo>
                  <a:pt x="1094" y="55"/>
                  <a:pt x="1092" y="54"/>
                  <a:pt x="1091" y="52"/>
                </a:cubicBezTo>
                <a:cubicBezTo>
                  <a:pt x="1090" y="50"/>
                  <a:pt x="1089" y="47"/>
                  <a:pt x="1089" y="43"/>
                </a:cubicBezTo>
                <a:cubicBezTo>
                  <a:pt x="1089" y="39"/>
                  <a:pt x="1090" y="35"/>
                  <a:pt x="1091" y="32"/>
                </a:cubicBezTo>
                <a:cubicBezTo>
                  <a:pt x="1092" y="30"/>
                  <a:pt x="1093" y="27"/>
                  <a:pt x="1095" y="26"/>
                </a:cubicBezTo>
                <a:cubicBezTo>
                  <a:pt x="1097" y="24"/>
                  <a:pt x="1099" y="23"/>
                  <a:pt x="1101" y="23"/>
                </a:cubicBezTo>
                <a:cubicBezTo>
                  <a:pt x="1102" y="23"/>
                  <a:pt x="1105" y="24"/>
                  <a:pt x="1107" y="27"/>
                </a:cubicBezTo>
                <a:close/>
                <a:moveTo>
                  <a:pt x="1124" y="52"/>
                </a:moveTo>
                <a:cubicBezTo>
                  <a:pt x="1129" y="19"/>
                  <a:pt x="1129" y="19"/>
                  <a:pt x="1129" y="19"/>
                </a:cubicBezTo>
                <a:cubicBezTo>
                  <a:pt x="1128" y="19"/>
                  <a:pt x="1128" y="19"/>
                  <a:pt x="1128" y="19"/>
                </a:cubicBezTo>
                <a:cubicBezTo>
                  <a:pt x="1118" y="20"/>
                  <a:pt x="1118" y="20"/>
                  <a:pt x="1118" y="20"/>
                </a:cubicBezTo>
                <a:cubicBezTo>
                  <a:pt x="1117" y="23"/>
                  <a:pt x="1117" y="23"/>
                  <a:pt x="1117" y="23"/>
                </a:cubicBezTo>
                <a:cubicBezTo>
                  <a:pt x="1122" y="24"/>
                  <a:pt x="1122" y="24"/>
                  <a:pt x="1122" y="24"/>
                </a:cubicBezTo>
                <a:cubicBezTo>
                  <a:pt x="1121" y="31"/>
                  <a:pt x="1120" y="37"/>
                  <a:pt x="1119" y="41"/>
                </a:cubicBezTo>
                <a:cubicBezTo>
                  <a:pt x="1118" y="49"/>
                  <a:pt x="1117" y="54"/>
                  <a:pt x="1117" y="55"/>
                </a:cubicBezTo>
                <a:cubicBezTo>
                  <a:pt x="1117" y="56"/>
                  <a:pt x="1118" y="57"/>
                  <a:pt x="1118" y="58"/>
                </a:cubicBezTo>
                <a:cubicBezTo>
                  <a:pt x="1119" y="59"/>
                  <a:pt x="1120" y="59"/>
                  <a:pt x="1122" y="59"/>
                </a:cubicBezTo>
                <a:cubicBezTo>
                  <a:pt x="1124" y="59"/>
                  <a:pt x="1125" y="59"/>
                  <a:pt x="1127" y="58"/>
                </a:cubicBezTo>
                <a:cubicBezTo>
                  <a:pt x="1128" y="57"/>
                  <a:pt x="1129" y="55"/>
                  <a:pt x="1130" y="54"/>
                </a:cubicBezTo>
                <a:cubicBezTo>
                  <a:pt x="1129" y="53"/>
                  <a:pt x="1129" y="53"/>
                  <a:pt x="1129" y="53"/>
                </a:cubicBezTo>
                <a:cubicBezTo>
                  <a:pt x="1128" y="54"/>
                  <a:pt x="1128" y="54"/>
                  <a:pt x="1127" y="54"/>
                </a:cubicBezTo>
                <a:cubicBezTo>
                  <a:pt x="1126" y="55"/>
                  <a:pt x="1126" y="55"/>
                  <a:pt x="1125" y="55"/>
                </a:cubicBezTo>
                <a:cubicBezTo>
                  <a:pt x="1125" y="55"/>
                  <a:pt x="1125" y="55"/>
                  <a:pt x="1125" y="54"/>
                </a:cubicBezTo>
                <a:cubicBezTo>
                  <a:pt x="1124" y="54"/>
                  <a:pt x="1124" y="54"/>
                  <a:pt x="1124" y="53"/>
                </a:cubicBezTo>
                <a:lnTo>
                  <a:pt x="1124" y="52"/>
                </a:lnTo>
                <a:close/>
                <a:moveTo>
                  <a:pt x="1127" y="11"/>
                </a:moveTo>
                <a:cubicBezTo>
                  <a:pt x="1128" y="11"/>
                  <a:pt x="1129" y="11"/>
                  <a:pt x="1130" y="10"/>
                </a:cubicBezTo>
                <a:cubicBezTo>
                  <a:pt x="1131" y="9"/>
                  <a:pt x="1131" y="7"/>
                  <a:pt x="1131" y="6"/>
                </a:cubicBezTo>
                <a:cubicBezTo>
                  <a:pt x="1131" y="5"/>
                  <a:pt x="1131" y="4"/>
                  <a:pt x="1130" y="3"/>
                </a:cubicBezTo>
                <a:cubicBezTo>
                  <a:pt x="1130" y="3"/>
                  <a:pt x="1129" y="2"/>
                  <a:pt x="1128" y="2"/>
                </a:cubicBezTo>
                <a:cubicBezTo>
                  <a:pt x="1126" y="2"/>
                  <a:pt x="1125" y="3"/>
                  <a:pt x="1124" y="4"/>
                </a:cubicBezTo>
                <a:cubicBezTo>
                  <a:pt x="1123" y="5"/>
                  <a:pt x="1123" y="6"/>
                  <a:pt x="1123" y="7"/>
                </a:cubicBezTo>
                <a:cubicBezTo>
                  <a:pt x="1123" y="8"/>
                  <a:pt x="1123" y="9"/>
                  <a:pt x="1124" y="10"/>
                </a:cubicBezTo>
                <a:cubicBezTo>
                  <a:pt x="1125" y="11"/>
                  <a:pt x="1126" y="11"/>
                  <a:pt x="1127" y="11"/>
                </a:cubicBezTo>
                <a:close/>
                <a:moveTo>
                  <a:pt x="1166" y="52"/>
                </a:moveTo>
                <a:cubicBezTo>
                  <a:pt x="1165" y="49"/>
                  <a:pt x="1165" y="49"/>
                  <a:pt x="1165" y="49"/>
                </a:cubicBezTo>
                <a:cubicBezTo>
                  <a:pt x="1163" y="51"/>
                  <a:pt x="1161" y="52"/>
                  <a:pt x="1159" y="53"/>
                </a:cubicBezTo>
                <a:cubicBezTo>
                  <a:pt x="1157" y="54"/>
                  <a:pt x="1155" y="55"/>
                  <a:pt x="1153" y="55"/>
                </a:cubicBezTo>
                <a:cubicBezTo>
                  <a:pt x="1150" y="55"/>
                  <a:pt x="1148" y="54"/>
                  <a:pt x="1147" y="51"/>
                </a:cubicBezTo>
                <a:cubicBezTo>
                  <a:pt x="1145" y="49"/>
                  <a:pt x="1145" y="46"/>
                  <a:pt x="1145" y="43"/>
                </a:cubicBezTo>
                <a:cubicBezTo>
                  <a:pt x="1148" y="43"/>
                  <a:pt x="1151" y="42"/>
                  <a:pt x="1155" y="41"/>
                </a:cubicBezTo>
                <a:cubicBezTo>
                  <a:pt x="1158" y="40"/>
                  <a:pt x="1162" y="38"/>
                  <a:pt x="1164" y="36"/>
                </a:cubicBezTo>
                <a:cubicBezTo>
                  <a:pt x="1167" y="33"/>
                  <a:pt x="1168" y="31"/>
                  <a:pt x="1168" y="27"/>
                </a:cubicBezTo>
                <a:cubicBezTo>
                  <a:pt x="1168" y="25"/>
                  <a:pt x="1167" y="23"/>
                  <a:pt x="1166" y="21"/>
                </a:cubicBezTo>
                <a:cubicBezTo>
                  <a:pt x="1164" y="19"/>
                  <a:pt x="1162" y="19"/>
                  <a:pt x="1158" y="19"/>
                </a:cubicBezTo>
                <a:cubicBezTo>
                  <a:pt x="1154" y="19"/>
                  <a:pt x="1151" y="20"/>
                  <a:pt x="1148" y="22"/>
                </a:cubicBezTo>
                <a:cubicBezTo>
                  <a:pt x="1145" y="24"/>
                  <a:pt x="1142" y="28"/>
                  <a:pt x="1140" y="31"/>
                </a:cubicBezTo>
                <a:cubicBezTo>
                  <a:pt x="1138" y="35"/>
                  <a:pt x="1138" y="40"/>
                  <a:pt x="1138" y="44"/>
                </a:cubicBezTo>
                <a:cubicBezTo>
                  <a:pt x="1138" y="47"/>
                  <a:pt x="1138" y="49"/>
                  <a:pt x="1139" y="52"/>
                </a:cubicBezTo>
                <a:cubicBezTo>
                  <a:pt x="1140" y="54"/>
                  <a:pt x="1142" y="56"/>
                  <a:pt x="1144" y="57"/>
                </a:cubicBezTo>
                <a:cubicBezTo>
                  <a:pt x="1146" y="59"/>
                  <a:pt x="1148" y="59"/>
                  <a:pt x="1151" y="59"/>
                </a:cubicBezTo>
                <a:cubicBezTo>
                  <a:pt x="1155" y="59"/>
                  <a:pt x="1158" y="58"/>
                  <a:pt x="1160" y="57"/>
                </a:cubicBezTo>
                <a:cubicBezTo>
                  <a:pt x="1163" y="55"/>
                  <a:pt x="1165" y="54"/>
                  <a:pt x="1166" y="52"/>
                </a:cubicBezTo>
                <a:close/>
                <a:moveTo>
                  <a:pt x="1157" y="22"/>
                </a:moveTo>
                <a:cubicBezTo>
                  <a:pt x="1158" y="22"/>
                  <a:pt x="1159" y="23"/>
                  <a:pt x="1160" y="24"/>
                </a:cubicBezTo>
                <a:cubicBezTo>
                  <a:pt x="1161" y="25"/>
                  <a:pt x="1161" y="26"/>
                  <a:pt x="1161" y="28"/>
                </a:cubicBezTo>
                <a:cubicBezTo>
                  <a:pt x="1161" y="30"/>
                  <a:pt x="1161" y="32"/>
                  <a:pt x="1159" y="34"/>
                </a:cubicBezTo>
                <a:cubicBezTo>
                  <a:pt x="1157" y="35"/>
                  <a:pt x="1155" y="37"/>
                  <a:pt x="1152" y="38"/>
                </a:cubicBezTo>
                <a:cubicBezTo>
                  <a:pt x="1150" y="39"/>
                  <a:pt x="1147" y="39"/>
                  <a:pt x="1145" y="39"/>
                </a:cubicBezTo>
                <a:cubicBezTo>
                  <a:pt x="1145" y="37"/>
                  <a:pt x="1146" y="34"/>
                  <a:pt x="1147" y="32"/>
                </a:cubicBezTo>
                <a:cubicBezTo>
                  <a:pt x="1148" y="29"/>
                  <a:pt x="1149" y="27"/>
                  <a:pt x="1151" y="25"/>
                </a:cubicBezTo>
                <a:cubicBezTo>
                  <a:pt x="1152" y="23"/>
                  <a:pt x="1154" y="22"/>
                  <a:pt x="1157" y="22"/>
                </a:cubicBezTo>
                <a:close/>
                <a:moveTo>
                  <a:pt x="1187" y="28"/>
                </a:moveTo>
                <a:cubicBezTo>
                  <a:pt x="1188" y="19"/>
                  <a:pt x="1188" y="19"/>
                  <a:pt x="1188" y="19"/>
                </a:cubicBezTo>
                <a:cubicBezTo>
                  <a:pt x="1186" y="19"/>
                  <a:pt x="1186" y="19"/>
                  <a:pt x="1186" y="19"/>
                </a:cubicBezTo>
                <a:cubicBezTo>
                  <a:pt x="1178" y="20"/>
                  <a:pt x="1178" y="20"/>
                  <a:pt x="1178" y="20"/>
                </a:cubicBezTo>
                <a:cubicBezTo>
                  <a:pt x="1177" y="23"/>
                  <a:pt x="1177" y="23"/>
                  <a:pt x="1177" y="23"/>
                </a:cubicBezTo>
                <a:cubicBezTo>
                  <a:pt x="1180" y="25"/>
                  <a:pt x="1180" y="25"/>
                  <a:pt x="1180" y="25"/>
                </a:cubicBezTo>
                <a:cubicBezTo>
                  <a:pt x="1176" y="58"/>
                  <a:pt x="1176" y="58"/>
                  <a:pt x="1176" y="58"/>
                </a:cubicBezTo>
                <a:cubicBezTo>
                  <a:pt x="1183" y="58"/>
                  <a:pt x="1183" y="58"/>
                  <a:pt x="1183" y="58"/>
                </a:cubicBezTo>
                <a:cubicBezTo>
                  <a:pt x="1186" y="33"/>
                  <a:pt x="1186" y="33"/>
                  <a:pt x="1186" y="33"/>
                </a:cubicBezTo>
                <a:cubicBezTo>
                  <a:pt x="1188" y="31"/>
                  <a:pt x="1190" y="28"/>
                  <a:pt x="1192" y="26"/>
                </a:cubicBezTo>
                <a:cubicBezTo>
                  <a:pt x="1194" y="25"/>
                  <a:pt x="1196" y="24"/>
                  <a:pt x="1198" y="24"/>
                </a:cubicBezTo>
                <a:cubicBezTo>
                  <a:pt x="1200" y="24"/>
                  <a:pt x="1201" y="24"/>
                  <a:pt x="1202" y="25"/>
                </a:cubicBezTo>
                <a:cubicBezTo>
                  <a:pt x="1202" y="26"/>
                  <a:pt x="1203" y="27"/>
                  <a:pt x="1203" y="29"/>
                </a:cubicBezTo>
                <a:cubicBezTo>
                  <a:pt x="1203" y="31"/>
                  <a:pt x="1202" y="33"/>
                  <a:pt x="1202" y="35"/>
                </a:cubicBezTo>
                <a:cubicBezTo>
                  <a:pt x="1202" y="37"/>
                  <a:pt x="1201" y="39"/>
                  <a:pt x="1201" y="41"/>
                </a:cubicBezTo>
                <a:cubicBezTo>
                  <a:pt x="1201" y="43"/>
                  <a:pt x="1201" y="43"/>
                  <a:pt x="1201" y="43"/>
                </a:cubicBezTo>
                <a:cubicBezTo>
                  <a:pt x="1200" y="46"/>
                  <a:pt x="1200" y="46"/>
                  <a:pt x="1200" y="46"/>
                </a:cubicBezTo>
                <a:cubicBezTo>
                  <a:pt x="1199" y="51"/>
                  <a:pt x="1199" y="54"/>
                  <a:pt x="1199" y="55"/>
                </a:cubicBezTo>
                <a:cubicBezTo>
                  <a:pt x="1199" y="58"/>
                  <a:pt x="1200" y="59"/>
                  <a:pt x="1203" y="59"/>
                </a:cubicBezTo>
                <a:cubicBezTo>
                  <a:pt x="1205" y="59"/>
                  <a:pt x="1206" y="59"/>
                  <a:pt x="1207" y="58"/>
                </a:cubicBezTo>
                <a:cubicBezTo>
                  <a:pt x="1208" y="58"/>
                  <a:pt x="1209" y="57"/>
                  <a:pt x="1210" y="57"/>
                </a:cubicBezTo>
                <a:cubicBezTo>
                  <a:pt x="1210" y="56"/>
                  <a:pt x="1211" y="55"/>
                  <a:pt x="1211" y="55"/>
                </a:cubicBezTo>
                <a:cubicBezTo>
                  <a:pt x="1210" y="53"/>
                  <a:pt x="1210" y="53"/>
                  <a:pt x="1210" y="53"/>
                </a:cubicBezTo>
                <a:cubicBezTo>
                  <a:pt x="1209" y="54"/>
                  <a:pt x="1208" y="55"/>
                  <a:pt x="1207" y="55"/>
                </a:cubicBezTo>
                <a:cubicBezTo>
                  <a:pt x="1206" y="55"/>
                  <a:pt x="1206" y="54"/>
                  <a:pt x="1206" y="53"/>
                </a:cubicBezTo>
                <a:cubicBezTo>
                  <a:pt x="1206" y="51"/>
                  <a:pt x="1206" y="48"/>
                  <a:pt x="1207" y="45"/>
                </a:cubicBezTo>
                <a:cubicBezTo>
                  <a:pt x="1208" y="41"/>
                  <a:pt x="1208" y="41"/>
                  <a:pt x="1208" y="41"/>
                </a:cubicBezTo>
                <a:cubicBezTo>
                  <a:pt x="1208" y="40"/>
                  <a:pt x="1208" y="40"/>
                  <a:pt x="1208" y="40"/>
                </a:cubicBezTo>
                <a:cubicBezTo>
                  <a:pt x="1209" y="34"/>
                  <a:pt x="1210" y="31"/>
                  <a:pt x="1210" y="29"/>
                </a:cubicBezTo>
                <a:cubicBezTo>
                  <a:pt x="1210" y="25"/>
                  <a:pt x="1209" y="23"/>
                  <a:pt x="1207" y="21"/>
                </a:cubicBezTo>
                <a:cubicBezTo>
                  <a:pt x="1206" y="19"/>
                  <a:pt x="1204" y="19"/>
                  <a:pt x="1201" y="19"/>
                </a:cubicBezTo>
                <a:cubicBezTo>
                  <a:pt x="1199" y="19"/>
                  <a:pt x="1196" y="19"/>
                  <a:pt x="1193" y="21"/>
                </a:cubicBezTo>
                <a:cubicBezTo>
                  <a:pt x="1191" y="23"/>
                  <a:pt x="1189" y="25"/>
                  <a:pt x="1187" y="28"/>
                </a:cubicBezTo>
                <a:close/>
                <a:moveTo>
                  <a:pt x="1243" y="27"/>
                </a:moveTo>
                <a:cubicBezTo>
                  <a:pt x="1245" y="27"/>
                  <a:pt x="1245" y="27"/>
                  <a:pt x="1245" y="27"/>
                </a:cubicBezTo>
                <a:cubicBezTo>
                  <a:pt x="1247" y="20"/>
                  <a:pt x="1247" y="20"/>
                  <a:pt x="1247" y="20"/>
                </a:cubicBezTo>
                <a:cubicBezTo>
                  <a:pt x="1246" y="20"/>
                  <a:pt x="1244" y="19"/>
                  <a:pt x="1243" y="19"/>
                </a:cubicBezTo>
                <a:cubicBezTo>
                  <a:pt x="1241" y="19"/>
                  <a:pt x="1240" y="19"/>
                  <a:pt x="1239" y="19"/>
                </a:cubicBezTo>
                <a:cubicBezTo>
                  <a:pt x="1234" y="19"/>
                  <a:pt x="1231" y="20"/>
                  <a:pt x="1228" y="22"/>
                </a:cubicBezTo>
                <a:cubicBezTo>
                  <a:pt x="1224" y="25"/>
                  <a:pt x="1222" y="28"/>
                  <a:pt x="1220" y="32"/>
                </a:cubicBezTo>
                <a:cubicBezTo>
                  <a:pt x="1219" y="36"/>
                  <a:pt x="1218" y="40"/>
                  <a:pt x="1218" y="43"/>
                </a:cubicBezTo>
                <a:cubicBezTo>
                  <a:pt x="1218" y="48"/>
                  <a:pt x="1219" y="52"/>
                  <a:pt x="1221" y="55"/>
                </a:cubicBezTo>
                <a:cubicBezTo>
                  <a:pt x="1224" y="58"/>
                  <a:pt x="1227" y="59"/>
                  <a:pt x="1231" y="59"/>
                </a:cubicBezTo>
                <a:cubicBezTo>
                  <a:pt x="1234" y="59"/>
                  <a:pt x="1236" y="59"/>
                  <a:pt x="1239" y="57"/>
                </a:cubicBezTo>
                <a:cubicBezTo>
                  <a:pt x="1241" y="56"/>
                  <a:pt x="1243" y="54"/>
                  <a:pt x="1244" y="53"/>
                </a:cubicBezTo>
                <a:cubicBezTo>
                  <a:pt x="1242" y="50"/>
                  <a:pt x="1242" y="50"/>
                  <a:pt x="1242" y="50"/>
                </a:cubicBezTo>
                <a:cubicBezTo>
                  <a:pt x="1241" y="52"/>
                  <a:pt x="1239" y="53"/>
                  <a:pt x="1238" y="54"/>
                </a:cubicBezTo>
                <a:cubicBezTo>
                  <a:pt x="1236" y="54"/>
                  <a:pt x="1235" y="55"/>
                  <a:pt x="1233" y="55"/>
                </a:cubicBezTo>
                <a:cubicBezTo>
                  <a:pt x="1230" y="55"/>
                  <a:pt x="1228" y="54"/>
                  <a:pt x="1227" y="52"/>
                </a:cubicBezTo>
                <a:cubicBezTo>
                  <a:pt x="1226" y="50"/>
                  <a:pt x="1225" y="47"/>
                  <a:pt x="1225" y="43"/>
                </a:cubicBezTo>
                <a:cubicBezTo>
                  <a:pt x="1225" y="39"/>
                  <a:pt x="1226" y="35"/>
                  <a:pt x="1227" y="32"/>
                </a:cubicBezTo>
                <a:cubicBezTo>
                  <a:pt x="1228" y="30"/>
                  <a:pt x="1229" y="27"/>
                  <a:pt x="1231" y="26"/>
                </a:cubicBezTo>
                <a:cubicBezTo>
                  <a:pt x="1233" y="24"/>
                  <a:pt x="1235" y="23"/>
                  <a:pt x="1237" y="23"/>
                </a:cubicBezTo>
                <a:cubicBezTo>
                  <a:pt x="1239" y="23"/>
                  <a:pt x="1241" y="24"/>
                  <a:pt x="1243" y="27"/>
                </a:cubicBezTo>
                <a:close/>
                <a:moveTo>
                  <a:pt x="1279" y="52"/>
                </a:moveTo>
                <a:cubicBezTo>
                  <a:pt x="1277" y="49"/>
                  <a:pt x="1277" y="49"/>
                  <a:pt x="1277" y="49"/>
                </a:cubicBezTo>
                <a:cubicBezTo>
                  <a:pt x="1276" y="51"/>
                  <a:pt x="1274" y="52"/>
                  <a:pt x="1272" y="53"/>
                </a:cubicBezTo>
                <a:cubicBezTo>
                  <a:pt x="1270" y="54"/>
                  <a:pt x="1268" y="55"/>
                  <a:pt x="1266" y="55"/>
                </a:cubicBezTo>
                <a:cubicBezTo>
                  <a:pt x="1263" y="55"/>
                  <a:pt x="1261" y="54"/>
                  <a:pt x="1259" y="51"/>
                </a:cubicBezTo>
                <a:cubicBezTo>
                  <a:pt x="1258" y="49"/>
                  <a:pt x="1257" y="46"/>
                  <a:pt x="1258" y="43"/>
                </a:cubicBezTo>
                <a:cubicBezTo>
                  <a:pt x="1260" y="43"/>
                  <a:pt x="1264" y="42"/>
                  <a:pt x="1267" y="41"/>
                </a:cubicBezTo>
                <a:cubicBezTo>
                  <a:pt x="1271" y="40"/>
                  <a:pt x="1274" y="38"/>
                  <a:pt x="1277" y="36"/>
                </a:cubicBezTo>
                <a:cubicBezTo>
                  <a:pt x="1280" y="33"/>
                  <a:pt x="1281" y="31"/>
                  <a:pt x="1281" y="27"/>
                </a:cubicBezTo>
                <a:cubicBezTo>
                  <a:pt x="1281" y="25"/>
                  <a:pt x="1280" y="23"/>
                  <a:pt x="1278" y="21"/>
                </a:cubicBezTo>
                <a:cubicBezTo>
                  <a:pt x="1277" y="19"/>
                  <a:pt x="1274" y="19"/>
                  <a:pt x="1271" y="19"/>
                </a:cubicBezTo>
                <a:cubicBezTo>
                  <a:pt x="1267" y="19"/>
                  <a:pt x="1264" y="20"/>
                  <a:pt x="1260" y="22"/>
                </a:cubicBezTo>
                <a:cubicBezTo>
                  <a:pt x="1257" y="24"/>
                  <a:pt x="1255" y="28"/>
                  <a:pt x="1253" y="31"/>
                </a:cubicBezTo>
                <a:cubicBezTo>
                  <a:pt x="1251" y="35"/>
                  <a:pt x="1250" y="40"/>
                  <a:pt x="1250" y="44"/>
                </a:cubicBezTo>
                <a:cubicBezTo>
                  <a:pt x="1250" y="47"/>
                  <a:pt x="1251" y="49"/>
                  <a:pt x="1252" y="52"/>
                </a:cubicBezTo>
                <a:cubicBezTo>
                  <a:pt x="1253" y="54"/>
                  <a:pt x="1254" y="56"/>
                  <a:pt x="1256" y="57"/>
                </a:cubicBezTo>
                <a:cubicBezTo>
                  <a:pt x="1258" y="59"/>
                  <a:pt x="1261" y="59"/>
                  <a:pt x="1264" y="59"/>
                </a:cubicBezTo>
                <a:cubicBezTo>
                  <a:pt x="1267" y="59"/>
                  <a:pt x="1270" y="58"/>
                  <a:pt x="1273" y="57"/>
                </a:cubicBezTo>
                <a:cubicBezTo>
                  <a:pt x="1276" y="55"/>
                  <a:pt x="1278" y="54"/>
                  <a:pt x="1279" y="52"/>
                </a:cubicBezTo>
                <a:close/>
                <a:moveTo>
                  <a:pt x="1269" y="22"/>
                </a:moveTo>
                <a:cubicBezTo>
                  <a:pt x="1271" y="22"/>
                  <a:pt x="1272" y="23"/>
                  <a:pt x="1273" y="24"/>
                </a:cubicBezTo>
                <a:cubicBezTo>
                  <a:pt x="1274" y="25"/>
                  <a:pt x="1274" y="26"/>
                  <a:pt x="1274" y="28"/>
                </a:cubicBezTo>
                <a:cubicBezTo>
                  <a:pt x="1274" y="30"/>
                  <a:pt x="1273" y="32"/>
                  <a:pt x="1272" y="34"/>
                </a:cubicBezTo>
                <a:cubicBezTo>
                  <a:pt x="1270" y="35"/>
                  <a:pt x="1268" y="37"/>
                  <a:pt x="1265" y="38"/>
                </a:cubicBezTo>
                <a:cubicBezTo>
                  <a:pt x="1263" y="39"/>
                  <a:pt x="1260" y="39"/>
                  <a:pt x="1258" y="39"/>
                </a:cubicBezTo>
                <a:cubicBezTo>
                  <a:pt x="1258" y="37"/>
                  <a:pt x="1259" y="34"/>
                  <a:pt x="1259" y="32"/>
                </a:cubicBezTo>
                <a:cubicBezTo>
                  <a:pt x="1260" y="29"/>
                  <a:pt x="1262" y="27"/>
                  <a:pt x="1263" y="25"/>
                </a:cubicBezTo>
                <a:cubicBezTo>
                  <a:pt x="1265" y="23"/>
                  <a:pt x="1267" y="22"/>
                  <a:pt x="1269" y="22"/>
                </a:cubicBezTo>
                <a:close/>
                <a:moveTo>
                  <a:pt x="1310" y="25"/>
                </a:moveTo>
                <a:cubicBezTo>
                  <a:pt x="1311" y="20"/>
                  <a:pt x="1311" y="20"/>
                  <a:pt x="1311" y="20"/>
                </a:cubicBezTo>
                <a:cubicBezTo>
                  <a:pt x="1311" y="20"/>
                  <a:pt x="1309" y="19"/>
                  <a:pt x="1308" y="19"/>
                </a:cubicBezTo>
                <a:cubicBezTo>
                  <a:pt x="1306" y="19"/>
                  <a:pt x="1304" y="19"/>
                  <a:pt x="1303" y="19"/>
                </a:cubicBezTo>
                <a:cubicBezTo>
                  <a:pt x="1300" y="19"/>
                  <a:pt x="1298" y="19"/>
                  <a:pt x="1296" y="20"/>
                </a:cubicBezTo>
                <a:cubicBezTo>
                  <a:pt x="1293" y="21"/>
                  <a:pt x="1292" y="22"/>
                  <a:pt x="1291" y="24"/>
                </a:cubicBezTo>
                <a:cubicBezTo>
                  <a:pt x="1289" y="26"/>
                  <a:pt x="1289" y="27"/>
                  <a:pt x="1289" y="30"/>
                </a:cubicBezTo>
                <a:cubicBezTo>
                  <a:pt x="1289" y="34"/>
                  <a:pt x="1291" y="38"/>
                  <a:pt x="1296" y="41"/>
                </a:cubicBezTo>
                <a:cubicBezTo>
                  <a:pt x="1298" y="43"/>
                  <a:pt x="1300" y="44"/>
                  <a:pt x="1301" y="45"/>
                </a:cubicBezTo>
                <a:cubicBezTo>
                  <a:pt x="1302" y="46"/>
                  <a:pt x="1303" y="48"/>
                  <a:pt x="1303" y="50"/>
                </a:cubicBezTo>
                <a:cubicBezTo>
                  <a:pt x="1303" y="51"/>
                  <a:pt x="1302" y="53"/>
                  <a:pt x="1301" y="54"/>
                </a:cubicBezTo>
                <a:cubicBezTo>
                  <a:pt x="1299" y="55"/>
                  <a:pt x="1297" y="55"/>
                  <a:pt x="1295" y="55"/>
                </a:cubicBezTo>
                <a:cubicBezTo>
                  <a:pt x="1293" y="55"/>
                  <a:pt x="1292" y="55"/>
                  <a:pt x="1290" y="54"/>
                </a:cubicBezTo>
                <a:cubicBezTo>
                  <a:pt x="1288" y="53"/>
                  <a:pt x="1287" y="53"/>
                  <a:pt x="1286" y="52"/>
                </a:cubicBezTo>
                <a:cubicBezTo>
                  <a:pt x="1285" y="57"/>
                  <a:pt x="1285" y="57"/>
                  <a:pt x="1285" y="57"/>
                </a:cubicBezTo>
                <a:cubicBezTo>
                  <a:pt x="1285" y="58"/>
                  <a:pt x="1287" y="58"/>
                  <a:pt x="1289" y="58"/>
                </a:cubicBezTo>
                <a:cubicBezTo>
                  <a:pt x="1291" y="59"/>
                  <a:pt x="1293" y="59"/>
                  <a:pt x="1295" y="59"/>
                </a:cubicBezTo>
                <a:cubicBezTo>
                  <a:pt x="1299" y="59"/>
                  <a:pt x="1303" y="58"/>
                  <a:pt x="1305" y="56"/>
                </a:cubicBezTo>
                <a:cubicBezTo>
                  <a:pt x="1308" y="54"/>
                  <a:pt x="1309" y="52"/>
                  <a:pt x="1309" y="48"/>
                </a:cubicBezTo>
                <a:cubicBezTo>
                  <a:pt x="1309" y="46"/>
                  <a:pt x="1309" y="45"/>
                  <a:pt x="1308" y="43"/>
                </a:cubicBezTo>
                <a:cubicBezTo>
                  <a:pt x="1307" y="42"/>
                  <a:pt x="1306" y="41"/>
                  <a:pt x="1305" y="40"/>
                </a:cubicBezTo>
                <a:cubicBezTo>
                  <a:pt x="1304" y="39"/>
                  <a:pt x="1303" y="38"/>
                  <a:pt x="1301" y="36"/>
                </a:cubicBezTo>
                <a:cubicBezTo>
                  <a:pt x="1299" y="35"/>
                  <a:pt x="1298" y="34"/>
                  <a:pt x="1297" y="32"/>
                </a:cubicBezTo>
                <a:cubicBezTo>
                  <a:pt x="1296" y="31"/>
                  <a:pt x="1295" y="30"/>
                  <a:pt x="1295" y="28"/>
                </a:cubicBezTo>
                <a:cubicBezTo>
                  <a:pt x="1295" y="26"/>
                  <a:pt x="1296" y="25"/>
                  <a:pt x="1297" y="24"/>
                </a:cubicBezTo>
                <a:cubicBezTo>
                  <a:pt x="1299" y="23"/>
                  <a:pt x="1300" y="23"/>
                  <a:pt x="1303" y="23"/>
                </a:cubicBezTo>
                <a:cubicBezTo>
                  <a:pt x="1304" y="23"/>
                  <a:pt x="1306" y="23"/>
                  <a:pt x="1307" y="24"/>
                </a:cubicBezTo>
                <a:cubicBezTo>
                  <a:pt x="1309" y="24"/>
                  <a:pt x="1310" y="25"/>
                  <a:pt x="1310" y="25"/>
                </a:cubicBezTo>
                <a:close/>
                <a:moveTo>
                  <a:pt x="1047" y="110"/>
                </a:moveTo>
                <a:cubicBezTo>
                  <a:pt x="1052" y="111"/>
                  <a:pt x="1052" y="111"/>
                  <a:pt x="1052" y="111"/>
                </a:cubicBezTo>
                <a:cubicBezTo>
                  <a:pt x="1046" y="156"/>
                  <a:pt x="1046" y="156"/>
                  <a:pt x="1046" y="156"/>
                </a:cubicBezTo>
                <a:cubicBezTo>
                  <a:pt x="1041" y="157"/>
                  <a:pt x="1041" y="157"/>
                  <a:pt x="1041" y="157"/>
                </a:cubicBezTo>
                <a:cubicBezTo>
                  <a:pt x="1041" y="159"/>
                  <a:pt x="1041" y="159"/>
                  <a:pt x="1041" y="159"/>
                </a:cubicBezTo>
                <a:cubicBezTo>
                  <a:pt x="1078" y="159"/>
                  <a:pt x="1078" y="159"/>
                  <a:pt x="1078" y="159"/>
                </a:cubicBezTo>
                <a:cubicBezTo>
                  <a:pt x="1081" y="147"/>
                  <a:pt x="1081" y="147"/>
                  <a:pt x="1081" y="147"/>
                </a:cubicBezTo>
                <a:cubicBezTo>
                  <a:pt x="1077" y="146"/>
                  <a:pt x="1077" y="146"/>
                  <a:pt x="1077" y="146"/>
                </a:cubicBezTo>
                <a:cubicBezTo>
                  <a:pt x="1073" y="155"/>
                  <a:pt x="1073" y="155"/>
                  <a:pt x="1073" y="155"/>
                </a:cubicBezTo>
                <a:cubicBezTo>
                  <a:pt x="1053" y="156"/>
                  <a:pt x="1053" y="156"/>
                  <a:pt x="1053" y="156"/>
                </a:cubicBezTo>
                <a:cubicBezTo>
                  <a:pt x="1056" y="134"/>
                  <a:pt x="1056" y="134"/>
                  <a:pt x="1056" y="134"/>
                </a:cubicBezTo>
                <a:cubicBezTo>
                  <a:pt x="1072" y="135"/>
                  <a:pt x="1072" y="135"/>
                  <a:pt x="1072" y="135"/>
                </a:cubicBezTo>
                <a:cubicBezTo>
                  <a:pt x="1073" y="130"/>
                  <a:pt x="1073" y="130"/>
                  <a:pt x="1073" y="130"/>
                </a:cubicBezTo>
                <a:cubicBezTo>
                  <a:pt x="1057" y="130"/>
                  <a:pt x="1057" y="130"/>
                  <a:pt x="1057" y="130"/>
                </a:cubicBezTo>
                <a:cubicBezTo>
                  <a:pt x="1059" y="110"/>
                  <a:pt x="1059" y="110"/>
                  <a:pt x="1059" y="110"/>
                </a:cubicBezTo>
                <a:cubicBezTo>
                  <a:pt x="1075" y="111"/>
                  <a:pt x="1075" y="111"/>
                  <a:pt x="1075" y="111"/>
                </a:cubicBezTo>
                <a:cubicBezTo>
                  <a:pt x="1076" y="118"/>
                  <a:pt x="1076" y="118"/>
                  <a:pt x="1076" y="118"/>
                </a:cubicBezTo>
                <a:cubicBezTo>
                  <a:pt x="1080" y="118"/>
                  <a:pt x="1080" y="118"/>
                  <a:pt x="1080" y="118"/>
                </a:cubicBezTo>
                <a:cubicBezTo>
                  <a:pt x="1081" y="107"/>
                  <a:pt x="1081" y="107"/>
                  <a:pt x="1081" y="107"/>
                </a:cubicBezTo>
                <a:cubicBezTo>
                  <a:pt x="1048" y="107"/>
                  <a:pt x="1048" y="107"/>
                  <a:pt x="1048" y="107"/>
                </a:cubicBezTo>
                <a:lnTo>
                  <a:pt x="1047" y="110"/>
                </a:lnTo>
                <a:close/>
                <a:moveTo>
                  <a:pt x="1100" y="129"/>
                </a:moveTo>
                <a:cubicBezTo>
                  <a:pt x="1100" y="120"/>
                  <a:pt x="1100" y="120"/>
                  <a:pt x="1100" y="120"/>
                </a:cubicBezTo>
                <a:cubicBezTo>
                  <a:pt x="1099" y="119"/>
                  <a:pt x="1099" y="119"/>
                  <a:pt x="1099" y="119"/>
                </a:cubicBezTo>
                <a:cubicBezTo>
                  <a:pt x="1090" y="121"/>
                  <a:pt x="1090" y="121"/>
                  <a:pt x="1090" y="121"/>
                </a:cubicBezTo>
                <a:cubicBezTo>
                  <a:pt x="1090" y="124"/>
                  <a:pt x="1090" y="124"/>
                  <a:pt x="1090" y="124"/>
                </a:cubicBezTo>
                <a:cubicBezTo>
                  <a:pt x="1093" y="125"/>
                  <a:pt x="1093" y="125"/>
                  <a:pt x="1093" y="125"/>
                </a:cubicBezTo>
                <a:cubicBezTo>
                  <a:pt x="1089" y="159"/>
                  <a:pt x="1089" y="159"/>
                  <a:pt x="1089" y="159"/>
                </a:cubicBezTo>
                <a:cubicBezTo>
                  <a:pt x="1095" y="159"/>
                  <a:pt x="1095" y="159"/>
                  <a:pt x="1095" y="159"/>
                </a:cubicBezTo>
                <a:cubicBezTo>
                  <a:pt x="1099" y="134"/>
                  <a:pt x="1099" y="134"/>
                  <a:pt x="1099" y="134"/>
                </a:cubicBezTo>
                <a:cubicBezTo>
                  <a:pt x="1101" y="131"/>
                  <a:pt x="1103" y="129"/>
                  <a:pt x="1105" y="127"/>
                </a:cubicBezTo>
                <a:cubicBezTo>
                  <a:pt x="1107" y="125"/>
                  <a:pt x="1109" y="124"/>
                  <a:pt x="1111" y="124"/>
                </a:cubicBezTo>
                <a:cubicBezTo>
                  <a:pt x="1113" y="124"/>
                  <a:pt x="1114" y="125"/>
                  <a:pt x="1114" y="126"/>
                </a:cubicBezTo>
                <a:cubicBezTo>
                  <a:pt x="1115" y="127"/>
                  <a:pt x="1115" y="128"/>
                  <a:pt x="1115" y="130"/>
                </a:cubicBezTo>
                <a:cubicBezTo>
                  <a:pt x="1115" y="132"/>
                  <a:pt x="1115" y="134"/>
                  <a:pt x="1115" y="135"/>
                </a:cubicBezTo>
                <a:cubicBezTo>
                  <a:pt x="1115" y="137"/>
                  <a:pt x="1114" y="140"/>
                  <a:pt x="1114" y="142"/>
                </a:cubicBezTo>
                <a:cubicBezTo>
                  <a:pt x="1114" y="144"/>
                  <a:pt x="1114" y="144"/>
                  <a:pt x="1114" y="144"/>
                </a:cubicBezTo>
                <a:cubicBezTo>
                  <a:pt x="1113" y="147"/>
                  <a:pt x="1113" y="147"/>
                  <a:pt x="1113" y="147"/>
                </a:cubicBezTo>
                <a:cubicBezTo>
                  <a:pt x="1112" y="151"/>
                  <a:pt x="1112" y="154"/>
                  <a:pt x="1112" y="156"/>
                </a:cubicBezTo>
                <a:cubicBezTo>
                  <a:pt x="1112" y="159"/>
                  <a:pt x="1113" y="160"/>
                  <a:pt x="1116" y="160"/>
                </a:cubicBezTo>
                <a:cubicBezTo>
                  <a:pt x="1117" y="160"/>
                  <a:pt x="1119" y="160"/>
                  <a:pt x="1120" y="159"/>
                </a:cubicBezTo>
                <a:cubicBezTo>
                  <a:pt x="1121" y="159"/>
                  <a:pt x="1122" y="158"/>
                  <a:pt x="1123" y="157"/>
                </a:cubicBezTo>
                <a:cubicBezTo>
                  <a:pt x="1123" y="157"/>
                  <a:pt x="1124" y="156"/>
                  <a:pt x="1124" y="156"/>
                </a:cubicBezTo>
                <a:cubicBezTo>
                  <a:pt x="1123" y="154"/>
                  <a:pt x="1123" y="154"/>
                  <a:pt x="1123" y="154"/>
                </a:cubicBezTo>
                <a:cubicBezTo>
                  <a:pt x="1122" y="155"/>
                  <a:pt x="1121" y="156"/>
                  <a:pt x="1120" y="156"/>
                </a:cubicBezTo>
                <a:cubicBezTo>
                  <a:pt x="1119" y="156"/>
                  <a:pt x="1119" y="155"/>
                  <a:pt x="1119" y="154"/>
                </a:cubicBezTo>
                <a:cubicBezTo>
                  <a:pt x="1119" y="152"/>
                  <a:pt x="1119" y="149"/>
                  <a:pt x="1120" y="145"/>
                </a:cubicBezTo>
                <a:cubicBezTo>
                  <a:pt x="1121" y="142"/>
                  <a:pt x="1121" y="142"/>
                  <a:pt x="1121" y="142"/>
                </a:cubicBezTo>
                <a:cubicBezTo>
                  <a:pt x="1121" y="140"/>
                  <a:pt x="1121" y="140"/>
                  <a:pt x="1121" y="140"/>
                </a:cubicBezTo>
                <a:cubicBezTo>
                  <a:pt x="1122" y="135"/>
                  <a:pt x="1122" y="132"/>
                  <a:pt x="1122" y="130"/>
                </a:cubicBezTo>
                <a:cubicBezTo>
                  <a:pt x="1122" y="126"/>
                  <a:pt x="1122" y="123"/>
                  <a:pt x="1120" y="122"/>
                </a:cubicBezTo>
                <a:cubicBezTo>
                  <a:pt x="1119" y="120"/>
                  <a:pt x="1117" y="119"/>
                  <a:pt x="1114" y="119"/>
                </a:cubicBezTo>
                <a:cubicBezTo>
                  <a:pt x="1112" y="119"/>
                  <a:pt x="1109" y="120"/>
                  <a:pt x="1106" y="122"/>
                </a:cubicBezTo>
                <a:cubicBezTo>
                  <a:pt x="1104" y="124"/>
                  <a:pt x="1102" y="126"/>
                  <a:pt x="1100" y="129"/>
                </a:cubicBezTo>
                <a:close/>
                <a:moveTo>
                  <a:pt x="1159" y="162"/>
                </a:moveTo>
                <a:cubicBezTo>
                  <a:pt x="1165" y="119"/>
                  <a:pt x="1165" y="119"/>
                  <a:pt x="1165" y="119"/>
                </a:cubicBezTo>
                <a:cubicBezTo>
                  <a:pt x="1160" y="121"/>
                  <a:pt x="1160" y="121"/>
                  <a:pt x="1160" y="121"/>
                </a:cubicBezTo>
                <a:cubicBezTo>
                  <a:pt x="1159" y="121"/>
                  <a:pt x="1158" y="120"/>
                  <a:pt x="1157" y="120"/>
                </a:cubicBezTo>
                <a:cubicBezTo>
                  <a:pt x="1155" y="120"/>
                  <a:pt x="1154" y="119"/>
                  <a:pt x="1153" y="119"/>
                </a:cubicBezTo>
                <a:cubicBezTo>
                  <a:pt x="1148" y="119"/>
                  <a:pt x="1144" y="121"/>
                  <a:pt x="1141" y="123"/>
                </a:cubicBezTo>
                <a:cubicBezTo>
                  <a:pt x="1137" y="126"/>
                  <a:pt x="1135" y="129"/>
                  <a:pt x="1133" y="133"/>
                </a:cubicBezTo>
                <a:cubicBezTo>
                  <a:pt x="1131" y="137"/>
                  <a:pt x="1130" y="141"/>
                  <a:pt x="1130" y="145"/>
                </a:cubicBezTo>
                <a:cubicBezTo>
                  <a:pt x="1130" y="150"/>
                  <a:pt x="1131" y="153"/>
                  <a:pt x="1133" y="156"/>
                </a:cubicBezTo>
                <a:cubicBezTo>
                  <a:pt x="1135" y="159"/>
                  <a:pt x="1138" y="160"/>
                  <a:pt x="1142" y="160"/>
                </a:cubicBezTo>
                <a:cubicBezTo>
                  <a:pt x="1144" y="160"/>
                  <a:pt x="1146" y="159"/>
                  <a:pt x="1148" y="158"/>
                </a:cubicBezTo>
                <a:cubicBezTo>
                  <a:pt x="1150" y="157"/>
                  <a:pt x="1152" y="156"/>
                  <a:pt x="1153" y="155"/>
                </a:cubicBezTo>
                <a:cubicBezTo>
                  <a:pt x="1151" y="164"/>
                  <a:pt x="1151" y="164"/>
                  <a:pt x="1151" y="164"/>
                </a:cubicBezTo>
                <a:cubicBezTo>
                  <a:pt x="1151" y="167"/>
                  <a:pt x="1150" y="169"/>
                  <a:pt x="1149" y="170"/>
                </a:cubicBezTo>
                <a:cubicBezTo>
                  <a:pt x="1147" y="172"/>
                  <a:pt x="1145" y="172"/>
                  <a:pt x="1142" y="172"/>
                </a:cubicBezTo>
                <a:cubicBezTo>
                  <a:pt x="1140" y="172"/>
                  <a:pt x="1139" y="172"/>
                  <a:pt x="1137" y="171"/>
                </a:cubicBezTo>
                <a:cubicBezTo>
                  <a:pt x="1136" y="171"/>
                  <a:pt x="1134" y="170"/>
                  <a:pt x="1133" y="170"/>
                </a:cubicBezTo>
                <a:cubicBezTo>
                  <a:pt x="1132" y="175"/>
                  <a:pt x="1132" y="175"/>
                  <a:pt x="1132" y="175"/>
                </a:cubicBezTo>
                <a:cubicBezTo>
                  <a:pt x="1132" y="176"/>
                  <a:pt x="1134" y="176"/>
                  <a:pt x="1135" y="176"/>
                </a:cubicBezTo>
                <a:cubicBezTo>
                  <a:pt x="1137" y="177"/>
                  <a:pt x="1138" y="177"/>
                  <a:pt x="1140" y="177"/>
                </a:cubicBezTo>
                <a:cubicBezTo>
                  <a:pt x="1142" y="177"/>
                  <a:pt x="1145" y="176"/>
                  <a:pt x="1148" y="175"/>
                </a:cubicBezTo>
                <a:cubicBezTo>
                  <a:pt x="1150" y="174"/>
                  <a:pt x="1153" y="173"/>
                  <a:pt x="1155" y="170"/>
                </a:cubicBezTo>
                <a:cubicBezTo>
                  <a:pt x="1157" y="168"/>
                  <a:pt x="1158" y="165"/>
                  <a:pt x="1159" y="162"/>
                </a:cubicBezTo>
                <a:close/>
                <a:moveTo>
                  <a:pt x="1157" y="125"/>
                </a:moveTo>
                <a:cubicBezTo>
                  <a:pt x="1154" y="150"/>
                  <a:pt x="1154" y="150"/>
                  <a:pt x="1154" y="150"/>
                </a:cubicBezTo>
                <a:cubicBezTo>
                  <a:pt x="1152" y="151"/>
                  <a:pt x="1151" y="153"/>
                  <a:pt x="1149" y="154"/>
                </a:cubicBezTo>
                <a:cubicBezTo>
                  <a:pt x="1148" y="155"/>
                  <a:pt x="1146" y="155"/>
                  <a:pt x="1144" y="155"/>
                </a:cubicBezTo>
                <a:cubicBezTo>
                  <a:pt x="1142" y="155"/>
                  <a:pt x="1140" y="155"/>
                  <a:pt x="1139" y="153"/>
                </a:cubicBezTo>
                <a:cubicBezTo>
                  <a:pt x="1138" y="151"/>
                  <a:pt x="1138" y="148"/>
                  <a:pt x="1138" y="145"/>
                </a:cubicBezTo>
                <a:cubicBezTo>
                  <a:pt x="1138" y="142"/>
                  <a:pt x="1138" y="138"/>
                  <a:pt x="1139" y="135"/>
                </a:cubicBezTo>
                <a:cubicBezTo>
                  <a:pt x="1140" y="132"/>
                  <a:pt x="1142" y="129"/>
                  <a:pt x="1144" y="127"/>
                </a:cubicBezTo>
                <a:cubicBezTo>
                  <a:pt x="1146" y="124"/>
                  <a:pt x="1149" y="123"/>
                  <a:pt x="1152" y="123"/>
                </a:cubicBezTo>
                <a:cubicBezTo>
                  <a:pt x="1154" y="123"/>
                  <a:pt x="1156" y="124"/>
                  <a:pt x="1157" y="125"/>
                </a:cubicBezTo>
                <a:close/>
                <a:moveTo>
                  <a:pt x="1181" y="153"/>
                </a:moveTo>
                <a:cubicBezTo>
                  <a:pt x="1185" y="120"/>
                  <a:pt x="1185" y="120"/>
                  <a:pt x="1185" y="120"/>
                </a:cubicBezTo>
                <a:cubicBezTo>
                  <a:pt x="1184" y="119"/>
                  <a:pt x="1184" y="119"/>
                  <a:pt x="1184" y="119"/>
                </a:cubicBezTo>
                <a:cubicBezTo>
                  <a:pt x="1174" y="121"/>
                  <a:pt x="1174" y="121"/>
                  <a:pt x="1174" y="121"/>
                </a:cubicBezTo>
                <a:cubicBezTo>
                  <a:pt x="1173" y="123"/>
                  <a:pt x="1173" y="123"/>
                  <a:pt x="1173" y="123"/>
                </a:cubicBezTo>
                <a:cubicBezTo>
                  <a:pt x="1178" y="125"/>
                  <a:pt x="1178" y="125"/>
                  <a:pt x="1178" y="125"/>
                </a:cubicBezTo>
                <a:cubicBezTo>
                  <a:pt x="1177" y="132"/>
                  <a:pt x="1176" y="138"/>
                  <a:pt x="1175" y="142"/>
                </a:cubicBezTo>
                <a:cubicBezTo>
                  <a:pt x="1174" y="150"/>
                  <a:pt x="1174" y="154"/>
                  <a:pt x="1173" y="156"/>
                </a:cubicBezTo>
                <a:cubicBezTo>
                  <a:pt x="1173" y="157"/>
                  <a:pt x="1174" y="158"/>
                  <a:pt x="1174" y="159"/>
                </a:cubicBezTo>
                <a:cubicBezTo>
                  <a:pt x="1175" y="160"/>
                  <a:pt x="1176" y="160"/>
                  <a:pt x="1178" y="160"/>
                </a:cubicBezTo>
                <a:cubicBezTo>
                  <a:pt x="1180" y="160"/>
                  <a:pt x="1182" y="159"/>
                  <a:pt x="1183" y="158"/>
                </a:cubicBezTo>
                <a:cubicBezTo>
                  <a:pt x="1184" y="157"/>
                  <a:pt x="1185" y="156"/>
                  <a:pt x="1186" y="155"/>
                </a:cubicBezTo>
                <a:cubicBezTo>
                  <a:pt x="1185" y="154"/>
                  <a:pt x="1185" y="154"/>
                  <a:pt x="1185" y="154"/>
                </a:cubicBezTo>
                <a:cubicBezTo>
                  <a:pt x="1184" y="154"/>
                  <a:pt x="1184" y="155"/>
                  <a:pt x="1183" y="155"/>
                </a:cubicBezTo>
                <a:cubicBezTo>
                  <a:pt x="1183" y="156"/>
                  <a:pt x="1182" y="156"/>
                  <a:pt x="1182" y="156"/>
                </a:cubicBezTo>
                <a:cubicBezTo>
                  <a:pt x="1181" y="156"/>
                  <a:pt x="1181" y="156"/>
                  <a:pt x="1181" y="155"/>
                </a:cubicBezTo>
                <a:cubicBezTo>
                  <a:pt x="1181" y="155"/>
                  <a:pt x="1180" y="155"/>
                  <a:pt x="1180" y="154"/>
                </a:cubicBezTo>
                <a:lnTo>
                  <a:pt x="1181" y="153"/>
                </a:lnTo>
                <a:close/>
                <a:moveTo>
                  <a:pt x="1183" y="112"/>
                </a:moveTo>
                <a:cubicBezTo>
                  <a:pt x="1184" y="112"/>
                  <a:pt x="1185" y="111"/>
                  <a:pt x="1186" y="110"/>
                </a:cubicBezTo>
                <a:cubicBezTo>
                  <a:pt x="1187" y="109"/>
                  <a:pt x="1188" y="108"/>
                  <a:pt x="1188" y="107"/>
                </a:cubicBezTo>
                <a:cubicBezTo>
                  <a:pt x="1188" y="106"/>
                  <a:pt x="1187" y="105"/>
                  <a:pt x="1187" y="104"/>
                </a:cubicBezTo>
                <a:cubicBezTo>
                  <a:pt x="1186" y="103"/>
                  <a:pt x="1185" y="103"/>
                  <a:pt x="1184" y="103"/>
                </a:cubicBezTo>
                <a:cubicBezTo>
                  <a:pt x="1182" y="103"/>
                  <a:pt x="1181" y="103"/>
                  <a:pt x="1180" y="104"/>
                </a:cubicBezTo>
                <a:cubicBezTo>
                  <a:pt x="1180" y="105"/>
                  <a:pt x="1179" y="107"/>
                  <a:pt x="1179" y="108"/>
                </a:cubicBezTo>
                <a:cubicBezTo>
                  <a:pt x="1179" y="109"/>
                  <a:pt x="1179" y="110"/>
                  <a:pt x="1180" y="111"/>
                </a:cubicBezTo>
                <a:cubicBezTo>
                  <a:pt x="1181" y="111"/>
                  <a:pt x="1182" y="112"/>
                  <a:pt x="1183" y="112"/>
                </a:cubicBezTo>
                <a:close/>
                <a:moveTo>
                  <a:pt x="1207" y="129"/>
                </a:moveTo>
                <a:cubicBezTo>
                  <a:pt x="1208" y="120"/>
                  <a:pt x="1208" y="120"/>
                  <a:pt x="1208" y="120"/>
                </a:cubicBezTo>
                <a:cubicBezTo>
                  <a:pt x="1207" y="119"/>
                  <a:pt x="1207" y="119"/>
                  <a:pt x="1207" y="119"/>
                </a:cubicBezTo>
                <a:cubicBezTo>
                  <a:pt x="1198" y="121"/>
                  <a:pt x="1198" y="121"/>
                  <a:pt x="1198" y="121"/>
                </a:cubicBezTo>
                <a:cubicBezTo>
                  <a:pt x="1198" y="124"/>
                  <a:pt x="1198" y="124"/>
                  <a:pt x="1198" y="124"/>
                </a:cubicBezTo>
                <a:cubicBezTo>
                  <a:pt x="1201" y="125"/>
                  <a:pt x="1201" y="125"/>
                  <a:pt x="1201" y="125"/>
                </a:cubicBezTo>
                <a:cubicBezTo>
                  <a:pt x="1196" y="159"/>
                  <a:pt x="1196" y="159"/>
                  <a:pt x="1196" y="159"/>
                </a:cubicBezTo>
                <a:cubicBezTo>
                  <a:pt x="1203" y="159"/>
                  <a:pt x="1203" y="159"/>
                  <a:pt x="1203" y="159"/>
                </a:cubicBezTo>
                <a:cubicBezTo>
                  <a:pt x="1207" y="134"/>
                  <a:pt x="1207" y="134"/>
                  <a:pt x="1207" y="134"/>
                </a:cubicBezTo>
                <a:cubicBezTo>
                  <a:pt x="1208" y="131"/>
                  <a:pt x="1210" y="129"/>
                  <a:pt x="1213" y="127"/>
                </a:cubicBezTo>
                <a:cubicBezTo>
                  <a:pt x="1215" y="125"/>
                  <a:pt x="1217" y="124"/>
                  <a:pt x="1219" y="124"/>
                </a:cubicBezTo>
                <a:cubicBezTo>
                  <a:pt x="1220" y="124"/>
                  <a:pt x="1221" y="125"/>
                  <a:pt x="1222" y="126"/>
                </a:cubicBezTo>
                <a:cubicBezTo>
                  <a:pt x="1223" y="127"/>
                  <a:pt x="1223" y="128"/>
                  <a:pt x="1223" y="130"/>
                </a:cubicBezTo>
                <a:cubicBezTo>
                  <a:pt x="1223" y="132"/>
                  <a:pt x="1223" y="134"/>
                  <a:pt x="1223" y="135"/>
                </a:cubicBezTo>
                <a:cubicBezTo>
                  <a:pt x="1222" y="137"/>
                  <a:pt x="1222" y="140"/>
                  <a:pt x="1222" y="142"/>
                </a:cubicBezTo>
                <a:cubicBezTo>
                  <a:pt x="1221" y="144"/>
                  <a:pt x="1221" y="144"/>
                  <a:pt x="1221" y="144"/>
                </a:cubicBezTo>
                <a:cubicBezTo>
                  <a:pt x="1221" y="147"/>
                  <a:pt x="1221" y="147"/>
                  <a:pt x="1221" y="147"/>
                </a:cubicBezTo>
                <a:cubicBezTo>
                  <a:pt x="1220" y="151"/>
                  <a:pt x="1219" y="154"/>
                  <a:pt x="1219" y="156"/>
                </a:cubicBezTo>
                <a:cubicBezTo>
                  <a:pt x="1219" y="159"/>
                  <a:pt x="1221" y="160"/>
                  <a:pt x="1224" y="160"/>
                </a:cubicBezTo>
                <a:cubicBezTo>
                  <a:pt x="1225" y="160"/>
                  <a:pt x="1226" y="160"/>
                  <a:pt x="1227" y="159"/>
                </a:cubicBezTo>
                <a:cubicBezTo>
                  <a:pt x="1228" y="159"/>
                  <a:pt x="1229" y="158"/>
                  <a:pt x="1230" y="157"/>
                </a:cubicBezTo>
                <a:cubicBezTo>
                  <a:pt x="1231" y="157"/>
                  <a:pt x="1231" y="156"/>
                  <a:pt x="1232" y="156"/>
                </a:cubicBezTo>
                <a:cubicBezTo>
                  <a:pt x="1231" y="154"/>
                  <a:pt x="1231" y="154"/>
                  <a:pt x="1231" y="154"/>
                </a:cubicBezTo>
                <a:cubicBezTo>
                  <a:pt x="1229" y="155"/>
                  <a:pt x="1228" y="156"/>
                  <a:pt x="1227" y="156"/>
                </a:cubicBezTo>
                <a:cubicBezTo>
                  <a:pt x="1227" y="156"/>
                  <a:pt x="1227" y="155"/>
                  <a:pt x="1227" y="154"/>
                </a:cubicBezTo>
                <a:cubicBezTo>
                  <a:pt x="1227" y="152"/>
                  <a:pt x="1227" y="149"/>
                  <a:pt x="1228" y="145"/>
                </a:cubicBezTo>
                <a:cubicBezTo>
                  <a:pt x="1228" y="142"/>
                  <a:pt x="1228" y="142"/>
                  <a:pt x="1228" y="142"/>
                </a:cubicBezTo>
                <a:cubicBezTo>
                  <a:pt x="1229" y="140"/>
                  <a:pt x="1229" y="140"/>
                  <a:pt x="1229" y="140"/>
                </a:cubicBezTo>
                <a:cubicBezTo>
                  <a:pt x="1230" y="135"/>
                  <a:pt x="1230" y="132"/>
                  <a:pt x="1230" y="130"/>
                </a:cubicBezTo>
                <a:cubicBezTo>
                  <a:pt x="1230" y="126"/>
                  <a:pt x="1229" y="123"/>
                  <a:pt x="1228" y="122"/>
                </a:cubicBezTo>
                <a:cubicBezTo>
                  <a:pt x="1227" y="120"/>
                  <a:pt x="1225" y="119"/>
                  <a:pt x="1222" y="119"/>
                </a:cubicBezTo>
                <a:cubicBezTo>
                  <a:pt x="1219" y="119"/>
                  <a:pt x="1217" y="120"/>
                  <a:pt x="1214" y="122"/>
                </a:cubicBezTo>
                <a:cubicBezTo>
                  <a:pt x="1211" y="124"/>
                  <a:pt x="1209" y="126"/>
                  <a:pt x="1207" y="129"/>
                </a:cubicBezTo>
                <a:close/>
                <a:moveTo>
                  <a:pt x="1267" y="153"/>
                </a:moveTo>
                <a:cubicBezTo>
                  <a:pt x="1266" y="150"/>
                  <a:pt x="1266" y="150"/>
                  <a:pt x="1266" y="150"/>
                </a:cubicBezTo>
                <a:cubicBezTo>
                  <a:pt x="1264" y="152"/>
                  <a:pt x="1262" y="153"/>
                  <a:pt x="1260" y="154"/>
                </a:cubicBezTo>
                <a:cubicBezTo>
                  <a:pt x="1258" y="155"/>
                  <a:pt x="1256" y="156"/>
                  <a:pt x="1254" y="156"/>
                </a:cubicBezTo>
                <a:cubicBezTo>
                  <a:pt x="1251" y="156"/>
                  <a:pt x="1249" y="154"/>
                  <a:pt x="1248" y="152"/>
                </a:cubicBezTo>
                <a:cubicBezTo>
                  <a:pt x="1246" y="150"/>
                  <a:pt x="1246" y="147"/>
                  <a:pt x="1246" y="143"/>
                </a:cubicBezTo>
                <a:cubicBezTo>
                  <a:pt x="1249" y="143"/>
                  <a:pt x="1252" y="143"/>
                  <a:pt x="1256" y="142"/>
                </a:cubicBezTo>
                <a:cubicBezTo>
                  <a:pt x="1259" y="140"/>
                  <a:pt x="1263" y="139"/>
                  <a:pt x="1265" y="136"/>
                </a:cubicBezTo>
                <a:cubicBezTo>
                  <a:pt x="1268" y="134"/>
                  <a:pt x="1269" y="131"/>
                  <a:pt x="1269" y="128"/>
                </a:cubicBezTo>
                <a:cubicBezTo>
                  <a:pt x="1269" y="125"/>
                  <a:pt x="1268" y="123"/>
                  <a:pt x="1267" y="122"/>
                </a:cubicBezTo>
                <a:cubicBezTo>
                  <a:pt x="1265" y="120"/>
                  <a:pt x="1263" y="119"/>
                  <a:pt x="1259" y="119"/>
                </a:cubicBezTo>
                <a:cubicBezTo>
                  <a:pt x="1255" y="119"/>
                  <a:pt x="1252" y="121"/>
                  <a:pt x="1249" y="123"/>
                </a:cubicBezTo>
                <a:cubicBezTo>
                  <a:pt x="1246" y="125"/>
                  <a:pt x="1243" y="128"/>
                  <a:pt x="1241" y="132"/>
                </a:cubicBezTo>
                <a:cubicBezTo>
                  <a:pt x="1240" y="136"/>
                  <a:pt x="1239" y="140"/>
                  <a:pt x="1239" y="145"/>
                </a:cubicBezTo>
                <a:cubicBezTo>
                  <a:pt x="1239" y="147"/>
                  <a:pt x="1239" y="150"/>
                  <a:pt x="1240" y="152"/>
                </a:cubicBezTo>
                <a:cubicBezTo>
                  <a:pt x="1241" y="155"/>
                  <a:pt x="1243" y="156"/>
                  <a:pt x="1245" y="158"/>
                </a:cubicBezTo>
                <a:cubicBezTo>
                  <a:pt x="1247" y="159"/>
                  <a:pt x="1249" y="160"/>
                  <a:pt x="1253" y="160"/>
                </a:cubicBezTo>
                <a:cubicBezTo>
                  <a:pt x="1256" y="160"/>
                  <a:pt x="1259" y="159"/>
                  <a:pt x="1261" y="158"/>
                </a:cubicBezTo>
                <a:cubicBezTo>
                  <a:pt x="1264" y="156"/>
                  <a:pt x="1266" y="154"/>
                  <a:pt x="1267" y="153"/>
                </a:cubicBezTo>
                <a:close/>
                <a:moveTo>
                  <a:pt x="1258" y="123"/>
                </a:moveTo>
                <a:cubicBezTo>
                  <a:pt x="1259" y="123"/>
                  <a:pt x="1260" y="124"/>
                  <a:pt x="1261" y="125"/>
                </a:cubicBezTo>
                <a:cubicBezTo>
                  <a:pt x="1262" y="125"/>
                  <a:pt x="1263" y="127"/>
                  <a:pt x="1263" y="129"/>
                </a:cubicBezTo>
                <a:cubicBezTo>
                  <a:pt x="1263" y="131"/>
                  <a:pt x="1262" y="133"/>
                  <a:pt x="1260" y="135"/>
                </a:cubicBezTo>
                <a:cubicBezTo>
                  <a:pt x="1258" y="136"/>
                  <a:pt x="1256" y="138"/>
                  <a:pt x="1253" y="139"/>
                </a:cubicBezTo>
                <a:cubicBezTo>
                  <a:pt x="1251" y="139"/>
                  <a:pt x="1248" y="140"/>
                  <a:pt x="1246" y="140"/>
                </a:cubicBezTo>
                <a:cubicBezTo>
                  <a:pt x="1246" y="138"/>
                  <a:pt x="1247" y="135"/>
                  <a:pt x="1248" y="132"/>
                </a:cubicBezTo>
                <a:cubicBezTo>
                  <a:pt x="1249" y="130"/>
                  <a:pt x="1250" y="127"/>
                  <a:pt x="1252" y="126"/>
                </a:cubicBezTo>
                <a:cubicBezTo>
                  <a:pt x="1254" y="124"/>
                  <a:pt x="1255" y="123"/>
                  <a:pt x="1258" y="123"/>
                </a:cubicBezTo>
                <a:close/>
                <a:moveTo>
                  <a:pt x="1303" y="153"/>
                </a:moveTo>
                <a:cubicBezTo>
                  <a:pt x="1302" y="150"/>
                  <a:pt x="1302" y="150"/>
                  <a:pt x="1302" y="150"/>
                </a:cubicBezTo>
                <a:cubicBezTo>
                  <a:pt x="1300" y="152"/>
                  <a:pt x="1298" y="153"/>
                  <a:pt x="1296" y="154"/>
                </a:cubicBezTo>
                <a:cubicBezTo>
                  <a:pt x="1294" y="155"/>
                  <a:pt x="1292" y="156"/>
                  <a:pt x="1290" y="156"/>
                </a:cubicBezTo>
                <a:cubicBezTo>
                  <a:pt x="1287" y="156"/>
                  <a:pt x="1285" y="154"/>
                  <a:pt x="1284" y="152"/>
                </a:cubicBezTo>
                <a:cubicBezTo>
                  <a:pt x="1282" y="150"/>
                  <a:pt x="1282" y="147"/>
                  <a:pt x="1282" y="143"/>
                </a:cubicBezTo>
                <a:cubicBezTo>
                  <a:pt x="1285" y="143"/>
                  <a:pt x="1288" y="143"/>
                  <a:pt x="1292" y="142"/>
                </a:cubicBezTo>
                <a:cubicBezTo>
                  <a:pt x="1295" y="140"/>
                  <a:pt x="1299" y="139"/>
                  <a:pt x="1301" y="136"/>
                </a:cubicBezTo>
                <a:cubicBezTo>
                  <a:pt x="1304" y="134"/>
                  <a:pt x="1305" y="131"/>
                  <a:pt x="1305" y="128"/>
                </a:cubicBezTo>
                <a:cubicBezTo>
                  <a:pt x="1305" y="125"/>
                  <a:pt x="1304" y="123"/>
                  <a:pt x="1303" y="122"/>
                </a:cubicBezTo>
                <a:cubicBezTo>
                  <a:pt x="1301" y="120"/>
                  <a:pt x="1299" y="119"/>
                  <a:pt x="1295" y="119"/>
                </a:cubicBezTo>
                <a:cubicBezTo>
                  <a:pt x="1291" y="119"/>
                  <a:pt x="1288" y="121"/>
                  <a:pt x="1285" y="123"/>
                </a:cubicBezTo>
                <a:cubicBezTo>
                  <a:pt x="1282" y="125"/>
                  <a:pt x="1279" y="128"/>
                  <a:pt x="1277" y="132"/>
                </a:cubicBezTo>
                <a:cubicBezTo>
                  <a:pt x="1275" y="136"/>
                  <a:pt x="1275" y="140"/>
                  <a:pt x="1275" y="145"/>
                </a:cubicBezTo>
                <a:cubicBezTo>
                  <a:pt x="1275" y="147"/>
                  <a:pt x="1275" y="150"/>
                  <a:pt x="1276" y="152"/>
                </a:cubicBezTo>
                <a:cubicBezTo>
                  <a:pt x="1277" y="155"/>
                  <a:pt x="1279" y="156"/>
                  <a:pt x="1281" y="158"/>
                </a:cubicBezTo>
                <a:cubicBezTo>
                  <a:pt x="1283" y="159"/>
                  <a:pt x="1285" y="160"/>
                  <a:pt x="1288" y="160"/>
                </a:cubicBezTo>
                <a:cubicBezTo>
                  <a:pt x="1292" y="160"/>
                  <a:pt x="1295" y="159"/>
                  <a:pt x="1297" y="158"/>
                </a:cubicBezTo>
                <a:cubicBezTo>
                  <a:pt x="1300" y="156"/>
                  <a:pt x="1302" y="154"/>
                  <a:pt x="1303" y="153"/>
                </a:cubicBezTo>
                <a:close/>
                <a:moveTo>
                  <a:pt x="1294" y="123"/>
                </a:moveTo>
                <a:cubicBezTo>
                  <a:pt x="1295" y="123"/>
                  <a:pt x="1296" y="124"/>
                  <a:pt x="1297" y="125"/>
                </a:cubicBezTo>
                <a:cubicBezTo>
                  <a:pt x="1298" y="125"/>
                  <a:pt x="1298" y="127"/>
                  <a:pt x="1298" y="129"/>
                </a:cubicBezTo>
                <a:cubicBezTo>
                  <a:pt x="1298" y="131"/>
                  <a:pt x="1298" y="133"/>
                  <a:pt x="1296" y="135"/>
                </a:cubicBezTo>
                <a:cubicBezTo>
                  <a:pt x="1294" y="136"/>
                  <a:pt x="1292" y="138"/>
                  <a:pt x="1289" y="139"/>
                </a:cubicBezTo>
                <a:cubicBezTo>
                  <a:pt x="1287" y="139"/>
                  <a:pt x="1284" y="140"/>
                  <a:pt x="1282" y="140"/>
                </a:cubicBezTo>
                <a:cubicBezTo>
                  <a:pt x="1282" y="138"/>
                  <a:pt x="1283" y="135"/>
                  <a:pt x="1284" y="132"/>
                </a:cubicBezTo>
                <a:cubicBezTo>
                  <a:pt x="1285" y="130"/>
                  <a:pt x="1286" y="127"/>
                  <a:pt x="1288" y="126"/>
                </a:cubicBezTo>
                <a:cubicBezTo>
                  <a:pt x="1289" y="124"/>
                  <a:pt x="1291" y="123"/>
                  <a:pt x="1294" y="123"/>
                </a:cubicBezTo>
                <a:close/>
                <a:moveTo>
                  <a:pt x="1322" y="129"/>
                </a:moveTo>
                <a:cubicBezTo>
                  <a:pt x="1323" y="127"/>
                  <a:pt x="1323" y="127"/>
                  <a:pt x="1323" y="127"/>
                </a:cubicBezTo>
                <a:cubicBezTo>
                  <a:pt x="1323" y="120"/>
                  <a:pt x="1323" y="120"/>
                  <a:pt x="1323" y="120"/>
                </a:cubicBezTo>
                <a:cubicBezTo>
                  <a:pt x="1322" y="119"/>
                  <a:pt x="1322" y="119"/>
                  <a:pt x="1322" y="119"/>
                </a:cubicBezTo>
                <a:cubicBezTo>
                  <a:pt x="1314" y="121"/>
                  <a:pt x="1314" y="121"/>
                  <a:pt x="1314" y="121"/>
                </a:cubicBezTo>
                <a:cubicBezTo>
                  <a:pt x="1313" y="124"/>
                  <a:pt x="1313" y="124"/>
                  <a:pt x="1313" y="124"/>
                </a:cubicBezTo>
                <a:cubicBezTo>
                  <a:pt x="1317" y="125"/>
                  <a:pt x="1317" y="125"/>
                  <a:pt x="1317" y="125"/>
                </a:cubicBezTo>
                <a:cubicBezTo>
                  <a:pt x="1312" y="159"/>
                  <a:pt x="1312" y="159"/>
                  <a:pt x="1312" y="159"/>
                </a:cubicBezTo>
                <a:cubicBezTo>
                  <a:pt x="1319" y="159"/>
                  <a:pt x="1319" y="159"/>
                  <a:pt x="1319" y="159"/>
                </a:cubicBezTo>
                <a:cubicBezTo>
                  <a:pt x="1322" y="134"/>
                  <a:pt x="1322" y="134"/>
                  <a:pt x="1322" y="134"/>
                </a:cubicBezTo>
                <a:cubicBezTo>
                  <a:pt x="1323" y="132"/>
                  <a:pt x="1325" y="130"/>
                  <a:pt x="1327" y="129"/>
                </a:cubicBezTo>
                <a:cubicBezTo>
                  <a:pt x="1329" y="127"/>
                  <a:pt x="1331" y="127"/>
                  <a:pt x="1333" y="127"/>
                </a:cubicBezTo>
                <a:cubicBezTo>
                  <a:pt x="1334" y="127"/>
                  <a:pt x="1335" y="127"/>
                  <a:pt x="1336" y="127"/>
                </a:cubicBezTo>
                <a:cubicBezTo>
                  <a:pt x="1338" y="120"/>
                  <a:pt x="1338" y="120"/>
                  <a:pt x="1338" y="120"/>
                </a:cubicBezTo>
                <a:cubicBezTo>
                  <a:pt x="1337" y="120"/>
                  <a:pt x="1336" y="119"/>
                  <a:pt x="1335" y="119"/>
                </a:cubicBezTo>
                <a:cubicBezTo>
                  <a:pt x="1333" y="119"/>
                  <a:pt x="1331" y="120"/>
                  <a:pt x="1330" y="121"/>
                </a:cubicBezTo>
                <a:cubicBezTo>
                  <a:pt x="1328" y="122"/>
                  <a:pt x="1326" y="123"/>
                  <a:pt x="1325" y="125"/>
                </a:cubicBezTo>
                <a:cubicBezTo>
                  <a:pt x="1324" y="126"/>
                  <a:pt x="1323" y="128"/>
                  <a:pt x="1322" y="129"/>
                </a:cubicBezTo>
                <a:close/>
                <a:moveTo>
                  <a:pt x="1349" y="153"/>
                </a:moveTo>
                <a:cubicBezTo>
                  <a:pt x="1354" y="120"/>
                  <a:pt x="1354" y="120"/>
                  <a:pt x="1354" y="120"/>
                </a:cubicBezTo>
                <a:cubicBezTo>
                  <a:pt x="1352" y="119"/>
                  <a:pt x="1352" y="119"/>
                  <a:pt x="1352" y="119"/>
                </a:cubicBezTo>
                <a:cubicBezTo>
                  <a:pt x="1342" y="121"/>
                  <a:pt x="1342" y="121"/>
                  <a:pt x="1342" y="121"/>
                </a:cubicBezTo>
                <a:cubicBezTo>
                  <a:pt x="1342" y="123"/>
                  <a:pt x="1342" y="123"/>
                  <a:pt x="1342" y="123"/>
                </a:cubicBezTo>
                <a:cubicBezTo>
                  <a:pt x="1346" y="125"/>
                  <a:pt x="1346" y="125"/>
                  <a:pt x="1346" y="125"/>
                </a:cubicBezTo>
                <a:cubicBezTo>
                  <a:pt x="1345" y="132"/>
                  <a:pt x="1345" y="138"/>
                  <a:pt x="1344" y="142"/>
                </a:cubicBezTo>
                <a:cubicBezTo>
                  <a:pt x="1343" y="150"/>
                  <a:pt x="1342" y="154"/>
                  <a:pt x="1342" y="156"/>
                </a:cubicBezTo>
                <a:cubicBezTo>
                  <a:pt x="1342" y="157"/>
                  <a:pt x="1342" y="158"/>
                  <a:pt x="1343" y="159"/>
                </a:cubicBezTo>
                <a:cubicBezTo>
                  <a:pt x="1344" y="160"/>
                  <a:pt x="1345" y="160"/>
                  <a:pt x="1347" y="160"/>
                </a:cubicBezTo>
                <a:cubicBezTo>
                  <a:pt x="1349" y="160"/>
                  <a:pt x="1350" y="159"/>
                  <a:pt x="1352" y="158"/>
                </a:cubicBezTo>
                <a:cubicBezTo>
                  <a:pt x="1353" y="157"/>
                  <a:pt x="1354" y="156"/>
                  <a:pt x="1355" y="155"/>
                </a:cubicBezTo>
                <a:cubicBezTo>
                  <a:pt x="1354" y="154"/>
                  <a:pt x="1354" y="154"/>
                  <a:pt x="1354" y="154"/>
                </a:cubicBezTo>
                <a:cubicBezTo>
                  <a:pt x="1353" y="154"/>
                  <a:pt x="1352" y="155"/>
                  <a:pt x="1352" y="155"/>
                </a:cubicBezTo>
                <a:cubicBezTo>
                  <a:pt x="1351" y="156"/>
                  <a:pt x="1351" y="156"/>
                  <a:pt x="1350" y="156"/>
                </a:cubicBezTo>
                <a:cubicBezTo>
                  <a:pt x="1350" y="156"/>
                  <a:pt x="1350" y="156"/>
                  <a:pt x="1349" y="155"/>
                </a:cubicBezTo>
                <a:cubicBezTo>
                  <a:pt x="1349" y="155"/>
                  <a:pt x="1349" y="155"/>
                  <a:pt x="1349" y="154"/>
                </a:cubicBezTo>
                <a:lnTo>
                  <a:pt x="1349" y="153"/>
                </a:lnTo>
                <a:close/>
                <a:moveTo>
                  <a:pt x="1351" y="112"/>
                </a:moveTo>
                <a:cubicBezTo>
                  <a:pt x="1353" y="112"/>
                  <a:pt x="1354" y="111"/>
                  <a:pt x="1355" y="110"/>
                </a:cubicBezTo>
                <a:cubicBezTo>
                  <a:pt x="1356" y="109"/>
                  <a:pt x="1356" y="108"/>
                  <a:pt x="1356" y="107"/>
                </a:cubicBezTo>
                <a:cubicBezTo>
                  <a:pt x="1356" y="106"/>
                  <a:pt x="1356" y="105"/>
                  <a:pt x="1355" y="104"/>
                </a:cubicBezTo>
                <a:cubicBezTo>
                  <a:pt x="1354" y="103"/>
                  <a:pt x="1353" y="103"/>
                  <a:pt x="1352" y="103"/>
                </a:cubicBezTo>
                <a:cubicBezTo>
                  <a:pt x="1351" y="103"/>
                  <a:pt x="1350" y="103"/>
                  <a:pt x="1349" y="104"/>
                </a:cubicBezTo>
                <a:cubicBezTo>
                  <a:pt x="1348" y="105"/>
                  <a:pt x="1348" y="107"/>
                  <a:pt x="1348" y="108"/>
                </a:cubicBezTo>
                <a:cubicBezTo>
                  <a:pt x="1348" y="109"/>
                  <a:pt x="1348" y="110"/>
                  <a:pt x="1349" y="111"/>
                </a:cubicBezTo>
                <a:cubicBezTo>
                  <a:pt x="1350" y="111"/>
                  <a:pt x="1350" y="112"/>
                  <a:pt x="1351" y="112"/>
                </a:cubicBezTo>
                <a:close/>
                <a:moveTo>
                  <a:pt x="1374" y="129"/>
                </a:moveTo>
                <a:cubicBezTo>
                  <a:pt x="1375" y="120"/>
                  <a:pt x="1375" y="120"/>
                  <a:pt x="1375" y="120"/>
                </a:cubicBezTo>
                <a:cubicBezTo>
                  <a:pt x="1374" y="119"/>
                  <a:pt x="1374" y="119"/>
                  <a:pt x="1374" y="119"/>
                </a:cubicBezTo>
                <a:cubicBezTo>
                  <a:pt x="1365" y="121"/>
                  <a:pt x="1365" y="121"/>
                  <a:pt x="1365" y="121"/>
                </a:cubicBezTo>
                <a:cubicBezTo>
                  <a:pt x="1365" y="124"/>
                  <a:pt x="1365" y="124"/>
                  <a:pt x="1365" y="124"/>
                </a:cubicBezTo>
                <a:cubicBezTo>
                  <a:pt x="1368" y="125"/>
                  <a:pt x="1368" y="125"/>
                  <a:pt x="1368" y="125"/>
                </a:cubicBezTo>
                <a:cubicBezTo>
                  <a:pt x="1364" y="159"/>
                  <a:pt x="1364" y="159"/>
                  <a:pt x="1364" y="159"/>
                </a:cubicBezTo>
                <a:cubicBezTo>
                  <a:pt x="1370" y="159"/>
                  <a:pt x="1370" y="159"/>
                  <a:pt x="1370" y="159"/>
                </a:cubicBezTo>
                <a:cubicBezTo>
                  <a:pt x="1374" y="134"/>
                  <a:pt x="1374" y="134"/>
                  <a:pt x="1374" y="134"/>
                </a:cubicBezTo>
                <a:cubicBezTo>
                  <a:pt x="1375" y="131"/>
                  <a:pt x="1377" y="129"/>
                  <a:pt x="1380" y="127"/>
                </a:cubicBezTo>
                <a:cubicBezTo>
                  <a:pt x="1382" y="125"/>
                  <a:pt x="1384" y="124"/>
                  <a:pt x="1386" y="124"/>
                </a:cubicBezTo>
                <a:cubicBezTo>
                  <a:pt x="1388" y="124"/>
                  <a:pt x="1389" y="125"/>
                  <a:pt x="1389" y="126"/>
                </a:cubicBezTo>
                <a:cubicBezTo>
                  <a:pt x="1390" y="127"/>
                  <a:pt x="1390" y="128"/>
                  <a:pt x="1390" y="130"/>
                </a:cubicBezTo>
                <a:cubicBezTo>
                  <a:pt x="1390" y="132"/>
                  <a:pt x="1390" y="134"/>
                  <a:pt x="1390" y="135"/>
                </a:cubicBezTo>
                <a:cubicBezTo>
                  <a:pt x="1390" y="137"/>
                  <a:pt x="1389" y="140"/>
                  <a:pt x="1389" y="142"/>
                </a:cubicBezTo>
                <a:cubicBezTo>
                  <a:pt x="1388" y="144"/>
                  <a:pt x="1388" y="144"/>
                  <a:pt x="1388" y="144"/>
                </a:cubicBezTo>
                <a:cubicBezTo>
                  <a:pt x="1388" y="147"/>
                  <a:pt x="1388" y="147"/>
                  <a:pt x="1388" y="147"/>
                </a:cubicBezTo>
                <a:cubicBezTo>
                  <a:pt x="1387" y="151"/>
                  <a:pt x="1387" y="154"/>
                  <a:pt x="1387" y="156"/>
                </a:cubicBezTo>
                <a:cubicBezTo>
                  <a:pt x="1387" y="159"/>
                  <a:pt x="1388" y="160"/>
                  <a:pt x="1391" y="160"/>
                </a:cubicBezTo>
                <a:cubicBezTo>
                  <a:pt x="1392" y="160"/>
                  <a:pt x="1394" y="160"/>
                  <a:pt x="1395" y="159"/>
                </a:cubicBezTo>
                <a:cubicBezTo>
                  <a:pt x="1396" y="159"/>
                  <a:pt x="1397" y="158"/>
                  <a:pt x="1397" y="157"/>
                </a:cubicBezTo>
                <a:cubicBezTo>
                  <a:pt x="1398" y="157"/>
                  <a:pt x="1399" y="156"/>
                  <a:pt x="1399" y="156"/>
                </a:cubicBezTo>
                <a:cubicBezTo>
                  <a:pt x="1398" y="154"/>
                  <a:pt x="1398" y="154"/>
                  <a:pt x="1398" y="154"/>
                </a:cubicBezTo>
                <a:cubicBezTo>
                  <a:pt x="1397" y="155"/>
                  <a:pt x="1396" y="156"/>
                  <a:pt x="1395" y="156"/>
                </a:cubicBezTo>
                <a:cubicBezTo>
                  <a:pt x="1394" y="156"/>
                  <a:pt x="1394" y="155"/>
                  <a:pt x="1394" y="154"/>
                </a:cubicBezTo>
                <a:cubicBezTo>
                  <a:pt x="1394" y="152"/>
                  <a:pt x="1394" y="149"/>
                  <a:pt x="1395" y="145"/>
                </a:cubicBezTo>
                <a:cubicBezTo>
                  <a:pt x="1395" y="142"/>
                  <a:pt x="1395" y="142"/>
                  <a:pt x="1395" y="142"/>
                </a:cubicBezTo>
                <a:cubicBezTo>
                  <a:pt x="1396" y="140"/>
                  <a:pt x="1396" y="140"/>
                  <a:pt x="1396" y="140"/>
                </a:cubicBezTo>
                <a:cubicBezTo>
                  <a:pt x="1397" y="135"/>
                  <a:pt x="1397" y="132"/>
                  <a:pt x="1397" y="130"/>
                </a:cubicBezTo>
                <a:cubicBezTo>
                  <a:pt x="1397" y="126"/>
                  <a:pt x="1397" y="123"/>
                  <a:pt x="1395" y="122"/>
                </a:cubicBezTo>
                <a:cubicBezTo>
                  <a:pt x="1394" y="120"/>
                  <a:pt x="1392" y="119"/>
                  <a:pt x="1389" y="119"/>
                </a:cubicBezTo>
                <a:cubicBezTo>
                  <a:pt x="1386" y="119"/>
                  <a:pt x="1384" y="120"/>
                  <a:pt x="1381" y="122"/>
                </a:cubicBezTo>
                <a:cubicBezTo>
                  <a:pt x="1379" y="124"/>
                  <a:pt x="1376" y="126"/>
                  <a:pt x="1374" y="129"/>
                </a:cubicBezTo>
                <a:close/>
                <a:moveTo>
                  <a:pt x="1433" y="162"/>
                </a:moveTo>
                <a:cubicBezTo>
                  <a:pt x="1440" y="119"/>
                  <a:pt x="1440" y="119"/>
                  <a:pt x="1440" y="119"/>
                </a:cubicBezTo>
                <a:cubicBezTo>
                  <a:pt x="1435" y="121"/>
                  <a:pt x="1435" y="121"/>
                  <a:pt x="1435" y="121"/>
                </a:cubicBezTo>
                <a:cubicBezTo>
                  <a:pt x="1434" y="121"/>
                  <a:pt x="1433" y="120"/>
                  <a:pt x="1432" y="120"/>
                </a:cubicBezTo>
                <a:cubicBezTo>
                  <a:pt x="1430" y="120"/>
                  <a:pt x="1429" y="119"/>
                  <a:pt x="1428" y="119"/>
                </a:cubicBezTo>
                <a:cubicBezTo>
                  <a:pt x="1423" y="119"/>
                  <a:pt x="1419" y="121"/>
                  <a:pt x="1416" y="123"/>
                </a:cubicBezTo>
                <a:cubicBezTo>
                  <a:pt x="1412" y="126"/>
                  <a:pt x="1410" y="129"/>
                  <a:pt x="1408" y="133"/>
                </a:cubicBezTo>
                <a:cubicBezTo>
                  <a:pt x="1406" y="137"/>
                  <a:pt x="1405" y="141"/>
                  <a:pt x="1405" y="145"/>
                </a:cubicBezTo>
                <a:cubicBezTo>
                  <a:pt x="1405" y="150"/>
                  <a:pt x="1406" y="153"/>
                  <a:pt x="1408" y="156"/>
                </a:cubicBezTo>
                <a:cubicBezTo>
                  <a:pt x="1410" y="159"/>
                  <a:pt x="1413" y="160"/>
                  <a:pt x="1417" y="160"/>
                </a:cubicBezTo>
                <a:cubicBezTo>
                  <a:pt x="1419" y="160"/>
                  <a:pt x="1421" y="159"/>
                  <a:pt x="1423" y="158"/>
                </a:cubicBezTo>
                <a:cubicBezTo>
                  <a:pt x="1425" y="157"/>
                  <a:pt x="1426" y="156"/>
                  <a:pt x="1428" y="155"/>
                </a:cubicBezTo>
                <a:cubicBezTo>
                  <a:pt x="1426" y="164"/>
                  <a:pt x="1426" y="164"/>
                  <a:pt x="1426" y="164"/>
                </a:cubicBezTo>
                <a:cubicBezTo>
                  <a:pt x="1426" y="167"/>
                  <a:pt x="1425" y="169"/>
                  <a:pt x="1424" y="170"/>
                </a:cubicBezTo>
                <a:cubicBezTo>
                  <a:pt x="1422" y="172"/>
                  <a:pt x="1420" y="172"/>
                  <a:pt x="1417" y="172"/>
                </a:cubicBezTo>
                <a:cubicBezTo>
                  <a:pt x="1415" y="172"/>
                  <a:pt x="1414" y="172"/>
                  <a:pt x="1412" y="171"/>
                </a:cubicBezTo>
                <a:cubicBezTo>
                  <a:pt x="1410" y="171"/>
                  <a:pt x="1409" y="170"/>
                  <a:pt x="1408" y="170"/>
                </a:cubicBezTo>
                <a:cubicBezTo>
                  <a:pt x="1406" y="175"/>
                  <a:pt x="1406" y="175"/>
                  <a:pt x="1406" y="175"/>
                </a:cubicBezTo>
                <a:cubicBezTo>
                  <a:pt x="1407" y="176"/>
                  <a:pt x="1408" y="176"/>
                  <a:pt x="1410" y="176"/>
                </a:cubicBezTo>
                <a:cubicBezTo>
                  <a:pt x="1411" y="177"/>
                  <a:pt x="1413" y="177"/>
                  <a:pt x="1414" y="177"/>
                </a:cubicBezTo>
                <a:cubicBezTo>
                  <a:pt x="1417" y="177"/>
                  <a:pt x="1420" y="176"/>
                  <a:pt x="1423" y="175"/>
                </a:cubicBezTo>
                <a:cubicBezTo>
                  <a:pt x="1425" y="174"/>
                  <a:pt x="1428" y="173"/>
                  <a:pt x="1430" y="170"/>
                </a:cubicBezTo>
                <a:cubicBezTo>
                  <a:pt x="1432" y="168"/>
                  <a:pt x="1433" y="165"/>
                  <a:pt x="1433" y="162"/>
                </a:cubicBezTo>
                <a:close/>
                <a:moveTo>
                  <a:pt x="1432" y="125"/>
                </a:moveTo>
                <a:cubicBezTo>
                  <a:pt x="1428" y="150"/>
                  <a:pt x="1428" y="150"/>
                  <a:pt x="1428" y="150"/>
                </a:cubicBezTo>
                <a:cubicBezTo>
                  <a:pt x="1427" y="151"/>
                  <a:pt x="1426" y="153"/>
                  <a:pt x="1424" y="154"/>
                </a:cubicBezTo>
                <a:cubicBezTo>
                  <a:pt x="1423" y="155"/>
                  <a:pt x="1421" y="155"/>
                  <a:pt x="1419" y="155"/>
                </a:cubicBezTo>
                <a:cubicBezTo>
                  <a:pt x="1417" y="155"/>
                  <a:pt x="1415" y="155"/>
                  <a:pt x="1414" y="153"/>
                </a:cubicBezTo>
                <a:cubicBezTo>
                  <a:pt x="1413" y="151"/>
                  <a:pt x="1412" y="148"/>
                  <a:pt x="1412" y="145"/>
                </a:cubicBezTo>
                <a:cubicBezTo>
                  <a:pt x="1412" y="142"/>
                  <a:pt x="1413" y="138"/>
                  <a:pt x="1414" y="135"/>
                </a:cubicBezTo>
                <a:cubicBezTo>
                  <a:pt x="1415" y="132"/>
                  <a:pt x="1417" y="129"/>
                  <a:pt x="1419" y="127"/>
                </a:cubicBezTo>
                <a:cubicBezTo>
                  <a:pt x="1421" y="124"/>
                  <a:pt x="1424" y="123"/>
                  <a:pt x="1427" y="123"/>
                </a:cubicBezTo>
                <a:cubicBezTo>
                  <a:pt x="1429" y="123"/>
                  <a:pt x="1431" y="124"/>
                  <a:pt x="1432" y="125"/>
                </a:cubicBezTo>
                <a:close/>
                <a:moveTo>
                  <a:pt x="1076" y="242"/>
                </a:moveTo>
                <a:cubicBezTo>
                  <a:pt x="1072" y="249"/>
                  <a:pt x="1072" y="249"/>
                  <a:pt x="1072" y="249"/>
                </a:cubicBezTo>
                <a:cubicBezTo>
                  <a:pt x="1072" y="242"/>
                  <a:pt x="1072" y="242"/>
                  <a:pt x="1072" y="242"/>
                </a:cubicBezTo>
                <a:cubicBezTo>
                  <a:pt x="1066" y="208"/>
                  <a:pt x="1066" y="208"/>
                  <a:pt x="1066" y="208"/>
                </a:cubicBezTo>
                <a:cubicBezTo>
                  <a:pt x="1050" y="208"/>
                  <a:pt x="1050" y="208"/>
                  <a:pt x="1050" y="208"/>
                </a:cubicBezTo>
                <a:cubicBezTo>
                  <a:pt x="1049" y="211"/>
                  <a:pt x="1049" y="211"/>
                  <a:pt x="1049" y="211"/>
                </a:cubicBezTo>
                <a:cubicBezTo>
                  <a:pt x="1056" y="212"/>
                  <a:pt x="1056" y="212"/>
                  <a:pt x="1056" y="212"/>
                </a:cubicBezTo>
                <a:cubicBezTo>
                  <a:pt x="1045" y="256"/>
                  <a:pt x="1045" y="256"/>
                  <a:pt x="1045" y="256"/>
                </a:cubicBezTo>
                <a:cubicBezTo>
                  <a:pt x="1039" y="257"/>
                  <a:pt x="1039" y="257"/>
                  <a:pt x="1039" y="257"/>
                </a:cubicBezTo>
                <a:cubicBezTo>
                  <a:pt x="1039" y="260"/>
                  <a:pt x="1039" y="260"/>
                  <a:pt x="1039" y="260"/>
                </a:cubicBezTo>
                <a:cubicBezTo>
                  <a:pt x="1057" y="260"/>
                  <a:pt x="1057" y="260"/>
                  <a:pt x="1057" y="260"/>
                </a:cubicBezTo>
                <a:cubicBezTo>
                  <a:pt x="1057" y="257"/>
                  <a:pt x="1057" y="257"/>
                  <a:pt x="1057" y="257"/>
                </a:cubicBezTo>
                <a:cubicBezTo>
                  <a:pt x="1050" y="256"/>
                  <a:pt x="1050" y="256"/>
                  <a:pt x="1050" y="256"/>
                </a:cubicBezTo>
                <a:cubicBezTo>
                  <a:pt x="1057" y="225"/>
                  <a:pt x="1057" y="225"/>
                  <a:pt x="1057" y="225"/>
                </a:cubicBezTo>
                <a:cubicBezTo>
                  <a:pt x="1060" y="211"/>
                  <a:pt x="1060" y="211"/>
                  <a:pt x="1060" y="211"/>
                </a:cubicBezTo>
                <a:cubicBezTo>
                  <a:pt x="1062" y="225"/>
                  <a:pt x="1062" y="225"/>
                  <a:pt x="1062" y="225"/>
                </a:cubicBezTo>
                <a:cubicBezTo>
                  <a:pt x="1068" y="261"/>
                  <a:pt x="1068" y="261"/>
                  <a:pt x="1068" y="261"/>
                </a:cubicBezTo>
                <a:cubicBezTo>
                  <a:pt x="1072" y="260"/>
                  <a:pt x="1072" y="260"/>
                  <a:pt x="1072" y="260"/>
                </a:cubicBezTo>
                <a:cubicBezTo>
                  <a:pt x="1088" y="224"/>
                  <a:pt x="1088" y="224"/>
                  <a:pt x="1088" y="224"/>
                </a:cubicBezTo>
                <a:cubicBezTo>
                  <a:pt x="1094" y="211"/>
                  <a:pt x="1094" y="211"/>
                  <a:pt x="1094" y="211"/>
                </a:cubicBezTo>
                <a:cubicBezTo>
                  <a:pt x="1093" y="225"/>
                  <a:pt x="1093" y="225"/>
                  <a:pt x="1093" y="225"/>
                </a:cubicBezTo>
                <a:cubicBezTo>
                  <a:pt x="1091" y="256"/>
                  <a:pt x="1091" y="256"/>
                  <a:pt x="1091" y="256"/>
                </a:cubicBezTo>
                <a:cubicBezTo>
                  <a:pt x="1085" y="257"/>
                  <a:pt x="1085" y="257"/>
                  <a:pt x="1085" y="257"/>
                </a:cubicBezTo>
                <a:cubicBezTo>
                  <a:pt x="1084" y="260"/>
                  <a:pt x="1084" y="260"/>
                  <a:pt x="1084" y="260"/>
                </a:cubicBezTo>
                <a:cubicBezTo>
                  <a:pt x="1104" y="260"/>
                  <a:pt x="1104" y="260"/>
                  <a:pt x="1104" y="260"/>
                </a:cubicBezTo>
                <a:cubicBezTo>
                  <a:pt x="1104" y="257"/>
                  <a:pt x="1104" y="257"/>
                  <a:pt x="1104" y="257"/>
                </a:cubicBezTo>
                <a:cubicBezTo>
                  <a:pt x="1098" y="256"/>
                  <a:pt x="1098" y="256"/>
                  <a:pt x="1098" y="256"/>
                </a:cubicBezTo>
                <a:cubicBezTo>
                  <a:pt x="1099" y="212"/>
                  <a:pt x="1099" y="212"/>
                  <a:pt x="1099" y="212"/>
                </a:cubicBezTo>
                <a:cubicBezTo>
                  <a:pt x="1106" y="211"/>
                  <a:pt x="1106" y="211"/>
                  <a:pt x="1106" y="211"/>
                </a:cubicBezTo>
                <a:cubicBezTo>
                  <a:pt x="1106" y="208"/>
                  <a:pt x="1106" y="208"/>
                  <a:pt x="1106" y="208"/>
                </a:cubicBezTo>
                <a:cubicBezTo>
                  <a:pt x="1091" y="208"/>
                  <a:pt x="1091" y="208"/>
                  <a:pt x="1091" y="208"/>
                </a:cubicBezTo>
                <a:cubicBezTo>
                  <a:pt x="1090" y="211"/>
                  <a:pt x="1087" y="217"/>
                  <a:pt x="1083" y="225"/>
                </a:cubicBezTo>
                <a:cubicBezTo>
                  <a:pt x="1079" y="233"/>
                  <a:pt x="1077" y="239"/>
                  <a:pt x="1076" y="242"/>
                </a:cubicBezTo>
                <a:close/>
                <a:moveTo>
                  <a:pt x="1138" y="253"/>
                </a:moveTo>
                <a:cubicBezTo>
                  <a:pt x="1136" y="251"/>
                  <a:pt x="1136" y="251"/>
                  <a:pt x="1136" y="251"/>
                </a:cubicBezTo>
                <a:cubicBezTo>
                  <a:pt x="1134" y="253"/>
                  <a:pt x="1133" y="254"/>
                  <a:pt x="1131" y="255"/>
                </a:cubicBezTo>
                <a:cubicBezTo>
                  <a:pt x="1129" y="256"/>
                  <a:pt x="1126" y="256"/>
                  <a:pt x="1124" y="256"/>
                </a:cubicBezTo>
                <a:cubicBezTo>
                  <a:pt x="1121" y="256"/>
                  <a:pt x="1119" y="255"/>
                  <a:pt x="1118" y="253"/>
                </a:cubicBezTo>
                <a:cubicBezTo>
                  <a:pt x="1117" y="250"/>
                  <a:pt x="1116" y="247"/>
                  <a:pt x="1116" y="244"/>
                </a:cubicBezTo>
                <a:cubicBezTo>
                  <a:pt x="1119" y="244"/>
                  <a:pt x="1123" y="244"/>
                  <a:pt x="1126" y="242"/>
                </a:cubicBezTo>
                <a:cubicBezTo>
                  <a:pt x="1130" y="241"/>
                  <a:pt x="1133" y="240"/>
                  <a:pt x="1136" y="237"/>
                </a:cubicBezTo>
                <a:cubicBezTo>
                  <a:pt x="1138" y="235"/>
                  <a:pt x="1140" y="232"/>
                  <a:pt x="1140" y="229"/>
                </a:cubicBezTo>
                <a:cubicBezTo>
                  <a:pt x="1140" y="226"/>
                  <a:pt x="1139" y="224"/>
                  <a:pt x="1137" y="223"/>
                </a:cubicBezTo>
                <a:cubicBezTo>
                  <a:pt x="1135" y="221"/>
                  <a:pt x="1133" y="220"/>
                  <a:pt x="1130" y="220"/>
                </a:cubicBezTo>
                <a:cubicBezTo>
                  <a:pt x="1126" y="220"/>
                  <a:pt x="1122" y="221"/>
                  <a:pt x="1119" y="224"/>
                </a:cubicBezTo>
                <a:cubicBezTo>
                  <a:pt x="1116" y="226"/>
                  <a:pt x="1114" y="229"/>
                  <a:pt x="1112" y="233"/>
                </a:cubicBezTo>
                <a:cubicBezTo>
                  <a:pt x="1110" y="237"/>
                  <a:pt x="1109" y="241"/>
                  <a:pt x="1109" y="246"/>
                </a:cubicBezTo>
                <a:cubicBezTo>
                  <a:pt x="1109" y="248"/>
                  <a:pt x="1110" y="251"/>
                  <a:pt x="1111" y="253"/>
                </a:cubicBezTo>
                <a:cubicBezTo>
                  <a:pt x="1111" y="255"/>
                  <a:pt x="1113" y="257"/>
                  <a:pt x="1115" y="259"/>
                </a:cubicBezTo>
                <a:cubicBezTo>
                  <a:pt x="1117" y="260"/>
                  <a:pt x="1120" y="261"/>
                  <a:pt x="1123" y="261"/>
                </a:cubicBezTo>
                <a:cubicBezTo>
                  <a:pt x="1126" y="261"/>
                  <a:pt x="1129" y="260"/>
                  <a:pt x="1132" y="258"/>
                </a:cubicBezTo>
                <a:cubicBezTo>
                  <a:pt x="1135" y="257"/>
                  <a:pt x="1136" y="255"/>
                  <a:pt x="1138" y="253"/>
                </a:cubicBezTo>
                <a:close/>
                <a:moveTo>
                  <a:pt x="1128" y="224"/>
                </a:moveTo>
                <a:cubicBezTo>
                  <a:pt x="1130" y="224"/>
                  <a:pt x="1131" y="224"/>
                  <a:pt x="1132" y="225"/>
                </a:cubicBezTo>
                <a:cubicBezTo>
                  <a:pt x="1132" y="226"/>
                  <a:pt x="1133" y="228"/>
                  <a:pt x="1133" y="229"/>
                </a:cubicBezTo>
                <a:cubicBezTo>
                  <a:pt x="1133" y="232"/>
                  <a:pt x="1132" y="234"/>
                  <a:pt x="1130" y="235"/>
                </a:cubicBezTo>
                <a:cubicBezTo>
                  <a:pt x="1129" y="237"/>
                  <a:pt x="1126" y="238"/>
                  <a:pt x="1124" y="239"/>
                </a:cubicBezTo>
                <a:cubicBezTo>
                  <a:pt x="1121" y="240"/>
                  <a:pt x="1119" y="241"/>
                  <a:pt x="1116" y="241"/>
                </a:cubicBezTo>
                <a:cubicBezTo>
                  <a:pt x="1117" y="238"/>
                  <a:pt x="1117" y="236"/>
                  <a:pt x="1118" y="233"/>
                </a:cubicBezTo>
                <a:cubicBezTo>
                  <a:pt x="1119" y="230"/>
                  <a:pt x="1121" y="228"/>
                  <a:pt x="1122" y="226"/>
                </a:cubicBezTo>
                <a:cubicBezTo>
                  <a:pt x="1124" y="225"/>
                  <a:pt x="1126" y="224"/>
                  <a:pt x="1128" y="224"/>
                </a:cubicBezTo>
                <a:close/>
                <a:moveTo>
                  <a:pt x="1175" y="254"/>
                </a:moveTo>
                <a:cubicBezTo>
                  <a:pt x="1182" y="204"/>
                  <a:pt x="1182" y="204"/>
                  <a:pt x="1182" y="204"/>
                </a:cubicBezTo>
                <a:cubicBezTo>
                  <a:pt x="1181" y="204"/>
                  <a:pt x="1181" y="204"/>
                  <a:pt x="1181" y="204"/>
                </a:cubicBezTo>
                <a:cubicBezTo>
                  <a:pt x="1171" y="205"/>
                  <a:pt x="1171" y="205"/>
                  <a:pt x="1171" y="205"/>
                </a:cubicBezTo>
                <a:cubicBezTo>
                  <a:pt x="1170" y="207"/>
                  <a:pt x="1170" y="207"/>
                  <a:pt x="1170" y="207"/>
                </a:cubicBezTo>
                <a:cubicBezTo>
                  <a:pt x="1175" y="208"/>
                  <a:pt x="1175" y="208"/>
                  <a:pt x="1175" y="208"/>
                </a:cubicBezTo>
                <a:cubicBezTo>
                  <a:pt x="1173" y="221"/>
                  <a:pt x="1173" y="221"/>
                  <a:pt x="1173" y="221"/>
                </a:cubicBezTo>
                <a:cubicBezTo>
                  <a:pt x="1171" y="220"/>
                  <a:pt x="1169" y="220"/>
                  <a:pt x="1168" y="220"/>
                </a:cubicBezTo>
                <a:cubicBezTo>
                  <a:pt x="1163" y="220"/>
                  <a:pt x="1159" y="222"/>
                  <a:pt x="1156" y="224"/>
                </a:cubicBezTo>
                <a:cubicBezTo>
                  <a:pt x="1152" y="227"/>
                  <a:pt x="1150" y="230"/>
                  <a:pt x="1148" y="234"/>
                </a:cubicBezTo>
                <a:cubicBezTo>
                  <a:pt x="1146" y="238"/>
                  <a:pt x="1145" y="242"/>
                  <a:pt x="1145" y="246"/>
                </a:cubicBezTo>
                <a:cubicBezTo>
                  <a:pt x="1145" y="250"/>
                  <a:pt x="1146" y="254"/>
                  <a:pt x="1148" y="257"/>
                </a:cubicBezTo>
                <a:cubicBezTo>
                  <a:pt x="1150" y="259"/>
                  <a:pt x="1153" y="261"/>
                  <a:pt x="1157" y="261"/>
                </a:cubicBezTo>
                <a:cubicBezTo>
                  <a:pt x="1159" y="261"/>
                  <a:pt x="1162" y="260"/>
                  <a:pt x="1163" y="259"/>
                </a:cubicBezTo>
                <a:cubicBezTo>
                  <a:pt x="1165" y="258"/>
                  <a:pt x="1167" y="256"/>
                  <a:pt x="1168" y="255"/>
                </a:cubicBezTo>
                <a:cubicBezTo>
                  <a:pt x="1168" y="256"/>
                  <a:pt x="1168" y="256"/>
                  <a:pt x="1168" y="256"/>
                </a:cubicBezTo>
                <a:cubicBezTo>
                  <a:pt x="1168" y="259"/>
                  <a:pt x="1170" y="261"/>
                  <a:pt x="1173" y="261"/>
                </a:cubicBezTo>
                <a:cubicBezTo>
                  <a:pt x="1174" y="261"/>
                  <a:pt x="1176" y="260"/>
                  <a:pt x="1177" y="259"/>
                </a:cubicBezTo>
                <a:cubicBezTo>
                  <a:pt x="1178" y="258"/>
                  <a:pt x="1179" y="257"/>
                  <a:pt x="1180" y="256"/>
                </a:cubicBezTo>
                <a:cubicBezTo>
                  <a:pt x="1179" y="255"/>
                  <a:pt x="1179" y="255"/>
                  <a:pt x="1179" y="255"/>
                </a:cubicBezTo>
                <a:cubicBezTo>
                  <a:pt x="1178" y="256"/>
                  <a:pt x="1177" y="256"/>
                  <a:pt x="1176" y="256"/>
                </a:cubicBezTo>
                <a:cubicBezTo>
                  <a:pt x="1175" y="256"/>
                  <a:pt x="1175" y="256"/>
                  <a:pt x="1175" y="255"/>
                </a:cubicBezTo>
                <a:cubicBezTo>
                  <a:pt x="1175" y="254"/>
                  <a:pt x="1175" y="254"/>
                  <a:pt x="1175" y="254"/>
                </a:cubicBezTo>
                <a:close/>
                <a:moveTo>
                  <a:pt x="1172" y="225"/>
                </a:moveTo>
                <a:cubicBezTo>
                  <a:pt x="1169" y="250"/>
                  <a:pt x="1169" y="250"/>
                  <a:pt x="1169" y="250"/>
                </a:cubicBezTo>
                <a:cubicBezTo>
                  <a:pt x="1168" y="252"/>
                  <a:pt x="1166" y="253"/>
                  <a:pt x="1164" y="254"/>
                </a:cubicBezTo>
                <a:cubicBezTo>
                  <a:pt x="1163" y="256"/>
                  <a:pt x="1161" y="256"/>
                  <a:pt x="1159" y="256"/>
                </a:cubicBezTo>
                <a:cubicBezTo>
                  <a:pt x="1157" y="256"/>
                  <a:pt x="1155" y="255"/>
                  <a:pt x="1154" y="253"/>
                </a:cubicBezTo>
                <a:cubicBezTo>
                  <a:pt x="1153" y="252"/>
                  <a:pt x="1153" y="249"/>
                  <a:pt x="1153" y="246"/>
                </a:cubicBezTo>
                <a:cubicBezTo>
                  <a:pt x="1153" y="242"/>
                  <a:pt x="1153" y="239"/>
                  <a:pt x="1154" y="236"/>
                </a:cubicBezTo>
                <a:cubicBezTo>
                  <a:pt x="1155" y="232"/>
                  <a:pt x="1157" y="230"/>
                  <a:pt x="1159" y="227"/>
                </a:cubicBezTo>
                <a:cubicBezTo>
                  <a:pt x="1161" y="225"/>
                  <a:pt x="1164" y="224"/>
                  <a:pt x="1167" y="224"/>
                </a:cubicBezTo>
                <a:cubicBezTo>
                  <a:pt x="1169" y="224"/>
                  <a:pt x="1171" y="224"/>
                  <a:pt x="1172" y="225"/>
                </a:cubicBezTo>
                <a:close/>
                <a:moveTo>
                  <a:pt x="1198" y="254"/>
                </a:moveTo>
                <a:cubicBezTo>
                  <a:pt x="1202" y="221"/>
                  <a:pt x="1202" y="221"/>
                  <a:pt x="1202" y="221"/>
                </a:cubicBezTo>
                <a:cubicBezTo>
                  <a:pt x="1201" y="220"/>
                  <a:pt x="1201" y="220"/>
                  <a:pt x="1201" y="220"/>
                </a:cubicBezTo>
                <a:cubicBezTo>
                  <a:pt x="1191" y="222"/>
                  <a:pt x="1191" y="222"/>
                  <a:pt x="1191" y="222"/>
                </a:cubicBezTo>
                <a:cubicBezTo>
                  <a:pt x="1190" y="224"/>
                  <a:pt x="1190" y="224"/>
                  <a:pt x="1190" y="224"/>
                </a:cubicBezTo>
                <a:cubicBezTo>
                  <a:pt x="1195" y="226"/>
                  <a:pt x="1195" y="226"/>
                  <a:pt x="1195" y="226"/>
                </a:cubicBezTo>
                <a:cubicBezTo>
                  <a:pt x="1194" y="233"/>
                  <a:pt x="1193" y="239"/>
                  <a:pt x="1192" y="243"/>
                </a:cubicBezTo>
                <a:cubicBezTo>
                  <a:pt x="1191" y="251"/>
                  <a:pt x="1191" y="255"/>
                  <a:pt x="1191" y="256"/>
                </a:cubicBezTo>
                <a:cubicBezTo>
                  <a:pt x="1190" y="258"/>
                  <a:pt x="1191" y="259"/>
                  <a:pt x="1192" y="260"/>
                </a:cubicBezTo>
                <a:cubicBezTo>
                  <a:pt x="1192" y="260"/>
                  <a:pt x="1194" y="261"/>
                  <a:pt x="1195" y="261"/>
                </a:cubicBezTo>
                <a:cubicBezTo>
                  <a:pt x="1197" y="261"/>
                  <a:pt x="1199" y="260"/>
                  <a:pt x="1200" y="259"/>
                </a:cubicBezTo>
                <a:cubicBezTo>
                  <a:pt x="1202" y="258"/>
                  <a:pt x="1203" y="257"/>
                  <a:pt x="1203" y="256"/>
                </a:cubicBezTo>
                <a:cubicBezTo>
                  <a:pt x="1202" y="254"/>
                  <a:pt x="1202" y="254"/>
                  <a:pt x="1202" y="254"/>
                </a:cubicBezTo>
                <a:cubicBezTo>
                  <a:pt x="1202" y="255"/>
                  <a:pt x="1201" y="256"/>
                  <a:pt x="1200" y="256"/>
                </a:cubicBezTo>
                <a:cubicBezTo>
                  <a:pt x="1200" y="256"/>
                  <a:pt x="1199" y="256"/>
                  <a:pt x="1199" y="256"/>
                </a:cubicBezTo>
                <a:cubicBezTo>
                  <a:pt x="1198" y="256"/>
                  <a:pt x="1198" y="256"/>
                  <a:pt x="1198" y="256"/>
                </a:cubicBezTo>
                <a:cubicBezTo>
                  <a:pt x="1198" y="256"/>
                  <a:pt x="1198" y="255"/>
                  <a:pt x="1198" y="255"/>
                </a:cubicBezTo>
                <a:lnTo>
                  <a:pt x="1198" y="254"/>
                </a:lnTo>
                <a:close/>
                <a:moveTo>
                  <a:pt x="1200" y="213"/>
                </a:moveTo>
                <a:cubicBezTo>
                  <a:pt x="1201" y="213"/>
                  <a:pt x="1202" y="212"/>
                  <a:pt x="1203" y="211"/>
                </a:cubicBezTo>
                <a:cubicBezTo>
                  <a:pt x="1204" y="210"/>
                  <a:pt x="1205" y="209"/>
                  <a:pt x="1205" y="207"/>
                </a:cubicBezTo>
                <a:cubicBezTo>
                  <a:pt x="1205" y="206"/>
                  <a:pt x="1204" y="206"/>
                  <a:pt x="1204" y="205"/>
                </a:cubicBezTo>
                <a:cubicBezTo>
                  <a:pt x="1203" y="204"/>
                  <a:pt x="1202" y="204"/>
                  <a:pt x="1201" y="204"/>
                </a:cubicBezTo>
                <a:cubicBezTo>
                  <a:pt x="1200" y="204"/>
                  <a:pt x="1198" y="204"/>
                  <a:pt x="1198" y="205"/>
                </a:cubicBezTo>
                <a:cubicBezTo>
                  <a:pt x="1197" y="206"/>
                  <a:pt x="1196" y="207"/>
                  <a:pt x="1196" y="209"/>
                </a:cubicBezTo>
                <a:cubicBezTo>
                  <a:pt x="1196" y="210"/>
                  <a:pt x="1197" y="211"/>
                  <a:pt x="1197" y="212"/>
                </a:cubicBezTo>
                <a:cubicBezTo>
                  <a:pt x="1198" y="212"/>
                  <a:pt x="1199" y="213"/>
                  <a:pt x="1200" y="213"/>
                </a:cubicBezTo>
                <a:close/>
                <a:moveTo>
                  <a:pt x="1237" y="228"/>
                </a:moveTo>
                <a:cubicBezTo>
                  <a:pt x="1238" y="229"/>
                  <a:pt x="1238" y="229"/>
                  <a:pt x="1238" y="229"/>
                </a:cubicBezTo>
                <a:cubicBezTo>
                  <a:pt x="1240" y="222"/>
                  <a:pt x="1240" y="222"/>
                  <a:pt x="1240" y="222"/>
                </a:cubicBezTo>
                <a:cubicBezTo>
                  <a:pt x="1239" y="221"/>
                  <a:pt x="1238" y="221"/>
                  <a:pt x="1237" y="221"/>
                </a:cubicBezTo>
                <a:cubicBezTo>
                  <a:pt x="1235" y="220"/>
                  <a:pt x="1234" y="220"/>
                  <a:pt x="1232" y="220"/>
                </a:cubicBezTo>
                <a:cubicBezTo>
                  <a:pt x="1228" y="220"/>
                  <a:pt x="1224" y="221"/>
                  <a:pt x="1221" y="224"/>
                </a:cubicBezTo>
                <a:cubicBezTo>
                  <a:pt x="1218" y="227"/>
                  <a:pt x="1216" y="230"/>
                  <a:pt x="1214" y="234"/>
                </a:cubicBezTo>
                <a:cubicBezTo>
                  <a:pt x="1213" y="237"/>
                  <a:pt x="1212" y="241"/>
                  <a:pt x="1212" y="245"/>
                </a:cubicBezTo>
                <a:cubicBezTo>
                  <a:pt x="1212" y="250"/>
                  <a:pt x="1213" y="254"/>
                  <a:pt x="1215" y="257"/>
                </a:cubicBezTo>
                <a:cubicBezTo>
                  <a:pt x="1217" y="259"/>
                  <a:pt x="1220" y="261"/>
                  <a:pt x="1224" y="261"/>
                </a:cubicBezTo>
                <a:cubicBezTo>
                  <a:pt x="1227" y="261"/>
                  <a:pt x="1230" y="260"/>
                  <a:pt x="1232" y="259"/>
                </a:cubicBezTo>
                <a:cubicBezTo>
                  <a:pt x="1235" y="257"/>
                  <a:pt x="1236" y="256"/>
                  <a:pt x="1238" y="254"/>
                </a:cubicBezTo>
                <a:cubicBezTo>
                  <a:pt x="1236" y="252"/>
                  <a:pt x="1236" y="252"/>
                  <a:pt x="1236" y="252"/>
                </a:cubicBezTo>
                <a:cubicBezTo>
                  <a:pt x="1235" y="253"/>
                  <a:pt x="1233" y="254"/>
                  <a:pt x="1232" y="255"/>
                </a:cubicBezTo>
                <a:cubicBezTo>
                  <a:pt x="1230" y="256"/>
                  <a:pt x="1229" y="256"/>
                  <a:pt x="1227" y="256"/>
                </a:cubicBezTo>
                <a:cubicBezTo>
                  <a:pt x="1224" y="256"/>
                  <a:pt x="1222" y="255"/>
                  <a:pt x="1221" y="253"/>
                </a:cubicBezTo>
                <a:cubicBezTo>
                  <a:pt x="1220" y="251"/>
                  <a:pt x="1219" y="248"/>
                  <a:pt x="1219" y="244"/>
                </a:cubicBezTo>
                <a:cubicBezTo>
                  <a:pt x="1219" y="240"/>
                  <a:pt x="1219" y="237"/>
                  <a:pt x="1221" y="234"/>
                </a:cubicBezTo>
                <a:cubicBezTo>
                  <a:pt x="1222" y="231"/>
                  <a:pt x="1223" y="229"/>
                  <a:pt x="1225" y="227"/>
                </a:cubicBezTo>
                <a:cubicBezTo>
                  <a:pt x="1227" y="225"/>
                  <a:pt x="1229" y="225"/>
                  <a:pt x="1231" y="225"/>
                </a:cubicBezTo>
                <a:cubicBezTo>
                  <a:pt x="1232" y="225"/>
                  <a:pt x="1235" y="226"/>
                  <a:pt x="1237" y="228"/>
                </a:cubicBezTo>
                <a:close/>
                <a:moveTo>
                  <a:pt x="1255" y="254"/>
                </a:moveTo>
                <a:cubicBezTo>
                  <a:pt x="1260" y="221"/>
                  <a:pt x="1260" y="221"/>
                  <a:pt x="1260" y="221"/>
                </a:cubicBezTo>
                <a:cubicBezTo>
                  <a:pt x="1259" y="220"/>
                  <a:pt x="1259" y="220"/>
                  <a:pt x="1259" y="220"/>
                </a:cubicBezTo>
                <a:cubicBezTo>
                  <a:pt x="1249" y="222"/>
                  <a:pt x="1249" y="222"/>
                  <a:pt x="1249" y="222"/>
                </a:cubicBezTo>
                <a:cubicBezTo>
                  <a:pt x="1248" y="224"/>
                  <a:pt x="1248" y="224"/>
                  <a:pt x="1248" y="224"/>
                </a:cubicBezTo>
                <a:cubicBezTo>
                  <a:pt x="1253" y="226"/>
                  <a:pt x="1253" y="226"/>
                  <a:pt x="1253" y="226"/>
                </a:cubicBezTo>
                <a:cubicBezTo>
                  <a:pt x="1252" y="233"/>
                  <a:pt x="1251" y="239"/>
                  <a:pt x="1250" y="243"/>
                </a:cubicBezTo>
                <a:cubicBezTo>
                  <a:pt x="1249" y="251"/>
                  <a:pt x="1248" y="255"/>
                  <a:pt x="1248" y="256"/>
                </a:cubicBezTo>
                <a:cubicBezTo>
                  <a:pt x="1248" y="258"/>
                  <a:pt x="1249" y="259"/>
                  <a:pt x="1249" y="260"/>
                </a:cubicBezTo>
                <a:cubicBezTo>
                  <a:pt x="1250" y="260"/>
                  <a:pt x="1251" y="261"/>
                  <a:pt x="1253" y="261"/>
                </a:cubicBezTo>
                <a:cubicBezTo>
                  <a:pt x="1255" y="261"/>
                  <a:pt x="1256" y="260"/>
                  <a:pt x="1258" y="259"/>
                </a:cubicBezTo>
                <a:cubicBezTo>
                  <a:pt x="1259" y="258"/>
                  <a:pt x="1260" y="257"/>
                  <a:pt x="1261" y="256"/>
                </a:cubicBezTo>
                <a:cubicBezTo>
                  <a:pt x="1260" y="254"/>
                  <a:pt x="1260" y="254"/>
                  <a:pt x="1260" y="254"/>
                </a:cubicBezTo>
                <a:cubicBezTo>
                  <a:pt x="1259" y="255"/>
                  <a:pt x="1259" y="256"/>
                  <a:pt x="1258" y="256"/>
                </a:cubicBezTo>
                <a:cubicBezTo>
                  <a:pt x="1258" y="256"/>
                  <a:pt x="1257" y="256"/>
                  <a:pt x="1256" y="256"/>
                </a:cubicBezTo>
                <a:cubicBezTo>
                  <a:pt x="1256" y="256"/>
                  <a:pt x="1256" y="256"/>
                  <a:pt x="1256" y="256"/>
                </a:cubicBezTo>
                <a:cubicBezTo>
                  <a:pt x="1255" y="256"/>
                  <a:pt x="1255" y="255"/>
                  <a:pt x="1255" y="255"/>
                </a:cubicBezTo>
                <a:lnTo>
                  <a:pt x="1255" y="254"/>
                </a:lnTo>
                <a:close/>
                <a:moveTo>
                  <a:pt x="1258" y="213"/>
                </a:moveTo>
                <a:cubicBezTo>
                  <a:pt x="1259" y="213"/>
                  <a:pt x="1260" y="212"/>
                  <a:pt x="1261" y="211"/>
                </a:cubicBezTo>
                <a:cubicBezTo>
                  <a:pt x="1262" y="210"/>
                  <a:pt x="1262" y="209"/>
                  <a:pt x="1262" y="207"/>
                </a:cubicBezTo>
                <a:cubicBezTo>
                  <a:pt x="1262" y="206"/>
                  <a:pt x="1262" y="206"/>
                  <a:pt x="1261" y="205"/>
                </a:cubicBezTo>
                <a:cubicBezTo>
                  <a:pt x="1261" y="204"/>
                  <a:pt x="1260" y="204"/>
                  <a:pt x="1259" y="204"/>
                </a:cubicBezTo>
                <a:cubicBezTo>
                  <a:pt x="1257" y="204"/>
                  <a:pt x="1256" y="204"/>
                  <a:pt x="1255" y="205"/>
                </a:cubicBezTo>
                <a:cubicBezTo>
                  <a:pt x="1254" y="206"/>
                  <a:pt x="1254" y="207"/>
                  <a:pt x="1254" y="209"/>
                </a:cubicBezTo>
                <a:cubicBezTo>
                  <a:pt x="1254" y="210"/>
                  <a:pt x="1254" y="211"/>
                  <a:pt x="1255" y="212"/>
                </a:cubicBezTo>
                <a:cubicBezTo>
                  <a:pt x="1256" y="212"/>
                  <a:pt x="1257" y="213"/>
                  <a:pt x="1258" y="213"/>
                </a:cubicBezTo>
                <a:close/>
                <a:moveTo>
                  <a:pt x="1282" y="229"/>
                </a:moveTo>
                <a:cubicBezTo>
                  <a:pt x="1283" y="221"/>
                  <a:pt x="1283" y="221"/>
                  <a:pt x="1283" y="221"/>
                </a:cubicBezTo>
                <a:cubicBezTo>
                  <a:pt x="1281" y="220"/>
                  <a:pt x="1281" y="220"/>
                  <a:pt x="1281" y="220"/>
                </a:cubicBezTo>
                <a:cubicBezTo>
                  <a:pt x="1273" y="222"/>
                  <a:pt x="1273" y="222"/>
                  <a:pt x="1273" y="222"/>
                </a:cubicBezTo>
                <a:cubicBezTo>
                  <a:pt x="1272" y="224"/>
                  <a:pt x="1272" y="224"/>
                  <a:pt x="1272" y="224"/>
                </a:cubicBezTo>
                <a:cubicBezTo>
                  <a:pt x="1275" y="226"/>
                  <a:pt x="1275" y="226"/>
                  <a:pt x="1275" y="226"/>
                </a:cubicBezTo>
                <a:cubicBezTo>
                  <a:pt x="1271" y="260"/>
                  <a:pt x="1271" y="260"/>
                  <a:pt x="1271" y="260"/>
                </a:cubicBezTo>
                <a:cubicBezTo>
                  <a:pt x="1278" y="260"/>
                  <a:pt x="1278" y="260"/>
                  <a:pt x="1278" y="260"/>
                </a:cubicBezTo>
                <a:cubicBezTo>
                  <a:pt x="1281" y="235"/>
                  <a:pt x="1281" y="235"/>
                  <a:pt x="1281" y="235"/>
                </a:cubicBezTo>
                <a:cubicBezTo>
                  <a:pt x="1283" y="232"/>
                  <a:pt x="1285" y="230"/>
                  <a:pt x="1287" y="228"/>
                </a:cubicBezTo>
                <a:cubicBezTo>
                  <a:pt x="1289" y="226"/>
                  <a:pt x="1291" y="225"/>
                  <a:pt x="1293" y="225"/>
                </a:cubicBezTo>
                <a:cubicBezTo>
                  <a:pt x="1295" y="225"/>
                  <a:pt x="1296" y="226"/>
                  <a:pt x="1297" y="226"/>
                </a:cubicBezTo>
                <a:cubicBezTo>
                  <a:pt x="1297" y="227"/>
                  <a:pt x="1298" y="229"/>
                  <a:pt x="1298" y="231"/>
                </a:cubicBezTo>
                <a:cubicBezTo>
                  <a:pt x="1298" y="233"/>
                  <a:pt x="1297" y="234"/>
                  <a:pt x="1297" y="236"/>
                </a:cubicBezTo>
                <a:cubicBezTo>
                  <a:pt x="1297" y="238"/>
                  <a:pt x="1297" y="240"/>
                  <a:pt x="1296" y="243"/>
                </a:cubicBezTo>
                <a:cubicBezTo>
                  <a:pt x="1296" y="245"/>
                  <a:pt x="1296" y="245"/>
                  <a:pt x="1296" y="245"/>
                </a:cubicBezTo>
                <a:cubicBezTo>
                  <a:pt x="1295" y="248"/>
                  <a:pt x="1295" y="248"/>
                  <a:pt x="1295" y="248"/>
                </a:cubicBezTo>
                <a:cubicBezTo>
                  <a:pt x="1294" y="252"/>
                  <a:pt x="1294" y="255"/>
                  <a:pt x="1294" y="256"/>
                </a:cubicBezTo>
                <a:cubicBezTo>
                  <a:pt x="1294" y="259"/>
                  <a:pt x="1295" y="261"/>
                  <a:pt x="1298" y="261"/>
                </a:cubicBezTo>
                <a:cubicBezTo>
                  <a:pt x="1300" y="261"/>
                  <a:pt x="1301" y="260"/>
                  <a:pt x="1302" y="260"/>
                </a:cubicBezTo>
                <a:cubicBezTo>
                  <a:pt x="1303" y="259"/>
                  <a:pt x="1304" y="259"/>
                  <a:pt x="1305" y="258"/>
                </a:cubicBezTo>
                <a:cubicBezTo>
                  <a:pt x="1305" y="258"/>
                  <a:pt x="1306" y="257"/>
                  <a:pt x="1306" y="257"/>
                </a:cubicBezTo>
                <a:cubicBezTo>
                  <a:pt x="1305" y="255"/>
                  <a:pt x="1305" y="255"/>
                  <a:pt x="1305" y="255"/>
                </a:cubicBezTo>
                <a:cubicBezTo>
                  <a:pt x="1304" y="256"/>
                  <a:pt x="1303" y="256"/>
                  <a:pt x="1302" y="256"/>
                </a:cubicBezTo>
                <a:cubicBezTo>
                  <a:pt x="1301" y="256"/>
                  <a:pt x="1301" y="256"/>
                  <a:pt x="1301" y="255"/>
                </a:cubicBezTo>
                <a:cubicBezTo>
                  <a:pt x="1301" y="253"/>
                  <a:pt x="1301" y="250"/>
                  <a:pt x="1302" y="246"/>
                </a:cubicBezTo>
                <a:cubicBezTo>
                  <a:pt x="1303" y="243"/>
                  <a:pt x="1303" y="243"/>
                  <a:pt x="1303" y="243"/>
                </a:cubicBezTo>
                <a:cubicBezTo>
                  <a:pt x="1303" y="241"/>
                  <a:pt x="1303" y="241"/>
                  <a:pt x="1303" y="241"/>
                </a:cubicBezTo>
                <a:cubicBezTo>
                  <a:pt x="1304" y="236"/>
                  <a:pt x="1305" y="232"/>
                  <a:pt x="1305" y="230"/>
                </a:cubicBezTo>
                <a:cubicBezTo>
                  <a:pt x="1305" y="227"/>
                  <a:pt x="1304" y="224"/>
                  <a:pt x="1302" y="223"/>
                </a:cubicBezTo>
                <a:cubicBezTo>
                  <a:pt x="1301" y="221"/>
                  <a:pt x="1299" y="220"/>
                  <a:pt x="1296" y="220"/>
                </a:cubicBezTo>
                <a:cubicBezTo>
                  <a:pt x="1294" y="220"/>
                  <a:pt x="1291" y="221"/>
                  <a:pt x="1289" y="223"/>
                </a:cubicBezTo>
                <a:cubicBezTo>
                  <a:pt x="1286" y="224"/>
                  <a:pt x="1284" y="227"/>
                  <a:pt x="1282" y="229"/>
                </a:cubicBezTo>
                <a:close/>
                <a:moveTo>
                  <a:pt x="1342" y="253"/>
                </a:moveTo>
                <a:cubicBezTo>
                  <a:pt x="1340" y="251"/>
                  <a:pt x="1340" y="251"/>
                  <a:pt x="1340" y="251"/>
                </a:cubicBezTo>
                <a:cubicBezTo>
                  <a:pt x="1339" y="253"/>
                  <a:pt x="1337" y="254"/>
                  <a:pt x="1335" y="255"/>
                </a:cubicBezTo>
                <a:cubicBezTo>
                  <a:pt x="1333" y="256"/>
                  <a:pt x="1331" y="256"/>
                  <a:pt x="1329" y="256"/>
                </a:cubicBezTo>
                <a:cubicBezTo>
                  <a:pt x="1326" y="256"/>
                  <a:pt x="1323" y="255"/>
                  <a:pt x="1322" y="253"/>
                </a:cubicBezTo>
                <a:cubicBezTo>
                  <a:pt x="1321" y="250"/>
                  <a:pt x="1320" y="247"/>
                  <a:pt x="1320" y="244"/>
                </a:cubicBezTo>
                <a:cubicBezTo>
                  <a:pt x="1323" y="244"/>
                  <a:pt x="1327" y="244"/>
                  <a:pt x="1330" y="242"/>
                </a:cubicBezTo>
                <a:cubicBezTo>
                  <a:pt x="1334" y="241"/>
                  <a:pt x="1337" y="240"/>
                  <a:pt x="1340" y="237"/>
                </a:cubicBezTo>
                <a:cubicBezTo>
                  <a:pt x="1342" y="235"/>
                  <a:pt x="1344" y="232"/>
                  <a:pt x="1344" y="229"/>
                </a:cubicBezTo>
                <a:cubicBezTo>
                  <a:pt x="1344" y="226"/>
                  <a:pt x="1343" y="224"/>
                  <a:pt x="1341" y="223"/>
                </a:cubicBezTo>
                <a:cubicBezTo>
                  <a:pt x="1340" y="221"/>
                  <a:pt x="1337" y="220"/>
                  <a:pt x="1334" y="220"/>
                </a:cubicBezTo>
                <a:cubicBezTo>
                  <a:pt x="1330" y="220"/>
                  <a:pt x="1326" y="221"/>
                  <a:pt x="1323" y="224"/>
                </a:cubicBezTo>
                <a:cubicBezTo>
                  <a:pt x="1320" y="226"/>
                  <a:pt x="1318" y="229"/>
                  <a:pt x="1316" y="233"/>
                </a:cubicBezTo>
                <a:cubicBezTo>
                  <a:pt x="1314" y="237"/>
                  <a:pt x="1313" y="241"/>
                  <a:pt x="1313" y="246"/>
                </a:cubicBezTo>
                <a:cubicBezTo>
                  <a:pt x="1313" y="248"/>
                  <a:pt x="1314" y="251"/>
                  <a:pt x="1315" y="253"/>
                </a:cubicBezTo>
                <a:cubicBezTo>
                  <a:pt x="1316" y="255"/>
                  <a:pt x="1317" y="257"/>
                  <a:pt x="1319" y="259"/>
                </a:cubicBezTo>
                <a:cubicBezTo>
                  <a:pt x="1321" y="260"/>
                  <a:pt x="1324" y="261"/>
                  <a:pt x="1327" y="261"/>
                </a:cubicBezTo>
                <a:cubicBezTo>
                  <a:pt x="1330" y="261"/>
                  <a:pt x="1333" y="260"/>
                  <a:pt x="1336" y="258"/>
                </a:cubicBezTo>
                <a:cubicBezTo>
                  <a:pt x="1339" y="257"/>
                  <a:pt x="1341" y="255"/>
                  <a:pt x="1342" y="253"/>
                </a:cubicBezTo>
                <a:close/>
                <a:moveTo>
                  <a:pt x="1332" y="224"/>
                </a:moveTo>
                <a:cubicBezTo>
                  <a:pt x="1334" y="224"/>
                  <a:pt x="1335" y="224"/>
                  <a:pt x="1336" y="225"/>
                </a:cubicBezTo>
                <a:cubicBezTo>
                  <a:pt x="1337" y="226"/>
                  <a:pt x="1337" y="228"/>
                  <a:pt x="1337" y="229"/>
                </a:cubicBezTo>
                <a:cubicBezTo>
                  <a:pt x="1337" y="232"/>
                  <a:pt x="1336" y="234"/>
                  <a:pt x="1334" y="235"/>
                </a:cubicBezTo>
                <a:cubicBezTo>
                  <a:pt x="1333" y="237"/>
                  <a:pt x="1331" y="238"/>
                  <a:pt x="1328" y="239"/>
                </a:cubicBezTo>
                <a:cubicBezTo>
                  <a:pt x="1325" y="240"/>
                  <a:pt x="1323" y="241"/>
                  <a:pt x="1321" y="241"/>
                </a:cubicBezTo>
                <a:cubicBezTo>
                  <a:pt x="1321" y="238"/>
                  <a:pt x="1321" y="236"/>
                  <a:pt x="1322" y="233"/>
                </a:cubicBezTo>
                <a:cubicBezTo>
                  <a:pt x="1323" y="230"/>
                  <a:pt x="1325" y="228"/>
                  <a:pt x="1326" y="226"/>
                </a:cubicBezTo>
                <a:cubicBezTo>
                  <a:pt x="1328" y="225"/>
                  <a:pt x="1330" y="224"/>
                  <a:pt x="1332" y="224"/>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Rectangle 14">
            <a:extLst>
              <a:ext uri="{FF2B5EF4-FFF2-40B4-BE49-F238E27FC236}">
                <a16:creationId xmlns:a16="http://schemas.microsoft.com/office/drawing/2014/main" id="{E3B0923C-66F3-41D3-81E0-20E2A2A9705A}"/>
              </a:ext>
            </a:extLst>
          </p:cNvPr>
          <p:cNvSpPr/>
          <p:nvPr userDrawn="1"/>
        </p:nvSpPr>
        <p:spPr>
          <a:xfrm>
            <a:off x="8695944" y="0"/>
            <a:ext cx="448056" cy="51435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46468917"/>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 id="2147483695" r:id="rId13"/>
    <p:sldLayoutId id="2147483696" r:id="rId14"/>
    <p:sldLayoutId id="2147483697" r:id="rId15"/>
    <p:sldLayoutId id="2147483698" r:id="rId16"/>
    <p:sldLayoutId id="2147483699" r:id="rId17"/>
    <p:sldLayoutId id="2147483700" r:id="rId18"/>
    <p:sldLayoutId id="2147483701" r:id="rId19"/>
    <p:sldLayoutId id="2147483702" r:id="rId20"/>
    <p:sldLayoutId id="2147483703" r:id="rId21"/>
    <p:sldLayoutId id="2147483704" r:id="rId22"/>
    <p:sldLayoutId id="2147483705" r:id="rId23"/>
    <p:sldLayoutId id="2147483706" r:id="rId24"/>
    <p:sldLayoutId id="2147483707" r:id="rId25"/>
    <p:sldLayoutId id="2147483708" r:id="rId26"/>
    <p:sldLayoutId id="2147483709" r:id="rId27"/>
    <p:sldLayoutId id="2147483710" r:id="rId28"/>
    <p:sldLayoutId id="2147483711" r:id="rId29"/>
    <p:sldLayoutId id="2147483712" r:id="rId30"/>
    <p:sldLayoutId id="2147483713" r:id="rId31"/>
    <p:sldLayoutId id="2147483714" r:id="rId32"/>
    <p:sldLayoutId id="2147483715" r:id="rId33"/>
  </p:sldLayoutIdLst>
  <p:hf hdr="0" ftr="0" dt="0"/>
  <p:txStyles>
    <p:titleStyle>
      <a:lvl1pPr algn="l" defTabSz="685800" rtl="0" eaLnBrk="1" latinLnBrk="0" hangingPunct="1">
        <a:lnSpc>
          <a:spcPct val="90000"/>
        </a:lnSpc>
        <a:spcBef>
          <a:spcPct val="0"/>
        </a:spcBef>
        <a:buNone/>
        <a:defRPr sz="2400" kern="1200">
          <a:solidFill>
            <a:schemeClr val="tx2"/>
          </a:solidFill>
          <a:latin typeface="+mj-lt"/>
          <a:ea typeface="+mj-ea"/>
          <a:cs typeface="+mj-cs"/>
        </a:defRPr>
      </a:lvl1pPr>
    </p:titleStyle>
    <p:bodyStyle>
      <a:lvl1pPr marL="234950" indent="-234950" algn="l" defTabSz="685800" rtl="0" eaLnBrk="1" latinLnBrk="0" hangingPunct="1">
        <a:lnSpc>
          <a:spcPct val="110000"/>
        </a:lnSpc>
        <a:spcBef>
          <a:spcPts val="600"/>
        </a:spcBef>
        <a:buFont typeface="Arial" panose="020B0604020202020204" pitchFamily="34" charset="0"/>
        <a:buChar char="•"/>
        <a:defRPr sz="1400" kern="1200">
          <a:solidFill>
            <a:schemeClr val="tx1"/>
          </a:solidFill>
          <a:latin typeface="+mn-lt"/>
          <a:ea typeface="+mn-ea"/>
          <a:cs typeface="+mn-cs"/>
        </a:defRPr>
      </a:lvl1pPr>
      <a:lvl2pPr marL="457200" indent="-222250" algn="l" defTabSz="685800" rtl="0" eaLnBrk="1" latinLnBrk="0" hangingPunct="1">
        <a:lnSpc>
          <a:spcPct val="110000"/>
        </a:lnSpc>
        <a:spcBef>
          <a:spcPts val="600"/>
        </a:spcBef>
        <a:buClrTx/>
        <a:buFont typeface="Arial" panose="020B0604020202020204" pitchFamily="34" charset="0"/>
        <a:buChar char="–"/>
        <a:defRPr sz="1200" kern="1200">
          <a:solidFill>
            <a:schemeClr val="tx1"/>
          </a:solidFill>
          <a:latin typeface="+mn-lt"/>
          <a:ea typeface="+mn-ea"/>
          <a:cs typeface="+mn-cs"/>
        </a:defRPr>
      </a:lvl2pPr>
      <a:lvl3pPr marL="692150" indent="-234950" algn="l" defTabSz="685800" rtl="0" eaLnBrk="1" latinLnBrk="0" hangingPunct="1">
        <a:lnSpc>
          <a:spcPct val="110000"/>
        </a:lnSpc>
        <a:spcBef>
          <a:spcPts val="600"/>
        </a:spcBef>
        <a:buFont typeface="Arial" panose="020B0604020202020204" pitchFamily="34" charset="0"/>
        <a:buChar char="•"/>
        <a:defRPr sz="1100" kern="1200">
          <a:solidFill>
            <a:schemeClr val="tx1"/>
          </a:solidFill>
          <a:latin typeface="+mn-lt"/>
          <a:ea typeface="+mn-ea"/>
          <a:cs typeface="+mn-cs"/>
        </a:defRPr>
      </a:lvl3pPr>
      <a:lvl4pPr marL="914400" indent="-222250" algn="l" defTabSz="685800" rtl="0" eaLnBrk="1" latinLnBrk="0" hangingPunct="1">
        <a:lnSpc>
          <a:spcPct val="110000"/>
        </a:lnSpc>
        <a:spcBef>
          <a:spcPts val="600"/>
        </a:spcBef>
        <a:buFont typeface="Arial" panose="020B0604020202020204" pitchFamily="34" charset="0"/>
        <a:buChar char="–"/>
        <a:defRPr sz="1000" kern="1200">
          <a:solidFill>
            <a:schemeClr val="tx1"/>
          </a:solidFill>
          <a:latin typeface="+mn-lt"/>
          <a:ea typeface="+mn-ea"/>
          <a:cs typeface="+mn-cs"/>
        </a:defRPr>
      </a:lvl4pPr>
      <a:lvl5pPr marL="1149350" indent="-234950" algn="l" defTabSz="685800" rtl="0" eaLnBrk="1" latinLnBrk="0" hangingPunct="1">
        <a:lnSpc>
          <a:spcPct val="110000"/>
        </a:lnSpc>
        <a:spcBef>
          <a:spcPts val="600"/>
        </a:spcBef>
        <a:buFont typeface="Arial" panose="020B0604020202020204" pitchFamily="34" charset="0"/>
        <a:buChar char="•"/>
        <a:defRPr sz="9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12">
          <p15:clr>
            <a:srgbClr val="F26B43"/>
          </p15:clr>
        </p15:guide>
        <p15:guide id="2" orient="horz" pos="1255">
          <p15:clr>
            <a:srgbClr val="F26B43"/>
          </p15:clr>
        </p15:guide>
        <p15:guide id="3" pos="5300">
          <p15:clr>
            <a:srgbClr val="F26B43"/>
          </p15:clr>
        </p15:guide>
        <p15:guide id="4" orient="horz" pos="2907">
          <p15:clr>
            <a:srgbClr val="F26B43"/>
          </p15:clr>
        </p15:guide>
        <p15:guide id="5" orient="horz" pos="612">
          <p15:clr>
            <a:srgbClr val="F26B43"/>
          </p15:clr>
        </p15:guide>
        <p15:guide id="6" orient="horz" pos="577">
          <p15:clr>
            <a:srgbClr val="F26B43"/>
          </p15:clr>
        </p15:guide>
        <p15:guide id="7" orient="horz" pos="205">
          <p15:clr>
            <a:srgbClr val="F26B43"/>
          </p15:clr>
        </p15:guide>
        <p15:guide id="9" orient="horz" pos="1145">
          <p15:clr>
            <a:srgbClr val="F26B43"/>
          </p15:clr>
        </p15:guide>
        <p15:guide id="10" orient="horz" pos="2951">
          <p15:clr>
            <a:srgbClr val="F26B43"/>
          </p15:clr>
        </p15:guide>
        <p15:guide id="11" pos="4848">
          <p15:clr>
            <a:srgbClr val="F26B43"/>
          </p15:clr>
        </p15:guide>
        <p15:guide id="12" orient="horz" pos="368">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0.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5.png"/><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49.xml"/><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hyperlink" Target="http://www.nap.edu/" TargetMode="External"/><Relationship Id="rId2" Type="http://schemas.openxmlformats.org/officeDocument/2006/relationships/notesSlide" Target="../notesSlides/notesSlide51.xml"/><Relationship Id="rId1" Type="http://schemas.openxmlformats.org/officeDocument/2006/relationships/slideLayout" Target="../slideLayouts/slideLayout15.xml"/><Relationship Id="rId5" Type="http://schemas.openxmlformats.org/officeDocument/2006/relationships/image" Target="../media/image19.jpg"/><Relationship Id="rId4" Type="http://schemas.openxmlformats.org/officeDocument/2006/relationships/hyperlink" Target="mailto:jgootman@nas.edu" TargetMode="Externa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6.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55.xml"/><Relationship Id="rId1" Type="http://schemas.openxmlformats.org/officeDocument/2006/relationships/slideLayout" Target="../slideLayouts/slideLayout8.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58.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56.xml"/><Relationship Id="rId1" Type="http://schemas.openxmlformats.org/officeDocument/2006/relationships/slideLayout" Target="../slideLayouts/slideLayout8.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5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8.xml"/><Relationship Id="rId1" Type="http://schemas.openxmlformats.org/officeDocument/2006/relationships/slideLayout" Target="../slideLayouts/slideLayout8.xml"/></Relationships>
</file>

<file path=ppt/slides/_rels/slide6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9.xml"/><Relationship Id="rId1" Type="http://schemas.openxmlformats.org/officeDocument/2006/relationships/slideLayout" Target="../slideLayouts/slideLayout9.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1.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1.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8.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8.xml"/></Relationships>
</file>

<file path=ppt/slides/_rels/slide6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p1"/>
          <p:cNvSpPr txBox="1">
            <a:spLocks noGrp="1"/>
          </p:cNvSpPr>
          <p:nvPr>
            <p:ph type="title"/>
          </p:nvPr>
        </p:nvSpPr>
        <p:spPr>
          <a:xfrm>
            <a:off x="495300" y="1405556"/>
            <a:ext cx="3596054" cy="1772693"/>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Clr>
                <a:schemeClr val="lt1"/>
              </a:buClr>
              <a:buSzPts val="2800"/>
              <a:buFont typeface="Georgia"/>
              <a:buNone/>
            </a:pPr>
            <a:r>
              <a:rPr lang="en-US"/>
              <a:t>The Long-Term Effects of the </a:t>
            </a:r>
            <a:r>
              <a:rPr lang="en-US" b="1">
                <a:solidFill>
                  <a:srgbClr val="ECE0E0"/>
                </a:solidFill>
              </a:rPr>
              <a:t>COVID-19 Pandemic </a:t>
            </a:r>
            <a:r>
              <a:rPr lang="en-US"/>
              <a:t>on Children and Families </a:t>
            </a:r>
            <a:endParaRPr/>
          </a:p>
        </p:txBody>
      </p:sp>
      <p:sp>
        <p:nvSpPr>
          <p:cNvPr id="206" name="Google Shape;206;p1"/>
          <p:cNvSpPr txBox="1">
            <a:spLocks noGrp="1"/>
          </p:cNvSpPr>
          <p:nvPr>
            <p:ph type="sldNum" idx="12"/>
          </p:nvPr>
        </p:nvSpPr>
        <p:spPr>
          <a:xfrm>
            <a:off x="8111490" y="4831087"/>
            <a:ext cx="300989" cy="146194"/>
          </a:xfrm>
          <a:prstGeom prst="rect">
            <a:avLst/>
          </a:prstGeom>
          <a:noFill/>
          <a:ln>
            <a:noFill/>
          </a:ln>
        </p:spPr>
        <p:txBody>
          <a:bodyPr spcFirstLastPara="1" wrap="square" lIns="0" tIns="0" rIns="0" bIns="0" anchor="ctr" anchorCtr="0">
            <a:spAutoFit/>
          </a:bodyPr>
          <a:lstStyle/>
          <a:p>
            <a:pPr marL="0" lvl="0" indent="0" algn="r" rtl="0">
              <a:spcBef>
                <a:spcPts val="0"/>
              </a:spcBef>
              <a:spcAft>
                <a:spcPts val="0"/>
              </a:spcAft>
              <a:buNone/>
            </a:pPr>
            <a:fld id="{00000000-1234-1234-1234-123412341234}" type="slidenum">
              <a:rPr lang="en-US"/>
              <a:t>1</a:t>
            </a:fld>
            <a:endParaRPr/>
          </a:p>
        </p:txBody>
      </p:sp>
      <p:pic>
        <p:nvPicPr>
          <p:cNvPr id="207" name="Google Shape;207;p1"/>
          <p:cNvPicPr preferRelativeResize="0">
            <a:picLocks noGrp="1"/>
          </p:cNvPicPr>
          <p:nvPr>
            <p:ph type="pic" idx="2"/>
          </p:nvPr>
        </p:nvPicPr>
        <p:blipFill rotWithShape="1">
          <a:blip r:embed="rId3">
            <a:alphaModFix/>
          </a:blip>
          <a:srcRect/>
          <a:stretch/>
        </p:blipFill>
        <p:spPr>
          <a:xfrm>
            <a:off x="4922202" y="5401"/>
            <a:ext cx="3490277" cy="5132698"/>
          </a:xfrm>
          <a:prstGeom prst="rect">
            <a:avLst/>
          </a:prstGeom>
          <a:solidFill>
            <a:srgbClr val="E1DCCD"/>
          </a:solid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Google Shape;289;p9"/>
          <p:cNvSpPr txBox="1">
            <a:spLocks noGrp="1"/>
          </p:cNvSpPr>
          <p:nvPr>
            <p:ph type="title"/>
          </p:nvPr>
        </p:nvSpPr>
        <p:spPr>
          <a:xfrm>
            <a:off x="484505" y="291993"/>
            <a:ext cx="7201864" cy="440562"/>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dk2"/>
              </a:buClr>
              <a:buSzPts val="2400"/>
              <a:buFont typeface="Georgia"/>
              <a:buNone/>
            </a:pPr>
            <a:r>
              <a:rPr lang="en-US"/>
              <a:t>Societal Context of the Pandemic</a:t>
            </a:r>
            <a:endParaRPr/>
          </a:p>
        </p:txBody>
      </p:sp>
      <p:sp>
        <p:nvSpPr>
          <p:cNvPr id="290" name="Google Shape;290;p9"/>
          <p:cNvSpPr txBox="1">
            <a:spLocks noGrp="1"/>
          </p:cNvSpPr>
          <p:nvPr>
            <p:ph type="sldNum" idx="12"/>
          </p:nvPr>
        </p:nvSpPr>
        <p:spPr>
          <a:xfrm>
            <a:off x="8111490" y="4831087"/>
            <a:ext cx="300989" cy="146194"/>
          </a:xfrm>
          <a:prstGeom prst="rect">
            <a:avLst/>
          </a:prstGeom>
          <a:noFill/>
          <a:ln>
            <a:noFill/>
          </a:ln>
        </p:spPr>
        <p:txBody>
          <a:bodyPr spcFirstLastPara="1" wrap="square" lIns="0" tIns="0" rIns="0" bIns="0" anchor="ctr" anchorCtr="0">
            <a:spAutoFit/>
          </a:bodyPr>
          <a:lstStyle/>
          <a:p>
            <a:pPr marL="0" lvl="0" indent="0" algn="r" rtl="0">
              <a:spcBef>
                <a:spcPts val="0"/>
              </a:spcBef>
              <a:spcAft>
                <a:spcPts val="0"/>
              </a:spcAft>
              <a:buNone/>
            </a:pPr>
            <a:fld id="{00000000-1234-1234-1234-123412341234}" type="slidenum">
              <a:rPr lang="en-US"/>
              <a:t>10</a:t>
            </a:fld>
            <a:endParaRPr/>
          </a:p>
        </p:txBody>
      </p:sp>
      <p:grpSp>
        <p:nvGrpSpPr>
          <p:cNvPr id="291" name="Google Shape;291;p9"/>
          <p:cNvGrpSpPr/>
          <p:nvPr/>
        </p:nvGrpSpPr>
        <p:grpSpPr>
          <a:xfrm>
            <a:off x="484505" y="914399"/>
            <a:ext cx="8459710" cy="2909741"/>
            <a:chOff x="484505" y="1529868"/>
            <a:chExt cx="7536829" cy="2578582"/>
          </a:xfrm>
        </p:grpSpPr>
        <p:sp>
          <p:nvSpPr>
            <p:cNvPr id="292" name="Google Shape;292;p9"/>
            <p:cNvSpPr/>
            <p:nvPr/>
          </p:nvSpPr>
          <p:spPr>
            <a:xfrm>
              <a:off x="484505" y="1529868"/>
              <a:ext cx="7536829" cy="2578582"/>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9"/>
            <p:cNvSpPr/>
            <p:nvPr/>
          </p:nvSpPr>
          <p:spPr>
            <a:xfrm>
              <a:off x="485609" y="2169622"/>
              <a:ext cx="1299072" cy="1299072"/>
            </a:xfrm>
            <a:custGeom>
              <a:avLst/>
              <a:gdLst/>
              <a:ahLst/>
              <a:cxnLst/>
              <a:rect l="l" t="t" r="r" b="b"/>
              <a:pathLst>
                <a:path w="1299072" h="1299072" extrusionOk="0">
                  <a:moveTo>
                    <a:pt x="0" y="649536"/>
                  </a:moveTo>
                  <a:cubicBezTo>
                    <a:pt x="0" y="290807"/>
                    <a:pt x="290807" y="0"/>
                    <a:pt x="649536" y="0"/>
                  </a:cubicBezTo>
                  <a:cubicBezTo>
                    <a:pt x="1008265" y="0"/>
                    <a:pt x="1299072" y="290807"/>
                    <a:pt x="1299072" y="649536"/>
                  </a:cubicBezTo>
                  <a:cubicBezTo>
                    <a:pt x="1299072" y="1008265"/>
                    <a:pt x="1008265" y="1299072"/>
                    <a:pt x="649536" y="1299072"/>
                  </a:cubicBezTo>
                  <a:cubicBezTo>
                    <a:pt x="290807" y="1299072"/>
                    <a:pt x="0" y="1008265"/>
                    <a:pt x="0" y="649536"/>
                  </a:cubicBezTo>
                  <a:close/>
                </a:path>
              </a:pathLst>
            </a:custGeom>
            <a:solidFill>
              <a:srgbClr val="7899F2">
                <a:alpha val="49803"/>
              </a:srgbClr>
            </a:solidFill>
            <a:ln w="12700" cap="flat" cmpd="sng">
              <a:solidFill>
                <a:schemeClr val="lt1"/>
              </a:solidFill>
              <a:prstDash val="solid"/>
              <a:miter lim="800000"/>
              <a:headEnd type="none" w="sm" len="sm"/>
              <a:tailEnd type="none" w="sm" len="sm"/>
            </a:ln>
          </p:spPr>
          <p:txBody>
            <a:bodyPr spcFirstLastPara="1" wrap="square" lIns="261725" tIns="202925" rIns="261725" bIns="202925" anchor="ctr" anchorCtr="0">
              <a:noAutofit/>
            </a:bodyPr>
            <a:lstStyle/>
            <a:p>
              <a:pPr marL="0" marR="0" lvl="0" indent="0" algn="ctr" rtl="0">
                <a:lnSpc>
                  <a:spcPct val="90000"/>
                </a:lnSpc>
                <a:spcBef>
                  <a:spcPts val="0"/>
                </a:spcBef>
                <a:spcAft>
                  <a:spcPts val="0"/>
                </a:spcAft>
                <a:buClr>
                  <a:schemeClr val="dk1"/>
                </a:buClr>
                <a:buSzPts val="1200"/>
                <a:buFont typeface="Arial"/>
                <a:buNone/>
              </a:pPr>
              <a:r>
                <a:rPr lang="en-US" sz="1200">
                  <a:solidFill>
                    <a:schemeClr val="dk1"/>
                  </a:solidFill>
                  <a:latin typeface="Arial"/>
                  <a:ea typeface="Arial"/>
                  <a:cs typeface="Arial"/>
                  <a:sym typeface="Arial"/>
                </a:rPr>
                <a:t>Structural Racism</a:t>
              </a:r>
              <a:endParaRPr/>
            </a:p>
          </p:txBody>
        </p:sp>
        <p:sp>
          <p:nvSpPr>
            <p:cNvPr id="294" name="Google Shape;294;p9"/>
            <p:cNvSpPr/>
            <p:nvPr/>
          </p:nvSpPr>
          <p:spPr>
            <a:xfrm>
              <a:off x="1524867" y="2169622"/>
              <a:ext cx="1299072" cy="1299072"/>
            </a:xfrm>
            <a:custGeom>
              <a:avLst/>
              <a:gdLst/>
              <a:ahLst/>
              <a:cxnLst/>
              <a:rect l="l" t="t" r="r" b="b"/>
              <a:pathLst>
                <a:path w="1299072" h="1299072" extrusionOk="0">
                  <a:moveTo>
                    <a:pt x="0" y="649536"/>
                  </a:moveTo>
                  <a:cubicBezTo>
                    <a:pt x="0" y="290807"/>
                    <a:pt x="290807" y="0"/>
                    <a:pt x="649536" y="0"/>
                  </a:cubicBezTo>
                  <a:cubicBezTo>
                    <a:pt x="1008265" y="0"/>
                    <a:pt x="1299072" y="290807"/>
                    <a:pt x="1299072" y="649536"/>
                  </a:cubicBezTo>
                  <a:cubicBezTo>
                    <a:pt x="1299072" y="1008265"/>
                    <a:pt x="1008265" y="1299072"/>
                    <a:pt x="649536" y="1299072"/>
                  </a:cubicBezTo>
                  <a:cubicBezTo>
                    <a:pt x="290807" y="1299072"/>
                    <a:pt x="0" y="1008265"/>
                    <a:pt x="0" y="649536"/>
                  </a:cubicBezTo>
                  <a:close/>
                </a:path>
              </a:pathLst>
            </a:custGeom>
            <a:solidFill>
              <a:srgbClr val="7899F2">
                <a:alpha val="49803"/>
              </a:srgbClr>
            </a:solidFill>
            <a:ln w="12700" cap="flat" cmpd="sng">
              <a:solidFill>
                <a:schemeClr val="lt1"/>
              </a:solidFill>
              <a:prstDash val="solid"/>
              <a:miter lim="800000"/>
              <a:headEnd type="none" w="sm" len="sm"/>
              <a:tailEnd type="none" w="sm" len="sm"/>
            </a:ln>
          </p:spPr>
          <p:txBody>
            <a:bodyPr spcFirstLastPara="1" wrap="square" lIns="261725" tIns="202925" rIns="261725" bIns="202925" anchor="ctr" anchorCtr="0">
              <a:noAutofit/>
            </a:bodyPr>
            <a:lstStyle/>
            <a:p>
              <a:pPr marL="0" marR="0" lvl="0" indent="0" algn="ctr" rtl="0">
                <a:lnSpc>
                  <a:spcPct val="90000"/>
                </a:lnSpc>
                <a:spcBef>
                  <a:spcPts val="0"/>
                </a:spcBef>
                <a:spcAft>
                  <a:spcPts val="0"/>
                </a:spcAft>
                <a:buClr>
                  <a:schemeClr val="dk1"/>
                </a:buClr>
                <a:buSzPts val="1200"/>
                <a:buFont typeface="Arial"/>
                <a:buNone/>
              </a:pPr>
              <a:r>
                <a:rPr lang="en-US" sz="1200">
                  <a:solidFill>
                    <a:schemeClr val="dk1"/>
                  </a:solidFill>
                  <a:latin typeface="Arial"/>
                  <a:ea typeface="Arial"/>
                  <a:cs typeface="Arial"/>
                  <a:sym typeface="Arial"/>
                </a:rPr>
                <a:t>Failures of U.S. Treaty Obligations to Native Communities</a:t>
              </a:r>
              <a:endParaRPr/>
            </a:p>
          </p:txBody>
        </p:sp>
        <p:sp>
          <p:nvSpPr>
            <p:cNvPr id="295" name="Google Shape;295;p9"/>
            <p:cNvSpPr/>
            <p:nvPr/>
          </p:nvSpPr>
          <p:spPr>
            <a:xfrm>
              <a:off x="2564125" y="2169622"/>
              <a:ext cx="1299072" cy="1299072"/>
            </a:xfrm>
            <a:custGeom>
              <a:avLst/>
              <a:gdLst/>
              <a:ahLst/>
              <a:cxnLst/>
              <a:rect l="l" t="t" r="r" b="b"/>
              <a:pathLst>
                <a:path w="1299072" h="1299072" extrusionOk="0">
                  <a:moveTo>
                    <a:pt x="0" y="649536"/>
                  </a:moveTo>
                  <a:cubicBezTo>
                    <a:pt x="0" y="290807"/>
                    <a:pt x="290807" y="0"/>
                    <a:pt x="649536" y="0"/>
                  </a:cubicBezTo>
                  <a:cubicBezTo>
                    <a:pt x="1008265" y="0"/>
                    <a:pt x="1299072" y="290807"/>
                    <a:pt x="1299072" y="649536"/>
                  </a:cubicBezTo>
                  <a:cubicBezTo>
                    <a:pt x="1299072" y="1008265"/>
                    <a:pt x="1008265" y="1299072"/>
                    <a:pt x="649536" y="1299072"/>
                  </a:cubicBezTo>
                  <a:cubicBezTo>
                    <a:pt x="290807" y="1299072"/>
                    <a:pt x="0" y="1008265"/>
                    <a:pt x="0" y="649536"/>
                  </a:cubicBezTo>
                  <a:close/>
                </a:path>
              </a:pathLst>
            </a:custGeom>
            <a:solidFill>
              <a:srgbClr val="7899F2">
                <a:alpha val="49803"/>
              </a:srgbClr>
            </a:solidFill>
            <a:ln w="12700" cap="flat" cmpd="sng">
              <a:solidFill>
                <a:schemeClr val="lt1"/>
              </a:solidFill>
              <a:prstDash val="solid"/>
              <a:miter lim="800000"/>
              <a:headEnd type="none" w="sm" len="sm"/>
              <a:tailEnd type="none" w="sm" len="sm"/>
            </a:ln>
          </p:spPr>
          <p:txBody>
            <a:bodyPr spcFirstLastPara="1" wrap="square" lIns="261725" tIns="202925" rIns="261725" bIns="202925" anchor="ctr" anchorCtr="0">
              <a:noAutofit/>
            </a:bodyPr>
            <a:lstStyle/>
            <a:p>
              <a:pPr marL="0" marR="0" lvl="0" indent="0" algn="ctr" rtl="0">
                <a:lnSpc>
                  <a:spcPct val="90000"/>
                </a:lnSpc>
                <a:spcBef>
                  <a:spcPts val="0"/>
                </a:spcBef>
                <a:spcAft>
                  <a:spcPts val="0"/>
                </a:spcAft>
                <a:buClr>
                  <a:schemeClr val="dk1"/>
                </a:buClr>
                <a:buSzPts val="1200"/>
                <a:buFont typeface="Arial"/>
                <a:buNone/>
              </a:pPr>
              <a:r>
                <a:rPr lang="en-US" sz="1200">
                  <a:solidFill>
                    <a:schemeClr val="dk1"/>
                  </a:solidFill>
                  <a:latin typeface="Arial"/>
                  <a:ea typeface="Arial"/>
                  <a:cs typeface="Arial"/>
                  <a:sym typeface="Arial"/>
                </a:rPr>
                <a:t>Pre-Pandemic Inequities</a:t>
              </a:r>
              <a:endParaRPr/>
            </a:p>
          </p:txBody>
        </p:sp>
        <p:sp>
          <p:nvSpPr>
            <p:cNvPr id="296" name="Google Shape;296;p9"/>
            <p:cNvSpPr/>
            <p:nvPr/>
          </p:nvSpPr>
          <p:spPr>
            <a:xfrm>
              <a:off x="3603383" y="2169622"/>
              <a:ext cx="1299072" cy="1299072"/>
            </a:xfrm>
            <a:custGeom>
              <a:avLst/>
              <a:gdLst/>
              <a:ahLst/>
              <a:cxnLst/>
              <a:rect l="l" t="t" r="r" b="b"/>
              <a:pathLst>
                <a:path w="1299072" h="1299072" extrusionOk="0">
                  <a:moveTo>
                    <a:pt x="0" y="649536"/>
                  </a:moveTo>
                  <a:cubicBezTo>
                    <a:pt x="0" y="290807"/>
                    <a:pt x="290807" y="0"/>
                    <a:pt x="649536" y="0"/>
                  </a:cubicBezTo>
                  <a:cubicBezTo>
                    <a:pt x="1008265" y="0"/>
                    <a:pt x="1299072" y="290807"/>
                    <a:pt x="1299072" y="649536"/>
                  </a:cubicBezTo>
                  <a:cubicBezTo>
                    <a:pt x="1299072" y="1008265"/>
                    <a:pt x="1008265" y="1299072"/>
                    <a:pt x="649536" y="1299072"/>
                  </a:cubicBezTo>
                  <a:cubicBezTo>
                    <a:pt x="290807" y="1299072"/>
                    <a:pt x="0" y="1008265"/>
                    <a:pt x="0" y="649536"/>
                  </a:cubicBezTo>
                  <a:close/>
                </a:path>
              </a:pathLst>
            </a:custGeom>
            <a:solidFill>
              <a:srgbClr val="7899F2">
                <a:alpha val="49803"/>
              </a:srgbClr>
            </a:solidFill>
            <a:ln w="12700" cap="flat" cmpd="sng">
              <a:solidFill>
                <a:schemeClr val="lt1"/>
              </a:solidFill>
              <a:prstDash val="solid"/>
              <a:miter lim="800000"/>
              <a:headEnd type="none" w="sm" len="sm"/>
              <a:tailEnd type="none" w="sm" len="sm"/>
            </a:ln>
          </p:spPr>
          <p:txBody>
            <a:bodyPr spcFirstLastPara="1" wrap="square" lIns="261725" tIns="202925" rIns="261725" bIns="202925" anchor="ctr" anchorCtr="0">
              <a:noAutofit/>
            </a:bodyPr>
            <a:lstStyle/>
            <a:p>
              <a:pPr marL="0" marR="0" lvl="0" indent="0" algn="ctr" rtl="0">
                <a:lnSpc>
                  <a:spcPct val="90000"/>
                </a:lnSpc>
                <a:spcBef>
                  <a:spcPts val="0"/>
                </a:spcBef>
                <a:spcAft>
                  <a:spcPts val="0"/>
                </a:spcAft>
                <a:buClr>
                  <a:schemeClr val="dk1"/>
                </a:buClr>
                <a:buSzPts val="1200"/>
                <a:buFont typeface="Arial"/>
                <a:buNone/>
              </a:pPr>
              <a:r>
                <a:rPr lang="en-US" sz="1200">
                  <a:solidFill>
                    <a:schemeClr val="dk1"/>
                  </a:solidFill>
                  <a:latin typeface="Arial"/>
                  <a:ea typeface="Arial"/>
                  <a:cs typeface="Arial"/>
                  <a:sym typeface="Arial"/>
                </a:rPr>
                <a:t>Income Inequality</a:t>
              </a:r>
              <a:endParaRPr/>
            </a:p>
          </p:txBody>
        </p:sp>
        <p:sp>
          <p:nvSpPr>
            <p:cNvPr id="297" name="Google Shape;297;p9"/>
            <p:cNvSpPr/>
            <p:nvPr/>
          </p:nvSpPr>
          <p:spPr>
            <a:xfrm>
              <a:off x="4642641" y="2169622"/>
              <a:ext cx="1299072" cy="1299072"/>
            </a:xfrm>
            <a:custGeom>
              <a:avLst/>
              <a:gdLst/>
              <a:ahLst/>
              <a:cxnLst/>
              <a:rect l="l" t="t" r="r" b="b"/>
              <a:pathLst>
                <a:path w="1299072" h="1299072" extrusionOk="0">
                  <a:moveTo>
                    <a:pt x="0" y="649536"/>
                  </a:moveTo>
                  <a:cubicBezTo>
                    <a:pt x="0" y="290807"/>
                    <a:pt x="290807" y="0"/>
                    <a:pt x="649536" y="0"/>
                  </a:cubicBezTo>
                  <a:cubicBezTo>
                    <a:pt x="1008265" y="0"/>
                    <a:pt x="1299072" y="290807"/>
                    <a:pt x="1299072" y="649536"/>
                  </a:cubicBezTo>
                  <a:cubicBezTo>
                    <a:pt x="1299072" y="1008265"/>
                    <a:pt x="1008265" y="1299072"/>
                    <a:pt x="649536" y="1299072"/>
                  </a:cubicBezTo>
                  <a:cubicBezTo>
                    <a:pt x="290807" y="1299072"/>
                    <a:pt x="0" y="1008265"/>
                    <a:pt x="0" y="649536"/>
                  </a:cubicBezTo>
                  <a:close/>
                </a:path>
              </a:pathLst>
            </a:custGeom>
            <a:solidFill>
              <a:srgbClr val="7899F2">
                <a:alpha val="49803"/>
              </a:srgbClr>
            </a:solidFill>
            <a:ln w="12700" cap="flat" cmpd="sng">
              <a:solidFill>
                <a:schemeClr val="lt1"/>
              </a:solidFill>
              <a:prstDash val="solid"/>
              <a:miter lim="800000"/>
              <a:headEnd type="none" w="sm" len="sm"/>
              <a:tailEnd type="none" w="sm" len="sm"/>
            </a:ln>
          </p:spPr>
          <p:txBody>
            <a:bodyPr spcFirstLastPara="1" wrap="square" lIns="261725" tIns="202925" rIns="261725" bIns="202925" anchor="ctr" anchorCtr="0">
              <a:noAutofit/>
            </a:bodyPr>
            <a:lstStyle/>
            <a:p>
              <a:pPr marL="0" marR="0" lvl="0" indent="0" algn="ctr" rtl="0">
                <a:lnSpc>
                  <a:spcPct val="90000"/>
                </a:lnSpc>
                <a:spcBef>
                  <a:spcPts val="0"/>
                </a:spcBef>
                <a:spcAft>
                  <a:spcPts val="0"/>
                </a:spcAft>
                <a:buClr>
                  <a:schemeClr val="dk1"/>
                </a:buClr>
                <a:buSzPts val="1200"/>
                <a:buFont typeface="Arial"/>
                <a:buNone/>
              </a:pPr>
              <a:r>
                <a:rPr lang="en-US" sz="1200">
                  <a:solidFill>
                    <a:schemeClr val="dk1"/>
                  </a:solidFill>
                  <a:latin typeface="Arial"/>
                  <a:ea typeface="Arial"/>
                  <a:cs typeface="Arial"/>
                  <a:sym typeface="Arial"/>
                </a:rPr>
                <a:t>Child Mental Health Crisis</a:t>
              </a:r>
              <a:endParaRPr/>
            </a:p>
          </p:txBody>
        </p:sp>
        <p:sp>
          <p:nvSpPr>
            <p:cNvPr id="298" name="Google Shape;298;p9"/>
            <p:cNvSpPr/>
            <p:nvPr/>
          </p:nvSpPr>
          <p:spPr>
            <a:xfrm>
              <a:off x="5681899" y="2169622"/>
              <a:ext cx="1299072" cy="1299072"/>
            </a:xfrm>
            <a:custGeom>
              <a:avLst/>
              <a:gdLst/>
              <a:ahLst/>
              <a:cxnLst/>
              <a:rect l="l" t="t" r="r" b="b"/>
              <a:pathLst>
                <a:path w="1299072" h="1299072" extrusionOk="0">
                  <a:moveTo>
                    <a:pt x="0" y="649536"/>
                  </a:moveTo>
                  <a:cubicBezTo>
                    <a:pt x="0" y="290807"/>
                    <a:pt x="290807" y="0"/>
                    <a:pt x="649536" y="0"/>
                  </a:cubicBezTo>
                  <a:cubicBezTo>
                    <a:pt x="1008265" y="0"/>
                    <a:pt x="1299072" y="290807"/>
                    <a:pt x="1299072" y="649536"/>
                  </a:cubicBezTo>
                  <a:cubicBezTo>
                    <a:pt x="1299072" y="1008265"/>
                    <a:pt x="1008265" y="1299072"/>
                    <a:pt x="649536" y="1299072"/>
                  </a:cubicBezTo>
                  <a:cubicBezTo>
                    <a:pt x="290807" y="1299072"/>
                    <a:pt x="0" y="1008265"/>
                    <a:pt x="0" y="649536"/>
                  </a:cubicBezTo>
                  <a:close/>
                </a:path>
              </a:pathLst>
            </a:custGeom>
            <a:solidFill>
              <a:srgbClr val="7899F2">
                <a:alpha val="49803"/>
              </a:srgbClr>
            </a:solidFill>
            <a:ln w="12700" cap="flat" cmpd="sng">
              <a:solidFill>
                <a:schemeClr val="lt1"/>
              </a:solidFill>
              <a:prstDash val="solid"/>
              <a:miter lim="800000"/>
              <a:headEnd type="none" w="sm" len="sm"/>
              <a:tailEnd type="none" w="sm" len="sm"/>
            </a:ln>
          </p:spPr>
          <p:txBody>
            <a:bodyPr spcFirstLastPara="1" wrap="square" lIns="261725" tIns="202925" rIns="261725" bIns="202925" anchor="ctr" anchorCtr="0">
              <a:noAutofit/>
            </a:bodyPr>
            <a:lstStyle/>
            <a:p>
              <a:pPr marL="0" marR="0" lvl="0" indent="0" algn="ctr" rtl="0">
                <a:lnSpc>
                  <a:spcPct val="90000"/>
                </a:lnSpc>
                <a:spcBef>
                  <a:spcPts val="0"/>
                </a:spcBef>
                <a:spcAft>
                  <a:spcPts val="0"/>
                </a:spcAft>
                <a:buClr>
                  <a:schemeClr val="dk1"/>
                </a:buClr>
                <a:buSzPts val="1200"/>
                <a:buFont typeface="Arial"/>
                <a:buNone/>
              </a:pPr>
              <a:r>
                <a:rPr lang="en-US" sz="1200">
                  <a:solidFill>
                    <a:schemeClr val="dk1"/>
                  </a:solidFill>
                  <a:latin typeface="Arial"/>
                  <a:ea typeface="Arial"/>
                  <a:cs typeface="Arial"/>
                  <a:sym typeface="Arial"/>
                </a:rPr>
                <a:t>Protests for Racial Justice</a:t>
              </a:r>
              <a:endParaRPr/>
            </a:p>
          </p:txBody>
        </p:sp>
        <p:sp>
          <p:nvSpPr>
            <p:cNvPr id="299" name="Google Shape;299;p9"/>
            <p:cNvSpPr/>
            <p:nvPr/>
          </p:nvSpPr>
          <p:spPr>
            <a:xfrm>
              <a:off x="6665871" y="2169622"/>
              <a:ext cx="1354360" cy="1299072"/>
            </a:xfrm>
            <a:custGeom>
              <a:avLst/>
              <a:gdLst/>
              <a:ahLst/>
              <a:cxnLst/>
              <a:rect l="l" t="t" r="r" b="b"/>
              <a:pathLst>
                <a:path w="1299072" h="1299072" extrusionOk="0">
                  <a:moveTo>
                    <a:pt x="0" y="649536"/>
                  </a:moveTo>
                  <a:cubicBezTo>
                    <a:pt x="0" y="290807"/>
                    <a:pt x="290807" y="0"/>
                    <a:pt x="649536" y="0"/>
                  </a:cubicBezTo>
                  <a:cubicBezTo>
                    <a:pt x="1008265" y="0"/>
                    <a:pt x="1299072" y="290807"/>
                    <a:pt x="1299072" y="649536"/>
                  </a:cubicBezTo>
                  <a:cubicBezTo>
                    <a:pt x="1299072" y="1008265"/>
                    <a:pt x="1008265" y="1299072"/>
                    <a:pt x="649536" y="1299072"/>
                  </a:cubicBezTo>
                  <a:cubicBezTo>
                    <a:pt x="290807" y="1299072"/>
                    <a:pt x="0" y="1008265"/>
                    <a:pt x="0" y="649536"/>
                  </a:cubicBezTo>
                  <a:close/>
                </a:path>
              </a:pathLst>
            </a:custGeom>
            <a:solidFill>
              <a:srgbClr val="7899F2">
                <a:alpha val="49803"/>
              </a:srgbClr>
            </a:solidFill>
            <a:ln w="12700" cap="flat" cmpd="sng">
              <a:solidFill>
                <a:schemeClr val="lt1"/>
              </a:solidFill>
              <a:prstDash val="solid"/>
              <a:miter lim="800000"/>
              <a:headEnd type="none" w="sm" len="sm"/>
              <a:tailEnd type="none" w="sm" len="sm"/>
            </a:ln>
          </p:spPr>
          <p:txBody>
            <a:bodyPr spcFirstLastPara="1" wrap="square" lIns="261725" tIns="201675" rIns="261725" bIns="201675" anchor="ctr" anchorCtr="0">
              <a:noAutofit/>
            </a:bodyPr>
            <a:lstStyle/>
            <a:p>
              <a:pPr marL="0" marR="0" lvl="0" indent="0" algn="ctr" rtl="0">
                <a:lnSpc>
                  <a:spcPct val="90000"/>
                </a:lnSpc>
                <a:spcBef>
                  <a:spcPts val="0"/>
                </a:spcBef>
                <a:spcAft>
                  <a:spcPts val="0"/>
                </a:spcAft>
                <a:buClr>
                  <a:schemeClr val="dk1"/>
                </a:buClr>
                <a:buSzPts val="1200"/>
                <a:buFont typeface="Arial"/>
                <a:buNone/>
              </a:pPr>
              <a:r>
                <a:rPr lang="en-US" sz="1200">
                  <a:solidFill>
                    <a:schemeClr val="dk1"/>
                  </a:solidFill>
                  <a:latin typeface="Arial"/>
                  <a:ea typeface="Arial"/>
                  <a:cs typeface="Arial"/>
                  <a:sym typeface="Arial"/>
                </a:rPr>
                <a:t>Disinformation &amp; Political Division</a:t>
              </a:r>
              <a:endParaRPr/>
            </a:p>
          </p:txBody>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04" name="Google Shape;304;p14"/>
          <p:cNvSpPr txBox="1">
            <a:spLocks noGrp="1"/>
          </p:cNvSpPr>
          <p:nvPr>
            <p:ph type="body" idx="1"/>
          </p:nvPr>
        </p:nvSpPr>
        <p:spPr>
          <a:xfrm>
            <a:off x="0" y="0"/>
            <a:ext cx="8879216" cy="4286250"/>
          </a:xfrm>
          <a:prstGeom prst="rect">
            <a:avLst/>
          </a:prstGeom>
          <a:solidFill>
            <a:schemeClr val="lt2"/>
          </a:solidFill>
          <a:ln>
            <a:noFill/>
          </a:ln>
        </p:spPr>
        <p:txBody>
          <a:bodyPr spcFirstLastPara="1" wrap="square" lIns="1097275" tIns="1005825" rIns="1097275" bIns="457200" anchor="t" anchorCtr="0">
            <a:noAutofit/>
          </a:bodyPr>
          <a:lstStyle/>
          <a:p>
            <a:pPr marL="0" lvl="0" indent="0" algn="l" rtl="0">
              <a:lnSpc>
                <a:spcPct val="110000"/>
              </a:lnSpc>
              <a:spcBef>
                <a:spcPts val="0"/>
              </a:spcBef>
              <a:spcAft>
                <a:spcPts val="0"/>
              </a:spcAft>
              <a:buClr>
                <a:schemeClr val="dk2"/>
              </a:buClr>
              <a:buSzPts val="2800"/>
              <a:buNone/>
            </a:pPr>
            <a:r>
              <a:rPr lang="en-US" sz="2800"/>
              <a:t>COVID 19 was the </a:t>
            </a:r>
            <a:r>
              <a:rPr lang="en-US" sz="2800" b="1" i="1">
                <a:solidFill>
                  <a:srgbClr val="FF0000"/>
                </a:solidFill>
              </a:rPr>
              <a:t>GREAT REVEALER  </a:t>
            </a:r>
            <a:endParaRPr/>
          </a:p>
          <a:p>
            <a:pPr marL="0" lvl="0" indent="0" algn="l" rtl="0">
              <a:lnSpc>
                <a:spcPct val="110000"/>
              </a:lnSpc>
              <a:spcBef>
                <a:spcPts val="600"/>
              </a:spcBef>
              <a:spcAft>
                <a:spcPts val="0"/>
              </a:spcAft>
              <a:buClr>
                <a:srgbClr val="1D1D1D"/>
              </a:buClr>
              <a:buSzPts val="2000"/>
              <a:buNone/>
            </a:pPr>
            <a:r>
              <a:rPr lang="en-US" sz="2000" i="1">
                <a:solidFill>
                  <a:srgbClr val="1D1D1D"/>
                </a:solidFill>
              </a:rPr>
              <a:t>of</a:t>
            </a:r>
            <a:r>
              <a:rPr lang="en-US" sz="2800" i="1">
                <a:solidFill>
                  <a:srgbClr val="1D1D1D"/>
                </a:solidFill>
              </a:rPr>
              <a:t> </a:t>
            </a:r>
            <a:r>
              <a:rPr lang="en-US" sz="2000" i="1">
                <a:solidFill>
                  <a:srgbClr val="1D1D1D"/>
                </a:solidFill>
              </a:rPr>
              <a:t>p</a:t>
            </a:r>
            <a:r>
              <a:rPr lang="en-US" sz="2000">
                <a:solidFill>
                  <a:srgbClr val="1D1D1D"/>
                </a:solidFill>
              </a:rPr>
              <a:t>re-existing </a:t>
            </a:r>
            <a:r>
              <a:rPr lang="en-US" sz="2000"/>
              <a:t>vulnerabilities of longstanding societal inequities: that is, the societal shock of the COVID-19 pandemic did not occur in a vacuum or a neutral environment </a:t>
            </a:r>
            <a:endParaRPr sz="2000"/>
          </a:p>
          <a:p>
            <a:pPr marL="0" lvl="0" indent="0" algn="l" rtl="0">
              <a:lnSpc>
                <a:spcPct val="110000"/>
              </a:lnSpc>
              <a:spcBef>
                <a:spcPts val="600"/>
              </a:spcBef>
              <a:spcAft>
                <a:spcPts val="0"/>
              </a:spcAft>
              <a:buClr>
                <a:schemeClr val="dk2"/>
              </a:buClr>
              <a:buSzPts val="2000"/>
              <a:buNone/>
            </a:pPr>
            <a:r>
              <a:rPr lang="en-US" sz="2000"/>
              <a:t>The pandemic landed in an inequitable socio-political environment</a:t>
            </a:r>
            <a:endParaRPr/>
          </a:p>
          <a:p>
            <a:pPr marL="0" lvl="0" indent="0" algn="ctr" rtl="0">
              <a:lnSpc>
                <a:spcPct val="110000"/>
              </a:lnSpc>
              <a:spcBef>
                <a:spcPts val="600"/>
              </a:spcBef>
              <a:spcAft>
                <a:spcPts val="0"/>
              </a:spcAft>
              <a:buClr>
                <a:schemeClr val="dk2"/>
              </a:buClr>
              <a:buSzPts val="2000"/>
              <a:buNone/>
            </a:pPr>
            <a:endParaRPr sz="2000"/>
          </a:p>
        </p:txBody>
      </p:sp>
      <p:sp>
        <p:nvSpPr>
          <p:cNvPr id="305" name="Google Shape;305;p14"/>
          <p:cNvSpPr txBox="1">
            <a:spLocks noGrp="1"/>
          </p:cNvSpPr>
          <p:nvPr>
            <p:ph type="sldNum" idx="12"/>
          </p:nvPr>
        </p:nvSpPr>
        <p:spPr>
          <a:xfrm>
            <a:off x="8111490" y="4831087"/>
            <a:ext cx="300989" cy="146194"/>
          </a:xfrm>
          <a:prstGeom prst="rect">
            <a:avLst/>
          </a:prstGeom>
          <a:noFill/>
          <a:ln>
            <a:noFill/>
          </a:ln>
        </p:spPr>
        <p:txBody>
          <a:bodyPr spcFirstLastPara="1" wrap="square" lIns="0" tIns="0" rIns="0" bIns="0" anchor="ctr" anchorCtr="0">
            <a:spAutoFit/>
          </a:bodyPr>
          <a:lstStyle/>
          <a:p>
            <a:pPr marL="0" lvl="0" indent="0" algn="r" rtl="0">
              <a:spcBef>
                <a:spcPts val="0"/>
              </a:spcBef>
              <a:spcAft>
                <a:spcPts val="0"/>
              </a:spcAft>
              <a:buNone/>
            </a:pPr>
            <a:fld id="{00000000-1234-1234-1234-123412341234}" type="slidenum">
              <a:rPr lang="en-US"/>
              <a:t>11</a:t>
            </a:fld>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310" name="Google Shape;310;p16"/>
          <p:cNvSpPr txBox="1">
            <a:spLocks noGrp="1"/>
          </p:cNvSpPr>
          <p:nvPr>
            <p:ph type="title"/>
          </p:nvPr>
        </p:nvSpPr>
        <p:spPr>
          <a:xfrm>
            <a:off x="1738801" y="254675"/>
            <a:ext cx="5844600" cy="1772700"/>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Clr>
                <a:schemeClr val="lt1"/>
              </a:buClr>
              <a:buSzPts val="2800"/>
              <a:buFont typeface="Georgia"/>
              <a:buNone/>
            </a:pPr>
            <a:r>
              <a:rPr lang="en-US"/>
              <a:t>Short Term Pandemic Experiences</a:t>
            </a:r>
            <a:endParaRPr/>
          </a:p>
        </p:txBody>
      </p:sp>
      <p:sp>
        <p:nvSpPr>
          <p:cNvPr id="311" name="Google Shape;311;p16"/>
          <p:cNvSpPr txBox="1">
            <a:spLocks noGrp="1"/>
          </p:cNvSpPr>
          <p:nvPr>
            <p:ph type="body" idx="1"/>
          </p:nvPr>
        </p:nvSpPr>
        <p:spPr>
          <a:xfrm>
            <a:off x="731521" y="1143027"/>
            <a:ext cx="7748683" cy="3688060"/>
          </a:xfrm>
          <a:prstGeom prst="rect">
            <a:avLst/>
          </a:prstGeom>
          <a:noFill/>
          <a:ln>
            <a:noFill/>
          </a:ln>
        </p:spPr>
        <p:txBody>
          <a:bodyPr spcFirstLastPara="1" wrap="square" lIns="0" tIns="0" rIns="0" bIns="0" anchor="t" anchorCtr="0">
            <a:noAutofit/>
          </a:bodyPr>
          <a:lstStyle/>
          <a:p>
            <a:pPr marL="342900" lvl="0" indent="-342900" algn="l" rtl="0">
              <a:lnSpc>
                <a:spcPct val="110000"/>
              </a:lnSpc>
              <a:spcBef>
                <a:spcPts val="0"/>
              </a:spcBef>
              <a:spcAft>
                <a:spcPts val="0"/>
              </a:spcAft>
              <a:buClr>
                <a:schemeClr val="lt1"/>
              </a:buClr>
              <a:buSzPts val="2400"/>
              <a:buFont typeface="Arial"/>
              <a:buChar char="•"/>
            </a:pPr>
            <a:r>
              <a:rPr lang="en-US" sz="2400">
                <a:solidFill>
                  <a:schemeClr val="lt1"/>
                </a:solidFill>
                <a:latin typeface="Georgia"/>
                <a:ea typeface="Georgia"/>
                <a:cs typeface="Georgia"/>
                <a:sym typeface="Georgia"/>
              </a:rPr>
              <a:t>Imminent danger</a:t>
            </a:r>
            <a:endParaRPr/>
          </a:p>
          <a:p>
            <a:pPr marL="342900" lvl="0" indent="-342900" algn="l" rtl="0">
              <a:lnSpc>
                <a:spcPct val="110000"/>
              </a:lnSpc>
              <a:spcBef>
                <a:spcPts val="600"/>
              </a:spcBef>
              <a:spcAft>
                <a:spcPts val="0"/>
              </a:spcAft>
              <a:buClr>
                <a:schemeClr val="lt1"/>
              </a:buClr>
              <a:buSzPts val="2400"/>
              <a:buFont typeface="Arial"/>
              <a:buChar char="•"/>
            </a:pPr>
            <a:r>
              <a:rPr lang="en-US" sz="2400">
                <a:solidFill>
                  <a:schemeClr val="lt1"/>
                </a:solidFill>
                <a:latin typeface="Georgia"/>
                <a:ea typeface="Georgia"/>
                <a:cs typeface="Georgia"/>
                <a:sym typeface="Georgia"/>
              </a:rPr>
              <a:t>Unknown threat of severe illness and death</a:t>
            </a:r>
            <a:endParaRPr/>
          </a:p>
          <a:p>
            <a:pPr marL="342900" lvl="0" indent="-342900" algn="l" rtl="0">
              <a:lnSpc>
                <a:spcPct val="110000"/>
              </a:lnSpc>
              <a:spcBef>
                <a:spcPts val="600"/>
              </a:spcBef>
              <a:spcAft>
                <a:spcPts val="0"/>
              </a:spcAft>
              <a:buClr>
                <a:schemeClr val="lt1"/>
              </a:buClr>
              <a:buSzPts val="2400"/>
              <a:buFont typeface="Arial"/>
              <a:buChar char="•"/>
            </a:pPr>
            <a:r>
              <a:rPr lang="en-US" sz="2400">
                <a:solidFill>
                  <a:schemeClr val="lt1"/>
                </a:solidFill>
                <a:latin typeface="Georgia"/>
                <a:ea typeface="Georgia"/>
                <a:cs typeface="Georgia"/>
                <a:sym typeface="Georgia"/>
              </a:rPr>
              <a:t>Social control to prevent disease spread</a:t>
            </a:r>
            <a:endParaRPr/>
          </a:p>
          <a:p>
            <a:pPr marL="342900" lvl="0" indent="-342900" algn="l" rtl="0">
              <a:lnSpc>
                <a:spcPct val="110000"/>
              </a:lnSpc>
              <a:spcBef>
                <a:spcPts val="600"/>
              </a:spcBef>
              <a:spcAft>
                <a:spcPts val="0"/>
              </a:spcAft>
              <a:buClr>
                <a:schemeClr val="lt1"/>
              </a:buClr>
              <a:buSzPts val="2400"/>
              <a:buFont typeface="Arial"/>
              <a:buChar char="•"/>
            </a:pPr>
            <a:r>
              <a:rPr lang="en-US" sz="2400">
                <a:solidFill>
                  <a:schemeClr val="lt1"/>
                </a:solidFill>
                <a:latin typeface="Georgia"/>
                <a:ea typeface="Georgia"/>
                <a:cs typeface="Georgia"/>
                <a:sym typeface="Georgia"/>
              </a:rPr>
              <a:t>Disruptions in everyday life, including home, school, work, businesses, worship, and access to health care service delivery</a:t>
            </a:r>
            <a:endParaRPr/>
          </a:p>
        </p:txBody>
      </p:sp>
      <p:sp>
        <p:nvSpPr>
          <p:cNvPr id="312" name="Google Shape;312;p16"/>
          <p:cNvSpPr txBox="1">
            <a:spLocks noGrp="1"/>
          </p:cNvSpPr>
          <p:nvPr>
            <p:ph type="sldNum" idx="12"/>
          </p:nvPr>
        </p:nvSpPr>
        <p:spPr>
          <a:xfrm>
            <a:off x="8111490" y="4831087"/>
            <a:ext cx="300989" cy="146194"/>
          </a:xfrm>
          <a:prstGeom prst="rect">
            <a:avLst/>
          </a:prstGeom>
          <a:noFill/>
          <a:ln>
            <a:noFill/>
          </a:ln>
        </p:spPr>
        <p:txBody>
          <a:bodyPr spcFirstLastPara="1" wrap="square" lIns="0" tIns="0" rIns="0" bIns="0" anchor="ctr" anchorCtr="0">
            <a:spAutoFit/>
          </a:bodyPr>
          <a:lstStyle/>
          <a:p>
            <a:pPr marL="0" lvl="0" indent="0" algn="r" rtl="0">
              <a:spcBef>
                <a:spcPts val="0"/>
              </a:spcBef>
              <a:spcAft>
                <a:spcPts val="0"/>
              </a:spcAft>
              <a:buNone/>
            </a:pPr>
            <a:fld id="{00000000-1234-1234-1234-123412341234}" type="slidenum">
              <a:rPr lang="en-US"/>
              <a:t>12</a:t>
            </a:fld>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344847"/>
        </a:solidFill>
        <a:effectLst/>
      </p:bgPr>
    </p:bg>
    <p:spTree>
      <p:nvGrpSpPr>
        <p:cNvPr id="1" name="Shape 317"/>
        <p:cNvGrpSpPr/>
        <p:nvPr/>
      </p:nvGrpSpPr>
      <p:grpSpPr>
        <a:xfrm>
          <a:off x="0" y="0"/>
          <a:ext cx="0" cy="0"/>
          <a:chOff x="0" y="0"/>
          <a:chExt cx="0" cy="0"/>
        </a:xfrm>
      </p:grpSpPr>
      <p:sp>
        <p:nvSpPr>
          <p:cNvPr id="318" name="Google Shape;318;p15"/>
          <p:cNvSpPr txBox="1">
            <a:spLocks noGrp="1"/>
          </p:cNvSpPr>
          <p:nvPr>
            <p:ph type="sldNum" idx="12"/>
          </p:nvPr>
        </p:nvSpPr>
        <p:spPr>
          <a:xfrm>
            <a:off x="8111490" y="4831087"/>
            <a:ext cx="300989" cy="146194"/>
          </a:xfrm>
          <a:prstGeom prst="rect">
            <a:avLst/>
          </a:prstGeom>
          <a:noFill/>
          <a:ln>
            <a:noFill/>
          </a:ln>
        </p:spPr>
        <p:txBody>
          <a:bodyPr spcFirstLastPara="1" wrap="square" lIns="0" tIns="0" rIns="0" bIns="0" anchor="ctr" anchorCtr="0">
            <a:spAutoFit/>
          </a:bodyPr>
          <a:lstStyle/>
          <a:p>
            <a:pPr marL="0" lvl="0" indent="0" algn="r" rtl="0">
              <a:spcBef>
                <a:spcPts val="0"/>
              </a:spcBef>
              <a:spcAft>
                <a:spcPts val="0"/>
              </a:spcAft>
              <a:buNone/>
            </a:pPr>
            <a:fld id="{00000000-1234-1234-1234-123412341234}" type="slidenum">
              <a:rPr lang="en-US"/>
              <a:t>13</a:t>
            </a:fld>
            <a:endParaRPr/>
          </a:p>
        </p:txBody>
      </p:sp>
      <p:pic>
        <p:nvPicPr>
          <p:cNvPr id="319" name="Google Shape;319;p15"/>
          <p:cNvPicPr preferRelativeResize="0"/>
          <p:nvPr/>
        </p:nvPicPr>
        <p:blipFill rotWithShape="1">
          <a:blip r:embed="rId3">
            <a:alphaModFix/>
          </a:blip>
          <a:srcRect/>
          <a:stretch/>
        </p:blipFill>
        <p:spPr>
          <a:xfrm>
            <a:off x="5439933" y="478300"/>
            <a:ext cx="2671557" cy="4186899"/>
          </a:xfrm>
          <a:prstGeom prst="rect">
            <a:avLst/>
          </a:prstGeom>
          <a:noFill/>
          <a:ln>
            <a:noFill/>
          </a:ln>
        </p:spPr>
      </p:pic>
      <p:pic>
        <p:nvPicPr>
          <p:cNvPr id="320" name="Google Shape;320;p15"/>
          <p:cNvPicPr preferRelativeResize="0"/>
          <p:nvPr/>
        </p:nvPicPr>
        <p:blipFill>
          <a:blip r:embed="rId4">
            <a:alphaModFix/>
          </a:blip>
          <a:stretch>
            <a:fillRect/>
          </a:stretch>
        </p:blipFill>
        <p:spPr>
          <a:xfrm>
            <a:off x="495300" y="681599"/>
            <a:ext cx="4554056" cy="3713501"/>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grpSp>
        <p:nvGrpSpPr>
          <p:cNvPr id="326" name="Google Shape;326;p17"/>
          <p:cNvGrpSpPr/>
          <p:nvPr/>
        </p:nvGrpSpPr>
        <p:grpSpPr>
          <a:xfrm>
            <a:off x="4323563" y="1098352"/>
            <a:ext cx="3544874" cy="3544874"/>
            <a:chOff x="2219643" y="0"/>
            <a:chExt cx="3544874" cy="3544874"/>
          </a:xfrm>
        </p:grpSpPr>
        <p:sp>
          <p:nvSpPr>
            <p:cNvPr id="327" name="Google Shape;327;p17"/>
            <p:cNvSpPr/>
            <p:nvPr/>
          </p:nvSpPr>
          <p:spPr>
            <a:xfrm>
              <a:off x="2219643" y="0"/>
              <a:ext cx="3544874" cy="3544874"/>
            </a:xfrm>
            <a:prstGeom prst="quadArrow">
              <a:avLst>
                <a:gd name="adj1" fmla="val 2000"/>
                <a:gd name="adj2" fmla="val 4000"/>
                <a:gd name="adj3" fmla="val 5000"/>
              </a:avLst>
            </a:prstGeom>
            <a:solidFill>
              <a:srgbClr val="CBCA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17"/>
            <p:cNvSpPr/>
            <p:nvPr/>
          </p:nvSpPr>
          <p:spPr>
            <a:xfrm>
              <a:off x="2450059" y="230416"/>
              <a:ext cx="1417949" cy="1417949"/>
            </a:xfrm>
            <a:prstGeom prst="roundRect">
              <a:avLst>
                <a:gd name="adj" fmla="val 16667"/>
              </a:avLst>
            </a:prstGeom>
            <a:solidFill>
              <a:srgbClr val="1A1140"/>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17"/>
            <p:cNvSpPr txBox="1"/>
            <p:nvPr/>
          </p:nvSpPr>
          <p:spPr>
            <a:xfrm>
              <a:off x="2519278" y="299635"/>
              <a:ext cx="1279511" cy="1279511"/>
            </a:xfrm>
            <a:prstGeom prst="rect">
              <a:avLst/>
            </a:prstGeom>
            <a:noFill/>
            <a:ln>
              <a:noFill/>
            </a:ln>
          </p:spPr>
          <p:txBody>
            <a:bodyPr spcFirstLastPara="1" wrap="square" lIns="57150" tIns="57150" rIns="57150" bIns="57150" anchor="ctr" anchorCtr="0">
              <a:noAutofit/>
            </a:bodyPr>
            <a:lstStyle/>
            <a:p>
              <a:pPr marL="0" marR="0" lvl="0" indent="0" algn="ctr" rtl="0">
                <a:lnSpc>
                  <a:spcPct val="90000"/>
                </a:lnSpc>
                <a:spcBef>
                  <a:spcPts val="0"/>
                </a:spcBef>
                <a:spcAft>
                  <a:spcPts val="0"/>
                </a:spcAft>
                <a:buClr>
                  <a:schemeClr val="lt1"/>
                </a:buClr>
                <a:buSzPts val="1500"/>
                <a:buFont typeface="Arial"/>
                <a:buNone/>
              </a:pPr>
              <a:r>
                <a:rPr lang="en-US" sz="1500">
                  <a:solidFill>
                    <a:schemeClr val="lt1"/>
                  </a:solidFill>
                  <a:latin typeface="Arial"/>
                  <a:ea typeface="Arial"/>
                  <a:cs typeface="Arial"/>
                  <a:sym typeface="Arial"/>
                </a:rPr>
                <a:t>Social &amp; Emotional Development</a:t>
              </a:r>
              <a:endParaRPr/>
            </a:p>
          </p:txBody>
        </p:sp>
        <p:sp>
          <p:nvSpPr>
            <p:cNvPr id="330" name="Google Shape;330;p17"/>
            <p:cNvSpPr/>
            <p:nvPr/>
          </p:nvSpPr>
          <p:spPr>
            <a:xfrm>
              <a:off x="4116150" y="230416"/>
              <a:ext cx="1417949" cy="1417949"/>
            </a:xfrm>
            <a:prstGeom prst="roundRect">
              <a:avLst>
                <a:gd name="adj" fmla="val 16667"/>
              </a:avLst>
            </a:prstGeom>
            <a:solidFill>
              <a:srgbClr val="3B2F6D"/>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17"/>
            <p:cNvSpPr txBox="1"/>
            <p:nvPr/>
          </p:nvSpPr>
          <p:spPr>
            <a:xfrm>
              <a:off x="4185369" y="299635"/>
              <a:ext cx="1279511" cy="1279511"/>
            </a:xfrm>
            <a:prstGeom prst="rect">
              <a:avLst/>
            </a:prstGeom>
            <a:noFill/>
            <a:ln>
              <a:noFill/>
            </a:ln>
          </p:spPr>
          <p:txBody>
            <a:bodyPr spcFirstLastPara="1" wrap="square" lIns="57150" tIns="57150" rIns="57150" bIns="57150" anchor="ctr" anchorCtr="0">
              <a:noAutofit/>
            </a:bodyPr>
            <a:lstStyle/>
            <a:p>
              <a:pPr marL="0" marR="0" lvl="0" indent="0" algn="ctr" rtl="0">
                <a:lnSpc>
                  <a:spcPct val="90000"/>
                </a:lnSpc>
                <a:spcBef>
                  <a:spcPts val="0"/>
                </a:spcBef>
                <a:spcAft>
                  <a:spcPts val="0"/>
                </a:spcAft>
                <a:buClr>
                  <a:schemeClr val="lt1"/>
                </a:buClr>
                <a:buSzPts val="1500"/>
                <a:buFont typeface="Arial"/>
                <a:buNone/>
              </a:pPr>
              <a:r>
                <a:rPr lang="en-US" sz="1500">
                  <a:solidFill>
                    <a:schemeClr val="lt1"/>
                  </a:solidFill>
                  <a:latin typeface="Arial"/>
                  <a:ea typeface="Arial"/>
                  <a:cs typeface="Arial"/>
                  <a:sym typeface="Arial"/>
                </a:rPr>
                <a:t>Education</a:t>
              </a:r>
              <a:endParaRPr/>
            </a:p>
          </p:txBody>
        </p:sp>
        <p:sp>
          <p:nvSpPr>
            <p:cNvPr id="332" name="Google Shape;332;p17"/>
            <p:cNvSpPr/>
            <p:nvPr/>
          </p:nvSpPr>
          <p:spPr>
            <a:xfrm>
              <a:off x="2450059" y="1896507"/>
              <a:ext cx="1417949" cy="1417949"/>
            </a:xfrm>
            <a:prstGeom prst="roundRect">
              <a:avLst>
                <a:gd name="adj" fmla="val 16667"/>
              </a:avLst>
            </a:prstGeom>
            <a:solidFill>
              <a:srgbClr val="635A8D"/>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17"/>
            <p:cNvSpPr txBox="1"/>
            <p:nvPr/>
          </p:nvSpPr>
          <p:spPr>
            <a:xfrm>
              <a:off x="2519278" y="1965726"/>
              <a:ext cx="1279511" cy="1279511"/>
            </a:xfrm>
            <a:prstGeom prst="rect">
              <a:avLst/>
            </a:prstGeom>
            <a:noFill/>
            <a:ln>
              <a:noFill/>
            </a:ln>
          </p:spPr>
          <p:txBody>
            <a:bodyPr spcFirstLastPara="1" wrap="square" lIns="57150" tIns="57150" rIns="57150" bIns="57150" anchor="ctr" anchorCtr="0">
              <a:noAutofit/>
            </a:bodyPr>
            <a:lstStyle/>
            <a:p>
              <a:pPr marL="0" marR="0" lvl="0" indent="0" algn="ctr" rtl="0">
                <a:lnSpc>
                  <a:spcPct val="90000"/>
                </a:lnSpc>
                <a:spcBef>
                  <a:spcPts val="0"/>
                </a:spcBef>
                <a:spcAft>
                  <a:spcPts val="0"/>
                </a:spcAft>
                <a:buClr>
                  <a:schemeClr val="lt1"/>
                </a:buClr>
                <a:buSzPts val="1500"/>
                <a:buFont typeface="Arial"/>
                <a:buNone/>
              </a:pPr>
              <a:r>
                <a:rPr lang="en-US" sz="1500">
                  <a:solidFill>
                    <a:schemeClr val="lt1"/>
                  </a:solidFill>
                  <a:latin typeface="Arial"/>
                  <a:ea typeface="Arial"/>
                  <a:cs typeface="Arial"/>
                  <a:sym typeface="Arial"/>
                </a:rPr>
                <a:t>Mental Health</a:t>
              </a:r>
              <a:endParaRPr/>
            </a:p>
          </p:txBody>
        </p:sp>
        <p:sp>
          <p:nvSpPr>
            <p:cNvPr id="334" name="Google Shape;334;p17"/>
            <p:cNvSpPr/>
            <p:nvPr/>
          </p:nvSpPr>
          <p:spPr>
            <a:xfrm>
              <a:off x="4116150" y="1896507"/>
              <a:ext cx="1417949" cy="1417949"/>
            </a:xfrm>
            <a:prstGeom prst="roundRect">
              <a:avLst>
                <a:gd name="adj" fmla="val 16667"/>
              </a:avLst>
            </a:prstGeom>
            <a:solidFill>
              <a:srgbClr val="94949E"/>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17"/>
            <p:cNvSpPr txBox="1"/>
            <p:nvPr/>
          </p:nvSpPr>
          <p:spPr>
            <a:xfrm>
              <a:off x="4185369" y="1965726"/>
              <a:ext cx="1279511" cy="1279511"/>
            </a:xfrm>
            <a:prstGeom prst="rect">
              <a:avLst/>
            </a:prstGeom>
            <a:noFill/>
            <a:ln>
              <a:noFill/>
            </a:ln>
          </p:spPr>
          <p:txBody>
            <a:bodyPr spcFirstLastPara="1" wrap="square" lIns="57150" tIns="57150" rIns="57150" bIns="57150" anchor="ctr" anchorCtr="0">
              <a:noAutofit/>
            </a:bodyPr>
            <a:lstStyle/>
            <a:p>
              <a:pPr marL="0" marR="0" lvl="0" indent="0" algn="ctr" rtl="0">
                <a:lnSpc>
                  <a:spcPct val="90000"/>
                </a:lnSpc>
                <a:spcBef>
                  <a:spcPts val="0"/>
                </a:spcBef>
                <a:spcAft>
                  <a:spcPts val="0"/>
                </a:spcAft>
                <a:buClr>
                  <a:schemeClr val="lt1"/>
                </a:buClr>
                <a:buSzPts val="1500"/>
                <a:buFont typeface="Arial"/>
                <a:buNone/>
              </a:pPr>
              <a:r>
                <a:rPr lang="en-US" sz="1500">
                  <a:solidFill>
                    <a:schemeClr val="lt1"/>
                  </a:solidFill>
                  <a:latin typeface="Arial"/>
                  <a:ea typeface="Arial"/>
                  <a:cs typeface="Arial"/>
                  <a:sym typeface="Arial"/>
                </a:rPr>
                <a:t>Physical Health</a:t>
              </a:r>
              <a:endParaRPr/>
            </a:p>
          </p:txBody>
        </p:sp>
      </p:grpSp>
      <p:sp>
        <p:nvSpPr>
          <p:cNvPr id="336" name="Google Shape;336;p17"/>
          <p:cNvSpPr txBox="1">
            <a:spLocks noGrp="1"/>
          </p:cNvSpPr>
          <p:nvPr>
            <p:ph type="sldNum" idx="12"/>
          </p:nvPr>
        </p:nvSpPr>
        <p:spPr>
          <a:xfrm>
            <a:off x="8111490" y="4831087"/>
            <a:ext cx="300989" cy="146194"/>
          </a:xfrm>
          <a:prstGeom prst="rect">
            <a:avLst/>
          </a:prstGeom>
          <a:noFill/>
          <a:ln>
            <a:noFill/>
          </a:ln>
        </p:spPr>
        <p:txBody>
          <a:bodyPr spcFirstLastPara="1" wrap="square" lIns="0" tIns="0" rIns="0" bIns="0" anchor="ctr" anchorCtr="0">
            <a:spAutoFit/>
          </a:bodyPr>
          <a:lstStyle/>
          <a:p>
            <a:pPr marL="0" lvl="0" indent="0" algn="r" rtl="0">
              <a:spcBef>
                <a:spcPts val="0"/>
              </a:spcBef>
              <a:spcAft>
                <a:spcPts val="0"/>
              </a:spcAft>
              <a:buNone/>
            </a:pPr>
            <a:fld id="{00000000-1234-1234-1234-123412341234}" type="slidenum">
              <a:rPr lang="en-US"/>
              <a:t>14</a:t>
            </a:fld>
            <a:endParaRPr/>
          </a:p>
        </p:txBody>
      </p:sp>
      <p:sp>
        <p:nvSpPr>
          <p:cNvPr id="337" name="Google Shape;337;p17"/>
          <p:cNvSpPr txBox="1"/>
          <p:nvPr/>
        </p:nvSpPr>
        <p:spPr>
          <a:xfrm>
            <a:off x="299225" y="382800"/>
            <a:ext cx="3614100" cy="20625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chemeClr val="dk1"/>
                </a:solidFill>
                <a:latin typeface="Georgia"/>
                <a:ea typeface="Georgia"/>
                <a:cs typeface="Georgia"/>
                <a:sym typeface="Georgia"/>
              </a:rPr>
              <a:t>Immediate Effects of the Pandemic on Children and Families</a:t>
            </a:r>
            <a:endParaRPr/>
          </a:p>
        </p:txBody>
      </p:sp>
      <p:sp>
        <p:nvSpPr>
          <p:cNvPr id="338" name="Google Shape;338;p17"/>
          <p:cNvSpPr/>
          <p:nvPr/>
        </p:nvSpPr>
        <p:spPr>
          <a:xfrm>
            <a:off x="4179900" y="1019475"/>
            <a:ext cx="3709500" cy="1827300"/>
          </a:xfrm>
          <a:prstGeom prst="rect">
            <a:avLst/>
          </a:prstGeom>
          <a:noFill/>
          <a:ln w="28575" cap="flat" cmpd="sng">
            <a:solidFill>
              <a:srgbClr val="98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pic>
        <p:nvPicPr>
          <p:cNvPr id="344" name="Google Shape;344;g22af8cc902c_2_0"/>
          <p:cNvPicPr preferRelativeResize="0">
            <a:picLocks noGrp="1"/>
          </p:cNvPicPr>
          <p:nvPr>
            <p:ph type="pic" idx="2"/>
          </p:nvPr>
        </p:nvPicPr>
        <p:blipFill rotWithShape="1">
          <a:blip r:embed="rId3">
            <a:alphaModFix/>
          </a:blip>
          <a:srcRect/>
          <a:stretch/>
        </p:blipFill>
        <p:spPr>
          <a:xfrm>
            <a:off x="0" y="0"/>
            <a:ext cx="9144000" cy="2497015"/>
          </a:xfrm>
          <a:prstGeom prst="rect">
            <a:avLst/>
          </a:prstGeom>
          <a:solidFill>
            <a:srgbClr val="E1DCCD"/>
          </a:solidFill>
          <a:ln>
            <a:noFill/>
          </a:ln>
        </p:spPr>
      </p:pic>
      <p:sp>
        <p:nvSpPr>
          <p:cNvPr id="345" name="Google Shape;345;g22af8cc902c_2_0"/>
          <p:cNvSpPr txBox="1">
            <a:spLocks noGrp="1"/>
          </p:cNvSpPr>
          <p:nvPr>
            <p:ph type="body" idx="3"/>
          </p:nvPr>
        </p:nvSpPr>
        <p:spPr>
          <a:xfrm>
            <a:off x="731520" y="3305267"/>
            <a:ext cx="7918450" cy="633687"/>
          </a:xfrm>
          <a:prstGeom prst="rect">
            <a:avLst/>
          </a:prstGeom>
          <a:noFill/>
          <a:ln>
            <a:noFill/>
          </a:ln>
        </p:spPr>
        <p:txBody>
          <a:bodyPr spcFirstLastPara="1" wrap="square" lIns="0" tIns="0" rIns="0" bIns="0" anchor="t" anchorCtr="0">
            <a:noAutofit/>
          </a:bodyPr>
          <a:lstStyle/>
          <a:p>
            <a:pPr marL="0" lvl="0" indent="0" algn="ctr" rtl="0">
              <a:lnSpc>
                <a:spcPct val="110000"/>
              </a:lnSpc>
              <a:spcBef>
                <a:spcPts val="0"/>
              </a:spcBef>
              <a:spcAft>
                <a:spcPts val="0"/>
              </a:spcAft>
              <a:buClr>
                <a:schemeClr val="dk1"/>
              </a:buClr>
              <a:buSzPts val="900"/>
              <a:buNone/>
            </a:pPr>
            <a:r>
              <a:rPr lang="en-US"/>
              <a:t>ATTRIBUTION CAN BE SEVERAL LINES IF NEEDED</a:t>
            </a:r>
            <a:endParaRPr/>
          </a:p>
        </p:txBody>
      </p:sp>
      <p:sp>
        <p:nvSpPr>
          <p:cNvPr id="346" name="Google Shape;346;g22af8cc902c_2_0"/>
          <p:cNvSpPr txBox="1">
            <a:spLocks noGrp="1"/>
          </p:cNvSpPr>
          <p:nvPr>
            <p:ph type="sldNum" idx="12"/>
          </p:nvPr>
        </p:nvSpPr>
        <p:spPr>
          <a:xfrm>
            <a:off x="8111490" y="4831087"/>
            <a:ext cx="300989" cy="146194"/>
          </a:xfrm>
          <a:prstGeom prst="rect">
            <a:avLst/>
          </a:prstGeom>
          <a:noFill/>
          <a:ln>
            <a:noFill/>
          </a:ln>
        </p:spPr>
        <p:txBody>
          <a:bodyPr spcFirstLastPara="1" wrap="square" lIns="0" tIns="0" rIns="0" bIns="0" anchor="ctr" anchorCtr="0">
            <a:spAutoFit/>
          </a:bodyPr>
          <a:lstStyle/>
          <a:p>
            <a:pPr marL="0" lvl="0" indent="0" algn="r" rtl="0">
              <a:spcBef>
                <a:spcPts val="0"/>
              </a:spcBef>
              <a:spcAft>
                <a:spcPts val="0"/>
              </a:spcAft>
              <a:buNone/>
            </a:pPr>
            <a:fld id="{00000000-1234-1234-1234-123412341234}" type="slidenum">
              <a:rPr lang="en-US"/>
              <a:t>15</a:t>
            </a:fld>
            <a:endParaRPr/>
          </a:p>
        </p:txBody>
      </p:sp>
      <p:cxnSp>
        <p:nvCxnSpPr>
          <p:cNvPr id="347" name="Google Shape;347;g22af8cc902c_2_0"/>
          <p:cNvCxnSpPr/>
          <p:nvPr/>
        </p:nvCxnSpPr>
        <p:spPr>
          <a:xfrm>
            <a:off x="4456674" y="2955534"/>
            <a:ext cx="313446" cy="0"/>
          </a:xfrm>
          <a:prstGeom prst="straightConnector1">
            <a:avLst/>
          </a:prstGeom>
          <a:noFill/>
          <a:ln w="28575" cap="flat" cmpd="sng">
            <a:solidFill>
              <a:schemeClr val="dk2"/>
            </a:solidFill>
            <a:prstDash val="solid"/>
            <a:miter lim="800000"/>
            <a:headEnd type="none" w="sm" len="sm"/>
            <a:tailEnd type="none" w="sm" len="sm"/>
          </a:ln>
        </p:spPr>
      </p:cxnSp>
      <p:sp>
        <p:nvSpPr>
          <p:cNvPr id="348" name="Google Shape;348;g22af8cc902c_2_0"/>
          <p:cNvSpPr txBox="1"/>
          <p:nvPr/>
        </p:nvSpPr>
        <p:spPr>
          <a:xfrm>
            <a:off x="494030" y="690626"/>
            <a:ext cx="8004007" cy="3762248"/>
          </a:xfrm>
          <a:prstGeom prst="rect">
            <a:avLst/>
          </a:prstGeom>
          <a:solidFill>
            <a:schemeClr val="lt2"/>
          </a:solid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None/>
            </a:pPr>
            <a:r>
              <a:rPr lang="en-US" sz="2400">
                <a:solidFill>
                  <a:schemeClr val="dk1"/>
                </a:solidFill>
                <a:latin typeface="Georgia"/>
                <a:ea typeface="Georgia"/>
                <a:cs typeface="Georgia"/>
                <a:sym typeface="Georgia"/>
              </a:rPr>
              <a:t>Immediate Effects: Social and Emotional Development</a:t>
            </a:r>
            <a:endParaRPr/>
          </a:p>
          <a:p>
            <a:pPr marL="0" marR="0" lvl="0" indent="0" algn="l" rtl="0">
              <a:lnSpc>
                <a:spcPct val="120000"/>
              </a:lnSpc>
              <a:spcBef>
                <a:spcPts val="0"/>
              </a:spcBef>
              <a:spcAft>
                <a:spcPts val="0"/>
              </a:spcAft>
              <a:buNone/>
            </a:pPr>
            <a:endParaRPr sz="1800">
              <a:solidFill>
                <a:schemeClr val="dk1"/>
              </a:solidFill>
              <a:latin typeface="Georgia"/>
              <a:ea typeface="Georgia"/>
              <a:cs typeface="Georgia"/>
              <a:sym typeface="Georgia"/>
            </a:endParaRPr>
          </a:p>
          <a:p>
            <a:pPr marL="800100" marR="0" lvl="1" indent="-342900" algn="l" rtl="0">
              <a:lnSpc>
                <a:spcPct val="120000"/>
              </a:lnSpc>
              <a:spcBef>
                <a:spcPts val="0"/>
              </a:spcBef>
              <a:spcAft>
                <a:spcPts val="0"/>
              </a:spcAft>
              <a:buClr>
                <a:srgbClr val="4148C2"/>
              </a:buClr>
              <a:buSzPts val="1800"/>
              <a:buFont typeface="Noto Sans Symbols"/>
              <a:buChar char="∙"/>
            </a:pPr>
            <a:r>
              <a:rPr lang="en-US" sz="1800" b="0" i="0" u="none" strike="noStrike" cap="none">
                <a:solidFill>
                  <a:schemeClr val="dk1"/>
                </a:solidFill>
                <a:latin typeface="Arial"/>
                <a:ea typeface="Arial"/>
                <a:cs typeface="Arial"/>
                <a:sym typeface="Arial"/>
              </a:rPr>
              <a:t>Increases in children’s dysregulated, internalizing, and externalizing behaviors</a:t>
            </a:r>
            <a:endParaRPr/>
          </a:p>
          <a:p>
            <a:pPr marL="800100" marR="0" lvl="1" indent="-342900" algn="l" rtl="0">
              <a:lnSpc>
                <a:spcPct val="120000"/>
              </a:lnSpc>
              <a:spcBef>
                <a:spcPts val="0"/>
              </a:spcBef>
              <a:spcAft>
                <a:spcPts val="0"/>
              </a:spcAft>
              <a:buClr>
                <a:srgbClr val="4148C2"/>
              </a:buClr>
              <a:buSzPts val="1800"/>
              <a:buFont typeface="Noto Sans Symbols"/>
              <a:buChar char="∙"/>
            </a:pPr>
            <a:r>
              <a:rPr lang="en-US" sz="1800" b="0" i="0" u="none" strike="noStrike" cap="none">
                <a:solidFill>
                  <a:schemeClr val="dk1"/>
                </a:solidFill>
                <a:latin typeface="Arial"/>
                <a:ea typeface="Arial"/>
                <a:cs typeface="Arial"/>
                <a:sym typeface="Arial"/>
              </a:rPr>
              <a:t>Decreases in children’s adaptive behaviors and self-regulation skills</a:t>
            </a:r>
            <a:endParaRPr sz="1800" b="0" i="0" u="none" strike="noStrike" cap="none">
              <a:solidFill>
                <a:schemeClr val="dk1"/>
              </a:solidFill>
              <a:latin typeface="Arial"/>
              <a:ea typeface="Arial"/>
              <a:cs typeface="Arial"/>
              <a:sym typeface="Arial"/>
            </a:endParaRPr>
          </a:p>
          <a:p>
            <a:pPr marL="800100" marR="0" lvl="1" indent="-342900" algn="l" rtl="0">
              <a:lnSpc>
                <a:spcPct val="120000"/>
              </a:lnSpc>
              <a:spcBef>
                <a:spcPts val="0"/>
              </a:spcBef>
              <a:spcAft>
                <a:spcPts val="0"/>
              </a:spcAft>
              <a:buClr>
                <a:srgbClr val="4148C2"/>
              </a:buClr>
              <a:buSzPts val="1800"/>
              <a:buFont typeface="Noto Sans Symbols"/>
              <a:buChar char="∙"/>
            </a:pPr>
            <a:r>
              <a:rPr lang="en-US" sz="1800" b="0" i="0" u="none" strike="noStrike" cap="none">
                <a:solidFill>
                  <a:schemeClr val="dk1"/>
                </a:solidFill>
                <a:latin typeface="Arial"/>
                <a:ea typeface="Arial"/>
                <a:cs typeface="Arial"/>
                <a:sym typeface="Arial"/>
              </a:rPr>
              <a:t>Increases in parents’ stress, household chaos, challenges in parents’ mental health, and parent–child conflict</a:t>
            </a:r>
            <a:endParaRPr/>
          </a:p>
          <a:p>
            <a:pPr marL="800100" marR="0" lvl="1" indent="-342900" algn="l" rtl="0">
              <a:lnSpc>
                <a:spcPct val="120000"/>
              </a:lnSpc>
              <a:spcBef>
                <a:spcPts val="0"/>
              </a:spcBef>
              <a:spcAft>
                <a:spcPts val="0"/>
              </a:spcAft>
              <a:buClr>
                <a:srgbClr val="4148C2"/>
              </a:buClr>
              <a:buSzPts val="1800"/>
              <a:buFont typeface="Noto Sans Symbols"/>
              <a:buChar char="∙"/>
            </a:pPr>
            <a:r>
              <a:rPr lang="en-US" sz="1800" b="0" i="0" u="none" strike="noStrike" cap="none">
                <a:solidFill>
                  <a:schemeClr val="dk1"/>
                </a:solidFill>
                <a:latin typeface="Arial"/>
                <a:ea typeface="Arial"/>
                <a:cs typeface="Arial"/>
                <a:sym typeface="Arial"/>
              </a:rPr>
              <a:t>Increases among adolescents and young adults in concern about their present and future, time spent feeling unhappy or depressed, lack of social connection</a:t>
            </a:r>
            <a:endParaRPr sz="1400" b="0" i="0" u="none" strike="noStrike" cap="none">
              <a:solidFill>
                <a:schemeClr val="dk1"/>
              </a:solidFill>
              <a:latin typeface="Trebuchet MS"/>
              <a:ea typeface="Trebuchet MS"/>
              <a:cs typeface="Trebuchet MS"/>
              <a:sym typeface="Trebuchet MS"/>
            </a:endParaRPr>
          </a:p>
          <a:p>
            <a:pPr marL="342900" marR="0" lvl="0" indent="-254000" algn="l" rtl="0">
              <a:lnSpc>
                <a:spcPct val="120000"/>
              </a:lnSpc>
              <a:spcBef>
                <a:spcPts val="0"/>
              </a:spcBef>
              <a:spcAft>
                <a:spcPts val="0"/>
              </a:spcAft>
              <a:buClr>
                <a:schemeClr val="dk1"/>
              </a:buClr>
              <a:buSzPts val="1400"/>
              <a:buFont typeface="Noto Sans Symbols"/>
              <a:buNone/>
            </a:pPr>
            <a:endParaRPr sz="1400">
              <a:solidFill>
                <a:schemeClr val="dk1"/>
              </a:solidFill>
              <a:latin typeface="Trebuchet MS"/>
              <a:ea typeface="Trebuchet MS"/>
              <a:cs typeface="Trebuchet MS"/>
              <a:sym typeface="Trebuchet MS"/>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354" name="Google Shape;354;p20"/>
          <p:cNvSpPr txBox="1"/>
          <p:nvPr/>
        </p:nvSpPr>
        <p:spPr>
          <a:xfrm>
            <a:off x="188225" y="205000"/>
            <a:ext cx="4000800" cy="39270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lt1"/>
              </a:buClr>
              <a:buSzPts val="1800"/>
              <a:buFont typeface="Arial"/>
              <a:buNone/>
            </a:pPr>
            <a:r>
              <a:rPr lang="en-US" sz="1600" i="1">
                <a:solidFill>
                  <a:schemeClr val="lt1"/>
                </a:solidFill>
                <a:latin typeface="Arial"/>
                <a:ea typeface="Arial"/>
                <a:cs typeface="Arial"/>
                <a:sym typeface="Arial"/>
              </a:rPr>
              <a:t>“</a:t>
            </a:r>
            <a:r>
              <a:rPr lang="en-US" sz="1600" i="1">
                <a:solidFill>
                  <a:schemeClr val="lt1"/>
                </a:solidFill>
              </a:rPr>
              <a:t>Social emotional impacts have come out in their play, especially in kids from families that were already in tight situations and who then were quarantined together. In addition to using language that their parents might use, they would also often emulate the more teenage language and behaviors in their favorite shows. So we would need to redirect that kind of play and provide context for them to help understand media they encountered at home when their parents were dealing with the stressors of the pandemic and weren’t always able to explain what they watched. </a:t>
            </a:r>
            <a:r>
              <a:rPr lang="en-US" sz="1600" i="1">
                <a:solidFill>
                  <a:schemeClr val="lt1"/>
                </a:solidFill>
                <a:latin typeface="Arial"/>
                <a:ea typeface="Arial"/>
                <a:cs typeface="Arial"/>
                <a:sym typeface="Arial"/>
              </a:rPr>
              <a:t>”</a:t>
            </a:r>
            <a:endParaRPr sz="1600">
              <a:solidFill>
                <a:schemeClr val="lt1"/>
              </a:solidFill>
              <a:latin typeface="Arial"/>
              <a:ea typeface="Arial"/>
              <a:cs typeface="Arial"/>
              <a:sym typeface="Arial"/>
            </a:endParaRPr>
          </a:p>
          <a:p>
            <a:pPr marL="0" marR="0" lvl="0" indent="0" algn="l" rtl="0">
              <a:lnSpc>
                <a:spcPct val="100000"/>
              </a:lnSpc>
              <a:spcBef>
                <a:spcPts val="600"/>
              </a:spcBef>
              <a:spcAft>
                <a:spcPts val="0"/>
              </a:spcAft>
              <a:buClr>
                <a:schemeClr val="dk1"/>
              </a:buClr>
              <a:buSzPts val="1800"/>
              <a:buFont typeface="Arial"/>
              <a:buNone/>
            </a:pPr>
            <a:endParaRPr sz="1600">
              <a:solidFill>
                <a:schemeClr val="lt1"/>
              </a:solidFill>
              <a:latin typeface="Arial"/>
              <a:ea typeface="Arial"/>
              <a:cs typeface="Arial"/>
              <a:sym typeface="Arial"/>
            </a:endParaRPr>
          </a:p>
          <a:p>
            <a:pPr marL="0" marR="0" lvl="0" indent="0" algn="l" rtl="0">
              <a:lnSpc>
                <a:spcPct val="100000"/>
              </a:lnSpc>
              <a:spcBef>
                <a:spcPts val="600"/>
              </a:spcBef>
              <a:spcAft>
                <a:spcPts val="0"/>
              </a:spcAft>
              <a:buClr>
                <a:schemeClr val="lt1"/>
              </a:buClr>
              <a:buSzPts val="1800"/>
              <a:buFont typeface="Arial"/>
              <a:buNone/>
            </a:pPr>
            <a:r>
              <a:rPr lang="en-US" sz="1600">
                <a:solidFill>
                  <a:schemeClr val="lt1"/>
                </a:solidFill>
                <a:latin typeface="Arial"/>
                <a:ea typeface="Arial"/>
                <a:cs typeface="Arial"/>
                <a:sym typeface="Arial"/>
              </a:rPr>
              <a:t>Listening Sessions with Early Childhood Teachers</a:t>
            </a:r>
            <a:endParaRPr sz="1600"/>
          </a:p>
        </p:txBody>
      </p:sp>
      <p:sp>
        <p:nvSpPr>
          <p:cNvPr id="355" name="Google Shape;355;p20"/>
          <p:cNvSpPr txBox="1">
            <a:spLocks noGrp="1"/>
          </p:cNvSpPr>
          <p:nvPr>
            <p:ph type="sldNum" idx="12"/>
          </p:nvPr>
        </p:nvSpPr>
        <p:spPr>
          <a:xfrm>
            <a:off x="8111490" y="4831087"/>
            <a:ext cx="300989" cy="146194"/>
          </a:xfrm>
          <a:prstGeom prst="rect">
            <a:avLst/>
          </a:prstGeom>
          <a:noFill/>
          <a:ln>
            <a:noFill/>
          </a:ln>
        </p:spPr>
        <p:txBody>
          <a:bodyPr spcFirstLastPara="1" wrap="square" lIns="0" tIns="0" rIns="0" bIns="0" anchor="ctr" anchorCtr="0">
            <a:normAutofit/>
          </a:bodyPr>
          <a:lstStyle/>
          <a:p>
            <a:pPr marL="0" lvl="0" indent="0" algn="r" rtl="0">
              <a:spcBef>
                <a:spcPts val="0"/>
              </a:spcBef>
              <a:spcAft>
                <a:spcPts val="0"/>
              </a:spcAft>
              <a:buNone/>
            </a:pPr>
            <a:fld id="{00000000-1234-1234-1234-123412341234}" type="slidenum">
              <a:rPr lang="en-US"/>
              <a:t>16</a:t>
            </a:fld>
            <a:endParaRPr/>
          </a:p>
        </p:txBody>
      </p:sp>
      <p:pic>
        <p:nvPicPr>
          <p:cNvPr id="356" name="Google Shape;356;p20" descr="A person holding a tablet&#10;&#10;Description automatically generated with medium confidence"/>
          <p:cNvPicPr preferRelativeResize="0"/>
          <p:nvPr/>
        </p:nvPicPr>
        <p:blipFill rotWithShape="1">
          <a:blip r:embed="rId3">
            <a:alphaModFix/>
          </a:blip>
          <a:srcRect/>
          <a:stretch/>
        </p:blipFill>
        <p:spPr>
          <a:xfrm>
            <a:off x="4689232" y="1301573"/>
            <a:ext cx="3607288" cy="2791576"/>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7C2629"/>
        </a:solidFill>
        <a:effectLst/>
      </p:bgPr>
    </p:bg>
    <p:spTree>
      <p:nvGrpSpPr>
        <p:cNvPr id="1" name="Shape 361"/>
        <p:cNvGrpSpPr/>
        <p:nvPr/>
      </p:nvGrpSpPr>
      <p:grpSpPr>
        <a:xfrm>
          <a:off x="0" y="0"/>
          <a:ext cx="0" cy="0"/>
          <a:chOff x="0" y="0"/>
          <a:chExt cx="0" cy="0"/>
        </a:xfrm>
      </p:grpSpPr>
      <p:sp>
        <p:nvSpPr>
          <p:cNvPr id="362" name="Google Shape;362;p21"/>
          <p:cNvSpPr txBox="1">
            <a:spLocks noGrp="1"/>
          </p:cNvSpPr>
          <p:nvPr>
            <p:ph type="sldNum" idx="12"/>
          </p:nvPr>
        </p:nvSpPr>
        <p:spPr>
          <a:xfrm>
            <a:off x="8111490" y="4831087"/>
            <a:ext cx="300989" cy="146194"/>
          </a:xfrm>
          <a:prstGeom prst="rect">
            <a:avLst/>
          </a:prstGeom>
          <a:noFill/>
          <a:ln>
            <a:noFill/>
          </a:ln>
        </p:spPr>
        <p:txBody>
          <a:bodyPr spcFirstLastPara="1" wrap="square" lIns="0" tIns="0" rIns="0" bIns="0" anchor="ctr" anchorCtr="0">
            <a:spAutoFit/>
          </a:bodyPr>
          <a:lstStyle/>
          <a:p>
            <a:pPr marL="0" lvl="0" indent="0" algn="r" rtl="0">
              <a:spcBef>
                <a:spcPts val="0"/>
              </a:spcBef>
              <a:spcAft>
                <a:spcPts val="0"/>
              </a:spcAft>
              <a:buNone/>
            </a:pPr>
            <a:fld id="{00000000-1234-1234-1234-123412341234}" type="slidenum">
              <a:rPr lang="en-US"/>
              <a:t>17</a:t>
            </a:fld>
            <a:endParaRPr/>
          </a:p>
        </p:txBody>
      </p:sp>
      <p:sp>
        <p:nvSpPr>
          <p:cNvPr id="363" name="Google Shape;363;p21"/>
          <p:cNvSpPr txBox="1"/>
          <p:nvPr/>
        </p:nvSpPr>
        <p:spPr>
          <a:xfrm>
            <a:off x="234779" y="122106"/>
            <a:ext cx="8412478" cy="470898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i="1">
                <a:solidFill>
                  <a:schemeClr val="lt1"/>
                </a:solidFill>
                <a:latin typeface="Georgia"/>
                <a:ea typeface="Georgia"/>
                <a:cs typeface="Georgia"/>
                <a:sym typeface="Georgia"/>
              </a:rPr>
              <a:t>“More and more of the focus has been on teaching students about how to be in school</a:t>
            </a:r>
            <a:r>
              <a:rPr lang="en-US" sz="2000">
                <a:solidFill>
                  <a:schemeClr val="lt1"/>
                </a:solidFill>
                <a:latin typeface="Georgia"/>
                <a:ea typeface="Georgia"/>
                <a:cs typeface="Georgia"/>
                <a:sym typeface="Georgia"/>
              </a:rPr>
              <a:t> </a:t>
            </a:r>
            <a:r>
              <a:rPr lang="en-US" sz="2000" i="1">
                <a:solidFill>
                  <a:schemeClr val="lt1"/>
                </a:solidFill>
                <a:latin typeface="Georgia"/>
                <a:ea typeface="Georgia"/>
                <a:cs typeface="Georgia"/>
                <a:sym typeface="Georgia"/>
              </a:rPr>
              <a:t>again—simple things like raising hands when asking questions rather than shouting out</a:t>
            </a:r>
            <a:r>
              <a:rPr lang="en-US" sz="2000">
                <a:solidFill>
                  <a:schemeClr val="lt1"/>
                </a:solidFill>
                <a:latin typeface="Georgia"/>
                <a:ea typeface="Georgia"/>
                <a:cs typeface="Georgia"/>
                <a:sym typeface="Georgia"/>
              </a:rPr>
              <a:t> </a:t>
            </a:r>
            <a:r>
              <a:rPr lang="en-US" sz="2000" i="1">
                <a:solidFill>
                  <a:schemeClr val="lt1"/>
                </a:solidFill>
                <a:latin typeface="Georgia"/>
                <a:ea typeface="Georgia"/>
                <a:cs typeface="Georgia"/>
                <a:sym typeface="Georgia"/>
              </a:rPr>
              <a:t>answers or letting fellow students talk without interrupting them—all things that students</a:t>
            </a:r>
            <a:r>
              <a:rPr lang="en-US" sz="2000">
                <a:solidFill>
                  <a:schemeClr val="lt1"/>
                </a:solidFill>
                <a:latin typeface="Georgia"/>
                <a:ea typeface="Georgia"/>
                <a:cs typeface="Georgia"/>
                <a:sym typeface="Georgia"/>
              </a:rPr>
              <a:t> </a:t>
            </a:r>
            <a:r>
              <a:rPr lang="en-US" sz="2000" i="1">
                <a:solidFill>
                  <a:schemeClr val="lt1"/>
                </a:solidFill>
                <a:latin typeface="Georgia"/>
                <a:ea typeface="Georgia"/>
                <a:cs typeface="Georgia"/>
                <a:sym typeface="Georgia"/>
              </a:rPr>
              <a:t>have struggled with since returning to in-person instruction.”</a:t>
            </a:r>
            <a:endParaRPr sz="2000">
              <a:solidFill>
                <a:schemeClr val="lt1"/>
              </a:solidFill>
              <a:latin typeface="Georgia"/>
              <a:ea typeface="Georgia"/>
              <a:cs typeface="Georgia"/>
              <a:sym typeface="Georgia"/>
            </a:endParaRPr>
          </a:p>
          <a:p>
            <a:pPr marL="0" marR="0" lvl="0" indent="0" algn="l" rtl="0">
              <a:spcBef>
                <a:spcPts val="0"/>
              </a:spcBef>
              <a:spcAft>
                <a:spcPts val="0"/>
              </a:spcAft>
              <a:buNone/>
            </a:pPr>
            <a:endParaRPr sz="2000" i="1">
              <a:solidFill>
                <a:schemeClr val="lt1"/>
              </a:solidFill>
              <a:latin typeface="Georgia"/>
              <a:ea typeface="Georgia"/>
              <a:cs typeface="Georgia"/>
              <a:sym typeface="Georgia"/>
            </a:endParaRPr>
          </a:p>
          <a:p>
            <a:pPr marL="0" marR="0" lvl="0" indent="0" algn="l" rtl="0">
              <a:spcBef>
                <a:spcPts val="0"/>
              </a:spcBef>
              <a:spcAft>
                <a:spcPts val="0"/>
              </a:spcAft>
              <a:buNone/>
            </a:pPr>
            <a:r>
              <a:rPr lang="en-US" sz="2000" i="1">
                <a:solidFill>
                  <a:schemeClr val="lt1"/>
                </a:solidFill>
                <a:latin typeface="Georgia"/>
                <a:ea typeface="Georgia"/>
                <a:cs typeface="Georgia"/>
                <a:sym typeface="Georgia"/>
              </a:rPr>
              <a:t>“Homeroom class became more about providing social and emotional learning and</a:t>
            </a:r>
            <a:r>
              <a:rPr lang="en-US" sz="2000">
                <a:solidFill>
                  <a:schemeClr val="lt1"/>
                </a:solidFill>
                <a:latin typeface="Georgia"/>
                <a:ea typeface="Georgia"/>
                <a:cs typeface="Georgia"/>
                <a:sym typeface="Georgia"/>
              </a:rPr>
              <a:t> </a:t>
            </a:r>
            <a:r>
              <a:rPr lang="en-US" sz="2000" i="1">
                <a:solidFill>
                  <a:schemeClr val="lt1"/>
                </a:solidFill>
                <a:latin typeface="Georgia"/>
                <a:ea typeface="Georgia"/>
                <a:cs typeface="Georgia"/>
                <a:sym typeface="Georgia"/>
              </a:rPr>
              <a:t>development with students because they needed a space where they could receive the</a:t>
            </a:r>
            <a:r>
              <a:rPr lang="en-US" sz="2000">
                <a:solidFill>
                  <a:schemeClr val="lt1"/>
                </a:solidFill>
                <a:latin typeface="Georgia"/>
                <a:ea typeface="Georgia"/>
                <a:cs typeface="Georgia"/>
                <a:sym typeface="Georgia"/>
              </a:rPr>
              <a:t> </a:t>
            </a:r>
            <a:r>
              <a:rPr lang="en-US" sz="2000" i="1">
                <a:solidFill>
                  <a:schemeClr val="lt1"/>
                </a:solidFill>
                <a:latin typeface="Georgia"/>
                <a:ea typeface="Georgia"/>
                <a:cs typeface="Georgia"/>
                <a:sym typeface="Georgia"/>
              </a:rPr>
              <a:t>mental health support.”</a:t>
            </a:r>
            <a:endParaRPr/>
          </a:p>
          <a:p>
            <a:pPr marL="0" marR="0" lvl="0" indent="0" algn="l" rtl="0">
              <a:spcBef>
                <a:spcPts val="0"/>
              </a:spcBef>
              <a:spcAft>
                <a:spcPts val="0"/>
              </a:spcAft>
              <a:buNone/>
            </a:pPr>
            <a:endParaRPr sz="2000" i="1">
              <a:solidFill>
                <a:schemeClr val="lt1"/>
              </a:solidFill>
              <a:latin typeface="Georgia"/>
              <a:ea typeface="Georgia"/>
              <a:cs typeface="Georgia"/>
              <a:sym typeface="Georgia"/>
            </a:endParaRPr>
          </a:p>
          <a:p>
            <a:pPr marL="0" marR="0" lvl="0" indent="0" algn="l" rtl="0">
              <a:spcBef>
                <a:spcPts val="0"/>
              </a:spcBef>
              <a:spcAft>
                <a:spcPts val="0"/>
              </a:spcAft>
              <a:buNone/>
            </a:pPr>
            <a:r>
              <a:rPr lang="en-US" sz="2000" i="1">
                <a:solidFill>
                  <a:schemeClr val="lt1"/>
                </a:solidFill>
                <a:latin typeface="Georgia"/>
                <a:ea typeface="Georgia"/>
                <a:cs typeface="Georgia"/>
                <a:sym typeface="Georgia"/>
              </a:rPr>
              <a:t>“One strategy that we found effective was creating small cohorts of</a:t>
            </a:r>
            <a:endParaRPr sz="2000">
              <a:solidFill>
                <a:schemeClr val="lt1"/>
              </a:solidFill>
              <a:latin typeface="Georgia"/>
              <a:ea typeface="Georgia"/>
              <a:cs typeface="Georgia"/>
              <a:sym typeface="Georgia"/>
            </a:endParaRPr>
          </a:p>
          <a:p>
            <a:pPr marL="0" marR="0" lvl="0" indent="0" algn="l" rtl="0">
              <a:spcBef>
                <a:spcPts val="0"/>
              </a:spcBef>
              <a:spcAft>
                <a:spcPts val="0"/>
              </a:spcAft>
              <a:buNone/>
            </a:pPr>
            <a:r>
              <a:rPr lang="en-US" sz="2000" i="1">
                <a:solidFill>
                  <a:schemeClr val="lt1"/>
                </a:solidFill>
                <a:latin typeface="Georgia"/>
                <a:ea typeface="Georgia"/>
                <a:cs typeface="Georgia"/>
                <a:sym typeface="Georgia"/>
              </a:rPr>
              <a:t>students in our homeroom classes where they could practice interacting with each other</a:t>
            </a:r>
            <a:r>
              <a:rPr lang="en-US" sz="2000">
                <a:solidFill>
                  <a:schemeClr val="lt1"/>
                </a:solidFill>
                <a:latin typeface="Georgia"/>
                <a:ea typeface="Georgia"/>
                <a:cs typeface="Georgia"/>
                <a:sym typeface="Georgia"/>
              </a:rPr>
              <a:t> </a:t>
            </a:r>
            <a:r>
              <a:rPr lang="en-US" sz="2000" i="1">
                <a:solidFill>
                  <a:schemeClr val="lt1"/>
                </a:solidFill>
                <a:latin typeface="Georgia"/>
                <a:ea typeface="Georgia"/>
                <a:cs typeface="Georgia"/>
                <a:sym typeface="Georgia"/>
              </a:rPr>
              <a:t>again.”</a:t>
            </a:r>
            <a:r>
              <a:rPr lang="en-US" sz="2000">
                <a:solidFill>
                  <a:schemeClr val="lt1"/>
                </a:solidFill>
                <a:latin typeface="Georgia"/>
                <a:ea typeface="Georgia"/>
                <a:cs typeface="Georgia"/>
                <a:sym typeface="Georgia"/>
              </a:rPr>
              <a:t> </a:t>
            </a:r>
            <a:r>
              <a:rPr lang="en-US" sz="2000" i="1">
                <a:solidFill>
                  <a:schemeClr val="lt1"/>
                </a:solidFill>
                <a:latin typeface="Georgia"/>
                <a:ea typeface="Georgia"/>
                <a:cs typeface="Georgia"/>
                <a:sym typeface="Georgia"/>
              </a:rPr>
              <a:t> </a:t>
            </a:r>
            <a:endParaRPr/>
          </a:p>
          <a:p>
            <a:pPr marL="0" marR="0" lvl="0" indent="0" algn="l" rtl="0">
              <a:spcBef>
                <a:spcPts val="0"/>
              </a:spcBef>
              <a:spcAft>
                <a:spcPts val="0"/>
              </a:spcAft>
              <a:buNone/>
            </a:pPr>
            <a:br>
              <a:rPr lang="en-US" sz="2000" i="1">
                <a:solidFill>
                  <a:schemeClr val="lt1"/>
                </a:solidFill>
                <a:latin typeface="Georgia"/>
                <a:ea typeface="Georgia"/>
                <a:cs typeface="Georgia"/>
                <a:sym typeface="Georgia"/>
              </a:rPr>
            </a:br>
            <a:r>
              <a:rPr lang="en-US" sz="1400">
                <a:solidFill>
                  <a:schemeClr val="lt1"/>
                </a:solidFill>
                <a:latin typeface="Georgia"/>
                <a:ea typeface="Georgia"/>
                <a:cs typeface="Georgia"/>
                <a:sym typeface="Georgia"/>
              </a:rPr>
              <a:t>Listening Sessions with Teachers</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7C2629"/>
        </a:solidFill>
        <a:effectLst/>
      </p:bgPr>
    </p:bg>
    <p:spTree>
      <p:nvGrpSpPr>
        <p:cNvPr id="1" name="Shape 368"/>
        <p:cNvGrpSpPr/>
        <p:nvPr/>
      </p:nvGrpSpPr>
      <p:grpSpPr>
        <a:xfrm>
          <a:off x="0" y="0"/>
          <a:ext cx="0" cy="0"/>
          <a:chOff x="0" y="0"/>
          <a:chExt cx="0" cy="0"/>
        </a:xfrm>
      </p:grpSpPr>
      <p:sp>
        <p:nvSpPr>
          <p:cNvPr id="369" name="Google Shape;369;g22af8cc902c_2_10"/>
          <p:cNvSpPr txBox="1">
            <a:spLocks noGrp="1"/>
          </p:cNvSpPr>
          <p:nvPr>
            <p:ph type="title"/>
          </p:nvPr>
        </p:nvSpPr>
        <p:spPr>
          <a:xfrm>
            <a:off x="330622" y="245121"/>
            <a:ext cx="7201864" cy="42799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lt1"/>
              </a:buClr>
              <a:buSzPts val="2400"/>
              <a:buFont typeface="Georgia"/>
              <a:buNone/>
            </a:pPr>
            <a:r>
              <a:rPr lang="en-US">
                <a:solidFill>
                  <a:schemeClr val="lt1"/>
                </a:solidFill>
              </a:rPr>
              <a:t>Immediate Outcomes: Education</a:t>
            </a:r>
            <a:endParaRPr/>
          </a:p>
        </p:txBody>
      </p:sp>
      <p:sp>
        <p:nvSpPr>
          <p:cNvPr id="370" name="Google Shape;370;g22af8cc902c_2_10"/>
          <p:cNvSpPr txBox="1">
            <a:spLocks noGrp="1"/>
          </p:cNvSpPr>
          <p:nvPr>
            <p:ph type="body" idx="1"/>
          </p:nvPr>
        </p:nvSpPr>
        <p:spPr>
          <a:xfrm>
            <a:off x="375495" y="824339"/>
            <a:ext cx="2560320" cy="1632691"/>
          </a:xfrm>
          <a:prstGeom prst="rect">
            <a:avLst/>
          </a:prstGeom>
          <a:solidFill>
            <a:schemeClr val="lt2"/>
          </a:solidFill>
          <a:ln w="50800" cap="flat" cmpd="sng">
            <a:solidFill>
              <a:schemeClr val="dk1"/>
            </a:solidFill>
            <a:prstDash val="solid"/>
            <a:round/>
            <a:headEnd type="none" w="sm" len="sm"/>
            <a:tailEnd type="none" w="sm" len="sm"/>
          </a:ln>
        </p:spPr>
        <p:txBody>
          <a:bodyPr spcFirstLastPara="1" wrap="square" lIns="91425" tIns="91425" rIns="91425" bIns="0" anchor="t" anchorCtr="0">
            <a:noAutofit/>
          </a:bodyPr>
          <a:lstStyle/>
          <a:p>
            <a:pPr marL="120650" lvl="1" indent="0" algn="ctr" rtl="0">
              <a:lnSpc>
                <a:spcPct val="100000"/>
              </a:lnSpc>
              <a:spcBef>
                <a:spcPts val="0"/>
              </a:spcBef>
              <a:spcAft>
                <a:spcPts val="0"/>
              </a:spcAft>
              <a:buClr>
                <a:schemeClr val="dk1"/>
              </a:buClr>
              <a:buSzPts val="1300"/>
              <a:buNone/>
            </a:pPr>
            <a:r>
              <a:rPr lang="en-US" sz="1300" b="1"/>
              <a:t>Declines in Early Childhood Program Enrollments</a:t>
            </a:r>
            <a:endParaRPr/>
          </a:p>
          <a:p>
            <a:pPr marL="120650" lvl="1" indent="0" algn="l" rtl="0">
              <a:lnSpc>
                <a:spcPct val="100000"/>
              </a:lnSpc>
              <a:spcBef>
                <a:spcPts val="600"/>
              </a:spcBef>
              <a:spcAft>
                <a:spcPts val="0"/>
              </a:spcAft>
              <a:buClr>
                <a:schemeClr val="dk1"/>
              </a:buClr>
              <a:buSzPts val="1300"/>
              <a:buNone/>
            </a:pPr>
            <a:r>
              <a:rPr lang="en-US" sz="1300"/>
              <a:t>Programs serving minoritized, low-income and language other than English families had highest enrollment loss</a:t>
            </a:r>
            <a:endParaRPr/>
          </a:p>
          <a:p>
            <a:pPr marL="112713" lvl="0" indent="-42862" algn="l" rtl="0">
              <a:lnSpc>
                <a:spcPct val="110000"/>
              </a:lnSpc>
              <a:spcBef>
                <a:spcPts val="600"/>
              </a:spcBef>
              <a:spcAft>
                <a:spcPts val="0"/>
              </a:spcAft>
              <a:buClr>
                <a:schemeClr val="dk1"/>
              </a:buClr>
              <a:buSzPts val="1100"/>
              <a:buNone/>
            </a:pPr>
            <a:endParaRPr/>
          </a:p>
        </p:txBody>
      </p:sp>
      <p:sp>
        <p:nvSpPr>
          <p:cNvPr id="371" name="Google Shape;371;g22af8cc902c_2_10"/>
          <p:cNvSpPr txBox="1">
            <a:spLocks noGrp="1"/>
          </p:cNvSpPr>
          <p:nvPr>
            <p:ph type="sldNum" idx="12"/>
          </p:nvPr>
        </p:nvSpPr>
        <p:spPr>
          <a:xfrm>
            <a:off x="8111490" y="4831087"/>
            <a:ext cx="300989" cy="146194"/>
          </a:xfrm>
          <a:prstGeom prst="rect">
            <a:avLst/>
          </a:prstGeom>
          <a:noFill/>
          <a:ln>
            <a:noFill/>
          </a:ln>
        </p:spPr>
        <p:txBody>
          <a:bodyPr spcFirstLastPara="1" wrap="square" lIns="0" tIns="0" rIns="0" bIns="0" anchor="ctr" anchorCtr="0">
            <a:spAutoFit/>
          </a:bodyPr>
          <a:lstStyle/>
          <a:p>
            <a:pPr marL="0" lvl="0" indent="0" algn="r" rtl="0">
              <a:spcBef>
                <a:spcPts val="0"/>
              </a:spcBef>
              <a:spcAft>
                <a:spcPts val="0"/>
              </a:spcAft>
              <a:buNone/>
            </a:pPr>
            <a:fld id="{00000000-1234-1234-1234-123412341234}" type="slidenum">
              <a:rPr lang="en-US"/>
              <a:t>18</a:t>
            </a:fld>
            <a:endParaRPr/>
          </a:p>
        </p:txBody>
      </p:sp>
      <p:sp>
        <p:nvSpPr>
          <p:cNvPr id="372" name="Google Shape;372;g22af8cc902c_2_10"/>
          <p:cNvSpPr txBox="1">
            <a:spLocks noGrp="1"/>
          </p:cNvSpPr>
          <p:nvPr>
            <p:ph type="body" idx="2"/>
          </p:nvPr>
        </p:nvSpPr>
        <p:spPr>
          <a:xfrm>
            <a:off x="375495" y="2646675"/>
            <a:ext cx="3959438" cy="1992146"/>
          </a:xfrm>
          <a:prstGeom prst="rect">
            <a:avLst/>
          </a:prstGeom>
          <a:solidFill>
            <a:schemeClr val="lt2"/>
          </a:solidFill>
          <a:ln w="50800" cap="flat" cmpd="sng">
            <a:solidFill>
              <a:schemeClr val="dk1"/>
            </a:solidFill>
            <a:prstDash val="solid"/>
            <a:round/>
            <a:headEnd type="none" w="sm" len="sm"/>
            <a:tailEnd type="none" w="sm" len="sm"/>
          </a:ln>
        </p:spPr>
        <p:txBody>
          <a:bodyPr spcFirstLastPara="1" wrap="square" lIns="91425" tIns="91425" rIns="91425" bIns="0" anchor="t" anchorCtr="0">
            <a:noAutofit/>
          </a:bodyPr>
          <a:lstStyle/>
          <a:p>
            <a:pPr marL="120650" lvl="1" indent="0" algn="ctr" rtl="0">
              <a:lnSpc>
                <a:spcPct val="110000"/>
              </a:lnSpc>
              <a:spcBef>
                <a:spcPts val="0"/>
              </a:spcBef>
              <a:spcAft>
                <a:spcPts val="0"/>
              </a:spcAft>
              <a:buClr>
                <a:schemeClr val="dk1"/>
              </a:buClr>
              <a:buSzPts val="1300"/>
              <a:buNone/>
            </a:pPr>
            <a:r>
              <a:rPr lang="en-US" sz="1300" b="1"/>
              <a:t>Missed Learning</a:t>
            </a:r>
            <a:endParaRPr/>
          </a:p>
          <a:p>
            <a:pPr marL="120650" lvl="1" indent="0" algn="l" rtl="0">
              <a:lnSpc>
                <a:spcPct val="110000"/>
              </a:lnSpc>
              <a:spcBef>
                <a:spcPts val="300"/>
              </a:spcBef>
              <a:spcAft>
                <a:spcPts val="0"/>
              </a:spcAft>
              <a:buClr>
                <a:schemeClr val="dk1"/>
              </a:buClr>
              <a:buSzPts val="1300"/>
              <a:buNone/>
            </a:pPr>
            <a:r>
              <a:rPr lang="en-US" sz="1300"/>
              <a:t>Early childhood, K-12</a:t>
            </a:r>
            <a:endParaRPr/>
          </a:p>
          <a:p>
            <a:pPr marL="120650" lvl="1" indent="0" algn="l" rtl="0">
              <a:lnSpc>
                <a:spcPct val="110000"/>
              </a:lnSpc>
              <a:spcBef>
                <a:spcPts val="300"/>
              </a:spcBef>
              <a:spcAft>
                <a:spcPts val="0"/>
              </a:spcAft>
              <a:buClr>
                <a:schemeClr val="dk1"/>
              </a:buClr>
              <a:buSzPts val="1300"/>
              <a:buNone/>
            </a:pPr>
            <a:r>
              <a:rPr lang="en-US" sz="1300"/>
              <a:t>Greatest among children without in-person schooling</a:t>
            </a:r>
            <a:endParaRPr/>
          </a:p>
          <a:p>
            <a:pPr marL="120650" lvl="1" indent="0" algn="l" rtl="0">
              <a:lnSpc>
                <a:spcPct val="110000"/>
              </a:lnSpc>
              <a:spcBef>
                <a:spcPts val="300"/>
              </a:spcBef>
              <a:spcAft>
                <a:spcPts val="0"/>
              </a:spcAft>
              <a:buClr>
                <a:schemeClr val="dk1"/>
              </a:buClr>
              <a:buSzPts val="1300"/>
              <a:buNone/>
            </a:pPr>
            <a:r>
              <a:rPr lang="en-US" sz="1300"/>
              <a:t>Kindergartner scoring well below benchmark in early literacy: greatest increase for Black (27% to 54%) and Latino children (34% to 59%)</a:t>
            </a:r>
            <a:endParaRPr/>
          </a:p>
          <a:p>
            <a:pPr marL="120650" lvl="1" indent="0" algn="ctr" rtl="0">
              <a:lnSpc>
                <a:spcPct val="100000"/>
              </a:lnSpc>
              <a:spcBef>
                <a:spcPts val="600"/>
              </a:spcBef>
              <a:spcAft>
                <a:spcPts val="0"/>
              </a:spcAft>
              <a:buClr>
                <a:schemeClr val="dk1"/>
              </a:buClr>
              <a:buSzPts val="1400"/>
              <a:buNone/>
            </a:pPr>
            <a:endParaRPr sz="1400"/>
          </a:p>
        </p:txBody>
      </p:sp>
      <p:sp>
        <p:nvSpPr>
          <p:cNvPr id="373" name="Google Shape;373;g22af8cc902c_2_10"/>
          <p:cNvSpPr txBox="1">
            <a:spLocks noGrp="1"/>
          </p:cNvSpPr>
          <p:nvPr>
            <p:ph type="body" idx="3"/>
          </p:nvPr>
        </p:nvSpPr>
        <p:spPr>
          <a:xfrm>
            <a:off x="4453041" y="2646675"/>
            <a:ext cx="3959438" cy="1992146"/>
          </a:xfrm>
          <a:prstGeom prst="rect">
            <a:avLst/>
          </a:prstGeom>
          <a:solidFill>
            <a:schemeClr val="lt2"/>
          </a:solidFill>
          <a:ln w="50800" cap="flat" cmpd="sng">
            <a:solidFill>
              <a:schemeClr val="dk1"/>
            </a:solidFill>
            <a:prstDash val="solid"/>
            <a:round/>
            <a:headEnd type="none" w="sm" len="sm"/>
            <a:tailEnd type="none" w="sm" len="sm"/>
          </a:ln>
        </p:spPr>
        <p:txBody>
          <a:bodyPr spcFirstLastPara="1" wrap="square" lIns="91425" tIns="91425" rIns="91425" bIns="0" anchor="t" anchorCtr="0">
            <a:noAutofit/>
          </a:bodyPr>
          <a:lstStyle/>
          <a:p>
            <a:pPr marL="0" lvl="0" indent="0" algn="ctr" rtl="0">
              <a:lnSpc>
                <a:spcPct val="110000"/>
              </a:lnSpc>
              <a:spcBef>
                <a:spcPts val="0"/>
              </a:spcBef>
              <a:spcAft>
                <a:spcPts val="0"/>
              </a:spcAft>
              <a:buClr>
                <a:schemeClr val="dk1"/>
              </a:buClr>
              <a:buSzPts val="1300"/>
              <a:buNone/>
            </a:pPr>
            <a:r>
              <a:rPr lang="en-US" sz="1300" b="1"/>
              <a:t>Declines in College Enrollment</a:t>
            </a:r>
            <a:endParaRPr/>
          </a:p>
          <a:p>
            <a:pPr marL="120650" lvl="1" indent="0" algn="l" rtl="0">
              <a:lnSpc>
                <a:spcPct val="110000"/>
              </a:lnSpc>
              <a:spcBef>
                <a:spcPts val="600"/>
              </a:spcBef>
              <a:spcAft>
                <a:spcPts val="0"/>
              </a:spcAft>
              <a:buClr>
                <a:schemeClr val="dk1"/>
              </a:buClr>
              <a:buSzPts val="1300"/>
              <a:buNone/>
            </a:pPr>
            <a:r>
              <a:rPr lang="en-US" sz="1300"/>
              <a:t>Worse for community college enrollment: 20% lower in 2021 compared to 2019</a:t>
            </a:r>
            <a:endParaRPr/>
          </a:p>
          <a:p>
            <a:pPr marL="120650" lvl="1" indent="0" algn="l" rtl="0">
              <a:lnSpc>
                <a:spcPct val="110000"/>
              </a:lnSpc>
              <a:spcBef>
                <a:spcPts val="600"/>
              </a:spcBef>
              <a:spcAft>
                <a:spcPts val="0"/>
              </a:spcAft>
              <a:buClr>
                <a:schemeClr val="dk1"/>
              </a:buClr>
              <a:buSzPts val="1300"/>
              <a:buNone/>
            </a:pPr>
            <a:r>
              <a:rPr lang="en-US" sz="1300"/>
              <a:t>Public four-year down 10%; worse for Native American students</a:t>
            </a:r>
            <a:endParaRPr/>
          </a:p>
        </p:txBody>
      </p:sp>
      <p:sp>
        <p:nvSpPr>
          <p:cNvPr id="374" name="Google Shape;374;g22af8cc902c_2_10"/>
          <p:cNvSpPr txBox="1">
            <a:spLocks noGrp="1"/>
          </p:cNvSpPr>
          <p:nvPr>
            <p:ph type="body" idx="4"/>
          </p:nvPr>
        </p:nvSpPr>
        <p:spPr>
          <a:xfrm>
            <a:off x="3218601" y="821718"/>
            <a:ext cx="2468880" cy="1632691"/>
          </a:xfrm>
          <a:prstGeom prst="rect">
            <a:avLst/>
          </a:prstGeom>
          <a:solidFill>
            <a:schemeClr val="lt2"/>
          </a:solidFill>
          <a:ln w="50800" cap="flat" cmpd="sng">
            <a:solidFill>
              <a:schemeClr val="dk1"/>
            </a:solidFill>
            <a:prstDash val="solid"/>
            <a:round/>
            <a:headEnd type="none" w="sm" len="sm"/>
            <a:tailEnd type="none" w="sm" len="sm"/>
          </a:ln>
        </p:spPr>
        <p:txBody>
          <a:bodyPr spcFirstLastPara="1" wrap="square" lIns="91425" tIns="91425" rIns="91425" bIns="0" anchor="t" anchorCtr="0">
            <a:noAutofit/>
          </a:bodyPr>
          <a:lstStyle/>
          <a:p>
            <a:pPr marL="0" lvl="0" indent="0" algn="ctr" rtl="0">
              <a:lnSpc>
                <a:spcPct val="110000"/>
              </a:lnSpc>
              <a:spcBef>
                <a:spcPts val="0"/>
              </a:spcBef>
              <a:spcAft>
                <a:spcPts val="0"/>
              </a:spcAft>
              <a:buClr>
                <a:schemeClr val="dk1"/>
              </a:buClr>
              <a:buSzPts val="1300"/>
              <a:buNone/>
            </a:pPr>
            <a:r>
              <a:rPr lang="en-US" sz="1300" b="1"/>
              <a:t>Declines in K-12 Enrollment</a:t>
            </a:r>
            <a:endParaRPr/>
          </a:p>
          <a:p>
            <a:pPr marL="223838" lvl="2" indent="0" algn="l" rtl="0">
              <a:lnSpc>
                <a:spcPct val="110000"/>
              </a:lnSpc>
              <a:spcBef>
                <a:spcPts val="600"/>
              </a:spcBef>
              <a:spcAft>
                <a:spcPts val="0"/>
              </a:spcAft>
              <a:buClr>
                <a:schemeClr val="dk1"/>
              </a:buClr>
              <a:buSzPts val="1300"/>
              <a:buNone/>
            </a:pPr>
            <a:r>
              <a:rPr lang="en-US" sz="1300"/>
              <a:t>Largest declines in Kindergarten (9%); Districts have not recovered</a:t>
            </a:r>
            <a:endParaRPr/>
          </a:p>
          <a:p>
            <a:pPr marL="112713" lvl="0" indent="-42862" algn="l" rtl="0">
              <a:lnSpc>
                <a:spcPct val="110000"/>
              </a:lnSpc>
              <a:spcBef>
                <a:spcPts val="600"/>
              </a:spcBef>
              <a:spcAft>
                <a:spcPts val="0"/>
              </a:spcAft>
              <a:buClr>
                <a:schemeClr val="dk1"/>
              </a:buClr>
              <a:buSzPts val="1100"/>
              <a:buNone/>
            </a:pPr>
            <a:endParaRPr/>
          </a:p>
        </p:txBody>
      </p:sp>
      <p:sp>
        <p:nvSpPr>
          <p:cNvPr id="375" name="Google Shape;375;g22af8cc902c_2_10"/>
          <p:cNvSpPr txBox="1">
            <a:spLocks noGrp="1"/>
          </p:cNvSpPr>
          <p:nvPr>
            <p:ph type="body" idx="5"/>
          </p:nvPr>
        </p:nvSpPr>
        <p:spPr>
          <a:xfrm>
            <a:off x="5943599" y="821718"/>
            <a:ext cx="2468880" cy="1632691"/>
          </a:xfrm>
          <a:prstGeom prst="rect">
            <a:avLst/>
          </a:prstGeom>
          <a:solidFill>
            <a:schemeClr val="lt2"/>
          </a:solidFill>
          <a:ln w="50800" cap="flat" cmpd="sng">
            <a:solidFill>
              <a:schemeClr val="dk1"/>
            </a:solidFill>
            <a:prstDash val="solid"/>
            <a:round/>
            <a:headEnd type="none" w="sm" len="sm"/>
            <a:tailEnd type="none" w="sm" len="sm"/>
          </a:ln>
        </p:spPr>
        <p:txBody>
          <a:bodyPr spcFirstLastPara="1" wrap="square" lIns="91425" tIns="91425" rIns="91425" bIns="0" anchor="t" anchorCtr="0">
            <a:noAutofit/>
          </a:bodyPr>
          <a:lstStyle/>
          <a:p>
            <a:pPr marL="120650" lvl="1" indent="0" algn="ctr" rtl="0">
              <a:lnSpc>
                <a:spcPct val="110000"/>
              </a:lnSpc>
              <a:spcBef>
                <a:spcPts val="0"/>
              </a:spcBef>
              <a:spcAft>
                <a:spcPts val="0"/>
              </a:spcAft>
              <a:buClr>
                <a:schemeClr val="dk1"/>
              </a:buClr>
              <a:buSzPts val="1300"/>
              <a:buNone/>
            </a:pPr>
            <a:r>
              <a:rPr lang="en-US" sz="1300" b="1"/>
              <a:t>Decreased Engagement</a:t>
            </a:r>
            <a:endParaRPr/>
          </a:p>
          <a:p>
            <a:pPr marL="120650" lvl="1" indent="0" algn="l" rtl="0">
              <a:lnSpc>
                <a:spcPct val="110000"/>
              </a:lnSpc>
              <a:spcBef>
                <a:spcPts val="600"/>
              </a:spcBef>
              <a:spcAft>
                <a:spcPts val="0"/>
              </a:spcAft>
              <a:buClr>
                <a:schemeClr val="dk1"/>
              </a:buClr>
              <a:buSzPts val="1300"/>
              <a:buNone/>
            </a:pPr>
            <a:r>
              <a:rPr lang="en-US" sz="1300"/>
              <a:t>72% of public schools reported higher rates of chronic absenteeism</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7C2629"/>
        </a:solidFill>
        <a:effectLst/>
      </p:bgPr>
    </p:bg>
    <p:spTree>
      <p:nvGrpSpPr>
        <p:cNvPr id="1" name="Shape 380"/>
        <p:cNvGrpSpPr/>
        <p:nvPr/>
      </p:nvGrpSpPr>
      <p:grpSpPr>
        <a:xfrm>
          <a:off x="0" y="0"/>
          <a:ext cx="0" cy="0"/>
          <a:chOff x="0" y="0"/>
          <a:chExt cx="0" cy="0"/>
        </a:xfrm>
      </p:grpSpPr>
      <p:sp>
        <p:nvSpPr>
          <p:cNvPr id="381" name="Google Shape;381;p19"/>
          <p:cNvSpPr txBox="1">
            <a:spLocks noGrp="1"/>
          </p:cNvSpPr>
          <p:nvPr>
            <p:ph type="sldNum" idx="12"/>
          </p:nvPr>
        </p:nvSpPr>
        <p:spPr>
          <a:xfrm>
            <a:off x="8111490" y="4831087"/>
            <a:ext cx="300989" cy="146194"/>
          </a:xfrm>
          <a:prstGeom prst="rect">
            <a:avLst/>
          </a:prstGeom>
          <a:noFill/>
          <a:ln>
            <a:noFill/>
          </a:ln>
        </p:spPr>
        <p:txBody>
          <a:bodyPr spcFirstLastPara="1" wrap="square" lIns="0" tIns="0" rIns="0" bIns="0" anchor="ctr" anchorCtr="0">
            <a:spAutoFit/>
          </a:bodyPr>
          <a:lstStyle/>
          <a:p>
            <a:pPr marL="0" lvl="0" indent="0" algn="r" rtl="0">
              <a:spcBef>
                <a:spcPts val="0"/>
              </a:spcBef>
              <a:spcAft>
                <a:spcPts val="0"/>
              </a:spcAft>
              <a:buNone/>
            </a:pPr>
            <a:fld id="{00000000-1234-1234-1234-123412341234}" type="slidenum">
              <a:rPr lang="en-US"/>
              <a:t>19</a:t>
            </a:fld>
            <a:endParaRPr/>
          </a:p>
        </p:txBody>
      </p:sp>
      <p:sp>
        <p:nvSpPr>
          <p:cNvPr id="382" name="Google Shape;382;p19"/>
          <p:cNvSpPr txBox="1"/>
          <p:nvPr/>
        </p:nvSpPr>
        <p:spPr>
          <a:xfrm>
            <a:off x="607035" y="260344"/>
            <a:ext cx="7504500" cy="4529100"/>
          </a:xfrm>
          <a:prstGeom prst="rect">
            <a:avLst/>
          </a:prstGeom>
          <a:noFill/>
          <a:ln>
            <a:noFill/>
          </a:ln>
        </p:spPr>
        <p:txBody>
          <a:bodyPr spcFirstLastPara="1" wrap="square" lIns="91425" tIns="45700" rIns="91425" bIns="45700" anchor="t" anchorCtr="0">
            <a:noAutofit/>
          </a:bodyPr>
          <a:lstStyle/>
          <a:p>
            <a:pPr marL="0" marR="0" lvl="0" indent="0" algn="l" rtl="0">
              <a:lnSpc>
                <a:spcPct val="110000"/>
              </a:lnSpc>
              <a:spcBef>
                <a:spcPts val="0"/>
              </a:spcBef>
              <a:spcAft>
                <a:spcPts val="0"/>
              </a:spcAft>
              <a:buClr>
                <a:schemeClr val="lt1"/>
              </a:buClr>
              <a:buSzPts val="2000"/>
              <a:buFont typeface="Arial"/>
              <a:buNone/>
            </a:pPr>
            <a:r>
              <a:rPr lang="en-US" sz="2000" i="1">
                <a:solidFill>
                  <a:schemeClr val="lt1"/>
                </a:solidFill>
                <a:latin typeface="Georgia"/>
                <a:ea typeface="Georgia"/>
                <a:cs typeface="Georgia"/>
                <a:sym typeface="Georgia"/>
              </a:rPr>
              <a:t>“Students were  exposed to difficult situations at home, from adults’ stress about</a:t>
            </a:r>
            <a:r>
              <a:rPr lang="en-US" sz="2000">
                <a:solidFill>
                  <a:schemeClr val="lt1"/>
                </a:solidFill>
                <a:latin typeface="Georgia"/>
                <a:ea typeface="Georgia"/>
                <a:cs typeface="Georgia"/>
                <a:sym typeface="Georgia"/>
              </a:rPr>
              <a:t> </a:t>
            </a:r>
            <a:r>
              <a:rPr lang="en-US" sz="2000" i="1">
                <a:solidFill>
                  <a:schemeClr val="lt1"/>
                </a:solidFill>
                <a:latin typeface="Georgia"/>
                <a:ea typeface="Georgia"/>
                <a:cs typeface="Georgia"/>
                <a:sym typeface="Georgia"/>
              </a:rPr>
              <a:t>finances or illnesses in the family, to older siblings struggling to navigate learning</a:t>
            </a:r>
            <a:r>
              <a:rPr lang="en-US" sz="2000">
                <a:solidFill>
                  <a:schemeClr val="lt1"/>
                </a:solidFill>
                <a:latin typeface="Georgia"/>
                <a:ea typeface="Georgia"/>
                <a:cs typeface="Georgia"/>
                <a:sym typeface="Georgia"/>
              </a:rPr>
              <a:t> </a:t>
            </a:r>
            <a:r>
              <a:rPr lang="en-US" sz="2000" i="1">
                <a:solidFill>
                  <a:schemeClr val="lt1"/>
                </a:solidFill>
                <a:latin typeface="Georgia"/>
                <a:ea typeface="Georgia"/>
                <a:cs typeface="Georgia"/>
                <a:sym typeface="Georgia"/>
              </a:rPr>
              <a:t>alongside them.”</a:t>
            </a:r>
            <a:endParaRPr/>
          </a:p>
          <a:p>
            <a:pPr marL="0" marR="0" lvl="0" indent="0" algn="l" rtl="0">
              <a:lnSpc>
                <a:spcPct val="110000"/>
              </a:lnSpc>
              <a:spcBef>
                <a:spcPts val="0"/>
              </a:spcBef>
              <a:spcAft>
                <a:spcPts val="0"/>
              </a:spcAft>
              <a:buClr>
                <a:schemeClr val="dk1"/>
              </a:buClr>
              <a:buSzPts val="2000"/>
              <a:buFont typeface="Arial"/>
              <a:buNone/>
            </a:pPr>
            <a:endParaRPr sz="2000" i="1">
              <a:solidFill>
                <a:schemeClr val="lt1"/>
              </a:solidFill>
              <a:latin typeface="Georgia"/>
              <a:ea typeface="Georgia"/>
              <a:cs typeface="Georgia"/>
              <a:sym typeface="Georgia"/>
            </a:endParaRPr>
          </a:p>
          <a:p>
            <a:pPr marL="0" marR="0" lvl="0" indent="0" algn="l" rtl="0">
              <a:lnSpc>
                <a:spcPct val="110000"/>
              </a:lnSpc>
              <a:spcBef>
                <a:spcPts val="0"/>
              </a:spcBef>
              <a:spcAft>
                <a:spcPts val="0"/>
              </a:spcAft>
              <a:buClr>
                <a:schemeClr val="lt1"/>
              </a:buClr>
              <a:buSzPts val="2000"/>
              <a:buFont typeface="Arial"/>
              <a:buNone/>
            </a:pPr>
            <a:r>
              <a:rPr lang="en-US" sz="2000" i="1">
                <a:solidFill>
                  <a:schemeClr val="lt1"/>
                </a:solidFill>
                <a:latin typeface="Georgia"/>
                <a:ea typeface="Georgia"/>
                <a:cs typeface="Georgia"/>
                <a:sym typeface="Georgia"/>
              </a:rPr>
              <a:t>“They often carried that stress back to school, requiring teachers to</a:t>
            </a:r>
            <a:r>
              <a:rPr lang="en-US" sz="2000">
                <a:solidFill>
                  <a:schemeClr val="lt1"/>
                </a:solidFill>
                <a:latin typeface="Georgia"/>
                <a:ea typeface="Georgia"/>
                <a:cs typeface="Georgia"/>
                <a:sym typeface="Georgia"/>
              </a:rPr>
              <a:t> c</a:t>
            </a:r>
            <a:r>
              <a:rPr lang="en-US" sz="2000" i="1">
                <a:solidFill>
                  <a:schemeClr val="lt1"/>
                </a:solidFill>
                <a:latin typeface="Georgia"/>
                <a:ea typeface="Georgia"/>
                <a:cs typeface="Georgia"/>
                <a:sym typeface="Georgia"/>
              </a:rPr>
              <a:t>reate space for difficult conversations in addition to their lesson plans."</a:t>
            </a:r>
            <a:endParaRPr/>
          </a:p>
          <a:p>
            <a:pPr marL="0" marR="0" lvl="0" indent="0" algn="l" rtl="0">
              <a:lnSpc>
                <a:spcPct val="110000"/>
              </a:lnSpc>
              <a:spcBef>
                <a:spcPts val="0"/>
              </a:spcBef>
              <a:spcAft>
                <a:spcPts val="0"/>
              </a:spcAft>
              <a:buClr>
                <a:schemeClr val="dk1"/>
              </a:buClr>
              <a:buSzPts val="2000"/>
              <a:buFont typeface="Arial"/>
              <a:buNone/>
            </a:pPr>
            <a:endParaRPr sz="2000" i="1">
              <a:solidFill>
                <a:schemeClr val="lt1"/>
              </a:solidFill>
              <a:latin typeface="Georgia"/>
              <a:ea typeface="Georgia"/>
              <a:cs typeface="Georgia"/>
              <a:sym typeface="Georgia"/>
            </a:endParaRPr>
          </a:p>
          <a:p>
            <a:pPr marL="0" marR="0" lvl="0" indent="0" algn="l" rtl="0">
              <a:lnSpc>
                <a:spcPct val="110000"/>
              </a:lnSpc>
              <a:spcBef>
                <a:spcPts val="0"/>
              </a:spcBef>
              <a:spcAft>
                <a:spcPts val="0"/>
              </a:spcAft>
              <a:buClr>
                <a:schemeClr val="lt1"/>
              </a:buClr>
              <a:buSzPts val="2000"/>
              <a:buFont typeface="Arial"/>
              <a:buNone/>
            </a:pPr>
            <a:r>
              <a:rPr lang="en-US" sz="2000" i="1">
                <a:solidFill>
                  <a:schemeClr val="lt1"/>
                </a:solidFill>
                <a:latin typeface="Georgia"/>
                <a:ea typeface="Georgia"/>
                <a:cs typeface="Georgia"/>
                <a:sym typeface="Georgia"/>
              </a:rPr>
              <a:t>“In addition,</a:t>
            </a:r>
            <a:r>
              <a:rPr lang="en-US" sz="2000">
                <a:solidFill>
                  <a:schemeClr val="lt1"/>
                </a:solidFill>
                <a:latin typeface="Georgia"/>
                <a:ea typeface="Georgia"/>
                <a:cs typeface="Georgia"/>
                <a:sym typeface="Georgia"/>
              </a:rPr>
              <a:t> </a:t>
            </a:r>
            <a:r>
              <a:rPr lang="en-US" sz="2000" i="1">
                <a:solidFill>
                  <a:schemeClr val="lt1"/>
                </a:solidFill>
                <a:latin typeface="Georgia"/>
                <a:ea typeface="Georgia"/>
                <a:cs typeface="Georgia"/>
                <a:sym typeface="Georgia"/>
              </a:rPr>
              <a:t>technology and social media exposed kids to new behaviors and new ideas that they</a:t>
            </a:r>
            <a:r>
              <a:rPr lang="en-US" sz="2000">
                <a:solidFill>
                  <a:schemeClr val="lt1"/>
                </a:solidFill>
                <a:latin typeface="Georgia"/>
                <a:ea typeface="Georgia"/>
                <a:cs typeface="Georgia"/>
                <a:sym typeface="Georgia"/>
              </a:rPr>
              <a:t> </a:t>
            </a:r>
            <a:r>
              <a:rPr lang="en-US" sz="2000" i="1">
                <a:solidFill>
                  <a:schemeClr val="lt1"/>
                </a:solidFill>
                <a:latin typeface="Georgia"/>
                <a:ea typeface="Georgia"/>
                <a:cs typeface="Georgia"/>
                <a:sym typeface="Georgia"/>
              </a:rPr>
              <a:t>carried to school and often lacked context and needed explaining.”</a:t>
            </a:r>
            <a:endParaRPr sz="2000">
              <a:solidFill>
                <a:schemeClr val="lt1"/>
              </a:solidFill>
              <a:latin typeface="Georgia"/>
              <a:ea typeface="Georgia"/>
              <a:cs typeface="Georgia"/>
              <a:sym typeface="Georgia"/>
            </a:endParaRPr>
          </a:p>
          <a:p>
            <a:pPr marL="0" marR="0" lvl="0" indent="0" algn="l" rtl="0">
              <a:lnSpc>
                <a:spcPct val="110000"/>
              </a:lnSpc>
              <a:spcBef>
                <a:spcPts val="600"/>
              </a:spcBef>
              <a:spcAft>
                <a:spcPts val="0"/>
              </a:spcAft>
              <a:buClr>
                <a:schemeClr val="dk1"/>
              </a:buClr>
              <a:buSzPts val="1400"/>
              <a:buFont typeface="Arial"/>
              <a:buNone/>
            </a:pPr>
            <a:endParaRPr sz="1400">
              <a:solidFill>
                <a:schemeClr val="lt1"/>
              </a:solidFill>
              <a:latin typeface="Georgia"/>
              <a:ea typeface="Georgia"/>
              <a:cs typeface="Georgia"/>
              <a:sym typeface="Georgia"/>
            </a:endParaRPr>
          </a:p>
          <a:p>
            <a:pPr marL="0" marR="0" lvl="0" indent="0" algn="l" rtl="0">
              <a:lnSpc>
                <a:spcPct val="110000"/>
              </a:lnSpc>
              <a:spcBef>
                <a:spcPts val="600"/>
              </a:spcBef>
              <a:spcAft>
                <a:spcPts val="0"/>
              </a:spcAft>
              <a:buClr>
                <a:schemeClr val="lt1"/>
              </a:buClr>
              <a:buSzPts val="1400"/>
              <a:buFont typeface="Arial"/>
              <a:buNone/>
            </a:pPr>
            <a:r>
              <a:rPr lang="en-US" sz="1400">
                <a:solidFill>
                  <a:schemeClr val="lt1"/>
                </a:solidFill>
                <a:latin typeface="Georgia"/>
                <a:ea typeface="Georgia"/>
                <a:cs typeface="Georgia"/>
                <a:sym typeface="Georgia"/>
              </a:rPr>
              <a:t>Listening Sessions with Teachers</a:t>
            </a:r>
            <a:endParaRPr/>
          </a:p>
          <a:p>
            <a:pPr marL="0" marR="0" lvl="0" indent="0" algn="l" rtl="0">
              <a:lnSpc>
                <a:spcPct val="110000"/>
              </a:lnSpc>
              <a:spcBef>
                <a:spcPts val="0"/>
              </a:spcBef>
              <a:spcAft>
                <a:spcPts val="0"/>
              </a:spcAft>
              <a:buClr>
                <a:schemeClr val="dk1"/>
              </a:buClr>
              <a:buSzPts val="2000"/>
              <a:buFont typeface="Arial"/>
              <a:buNone/>
            </a:pPr>
            <a:endParaRPr sz="2000">
              <a:solidFill>
                <a:schemeClr val="lt1"/>
              </a:solidFill>
              <a:latin typeface="Georgia"/>
              <a:ea typeface="Georgia"/>
              <a:cs typeface="Georgia"/>
              <a:sym typeface="Georgia"/>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p2"/>
          <p:cNvSpPr txBox="1">
            <a:spLocks noGrp="1"/>
          </p:cNvSpPr>
          <p:nvPr>
            <p:ph type="title"/>
          </p:nvPr>
        </p:nvSpPr>
        <p:spPr>
          <a:xfrm>
            <a:off x="497205" y="327661"/>
            <a:ext cx="7201864" cy="5099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dk2"/>
              </a:buClr>
              <a:buSzPts val="2400"/>
              <a:buFont typeface="Georgia"/>
              <a:buNone/>
            </a:pPr>
            <a:r>
              <a:rPr lang="en-US"/>
              <a:t>Study Sponsors</a:t>
            </a:r>
            <a:endParaRPr/>
          </a:p>
        </p:txBody>
      </p:sp>
      <p:sp>
        <p:nvSpPr>
          <p:cNvPr id="214" name="Google Shape;214;p2"/>
          <p:cNvSpPr txBox="1">
            <a:spLocks noGrp="1"/>
          </p:cNvSpPr>
          <p:nvPr>
            <p:ph type="body" idx="1"/>
          </p:nvPr>
        </p:nvSpPr>
        <p:spPr>
          <a:xfrm>
            <a:off x="510316" y="1481567"/>
            <a:ext cx="7201864" cy="2795207"/>
          </a:xfrm>
          <a:prstGeom prst="rect">
            <a:avLst/>
          </a:prstGeom>
          <a:noFill/>
          <a:ln>
            <a:noFill/>
          </a:ln>
        </p:spPr>
        <p:txBody>
          <a:bodyPr spcFirstLastPara="1" wrap="square" lIns="0" tIns="0" rIns="0" bIns="0" anchor="t" anchorCtr="0">
            <a:noAutofit/>
          </a:bodyPr>
          <a:lstStyle/>
          <a:p>
            <a:pPr marL="234950" lvl="0" indent="-234950" algn="l" rtl="0">
              <a:lnSpc>
                <a:spcPct val="110000"/>
              </a:lnSpc>
              <a:spcBef>
                <a:spcPts val="0"/>
              </a:spcBef>
              <a:spcAft>
                <a:spcPts val="0"/>
              </a:spcAft>
              <a:buClr>
                <a:schemeClr val="dk1"/>
              </a:buClr>
              <a:buSzPts val="1800"/>
              <a:buChar char="•"/>
            </a:pPr>
            <a:r>
              <a:rPr lang="en-US" sz="1800"/>
              <a:t>Administration for Children and Families, U.S. Department of Health and Human Services</a:t>
            </a:r>
            <a:endParaRPr/>
          </a:p>
          <a:p>
            <a:pPr marL="234950" lvl="0" indent="-234950" algn="l" rtl="0">
              <a:lnSpc>
                <a:spcPct val="110000"/>
              </a:lnSpc>
              <a:spcBef>
                <a:spcPts val="600"/>
              </a:spcBef>
              <a:spcAft>
                <a:spcPts val="0"/>
              </a:spcAft>
              <a:buClr>
                <a:schemeClr val="dk1"/>
              </a:buClr>
              <a:buSzPts val="1800"/>
              <a:buChar char="•"/>
            </a:pPr>
            <a:r>
              <a:rPr lang="en-US" sz="1800"/>
              <a:t>Robert Wood Johnson Foundation</a:t>
            </a:r>
            <a:endParaRPr/>
          </a:p>
          <a:p>
            <a:pPr marL="234950" lvl="0" indent="-120650" algn="l" rtl="0">
              <a:lnSpc>
                <a:spcPct val="110000"/>
              </a:lnSpc>
              <a:spcBef>
                <a:spcPts val="600"/>
              </a:spcBef>
              <a:spcAft>
                <a:spcPts val="0"/>
              </a:spcAft>
              <a:buClr>
                <a:schemeClr val="dk1"/>
              </a:buClr>
              <a:buSzPts val="1800"/>
              <a:buNone/>
            </a:pPr>
            <a:endParaRPr sz="1800"/>
          </a:p>
        </p:txBody>
      </p:sp>
      <p:cxnSp>
        <p:nvCxnSpPr>
          <p:cNvPr id="215" name="Google Shape;215;p2"/>
          <p:cNvCxnSpPr/>
          <p:nvPr/>
        </p:nvCxnSpPr>
        <p:spPr>
          <a:xfrm>
            <a:off x="510316" y="1114185"/>
            <a:ext cx="7604023" cy="0"/>
          </a:xfrm>
          <a:prstGeom prst="straightConnector1">
            <a:avLst/>
          </a:prstGeom>
          <a:noFill/>
          <a:ln w="38100" cap="flat" cmpd="sng">
            <a:solidFill>
              <a:srgbClr val="344847"/>
            </a:solidFill>
            <a:prstDash val="solid"/>
            <a:miter lim="800000"/>
            <a:headEnd type="none" w="sm" len="sm"/>
            <a:tailEnd type="none" w="sm" len="sm"/>
          </a:ln>
        </p:spPr>
      </p:cxn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Shape 386"/>
        <p:cNvGrpSpPr/>
        <p:nvPr/>
      </p:nvGrpSpPr>
      <p:grpSpPr>
        <a:xfrm>
          <a:off x="0" y="0"/>
          <a:ext cx="0" cy="0"/>
          <a:chOff x="0" y="0"/>
          <a:chExt cx="0" cy="0"/>
        </a:xfrm>
      </p:grpSpPr>
      <p:sp>
        <p:nvSpPr>
          <p:cNvPr id="387" name="Google Shape;387;p26"/>
          <p:cNvSpPr txBox="1">
            <a:spLocks noGrp="1"/>
          </p:cNvSpPr>
          <p:nvPr>
            <p:ph type="title"/>
          </p:nvPr>
        </p:nvSpPr>
        <p:spPr>
          <a:xfrm>
            <a:off x="1044250" y="1817700"/>
            <a:ext cx="5119800" cy="1772700"/>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Clr>
                <a:schemeClr val="lt1"/>
              </a:buClr>
              <a:buSzPts val="2800"/>
              <a:buFont typeface="Georgia"/>
              <a:buNone/>
            </a:pPr>
            <a:r>
              <a:rPr lang="en-US"/>
              <a:t>Velma’s Slides Start Here </a:t>
            </a:r>
            <a:endParaRPr/>
          </a:p>
        </p:txBody>
      </p:sp>
      <p:sp>
        <p:nvSpPr>
          <p:cNvPr id="388" name="Google Shape;388;p26"/>
          <p:cNvSpPr txBox="1">
            <a:spLocks noGrp="1"/>
          </p:cNvSpPr>
          <p:nvPr>
            <p:ph type="sldNum" idx="12"/>
          </p:nvPr>
        </p:nvSpPr>
        <p:spPr>
          <a:xfrm>
            <a:off x="8111490" y="4831087"/>
            <a:ext cx="300989" cy="146194"/>
          </a:xfrm>
          <a:prstGeom prst="rect">
            <a:avLst/>
          </a:prstGeom>
          <a:noFill/>
          <a:ln>
            <a:noFill/>
          </a:ln>
        </p:spPr>
        <p:txBody>
          <a:bodyPr spcFirstLastPara="1" wrap="square" lIns="0" tIns="0" rIns="0" bIns="0" anchor="ctr" anchorCtr="0">
            <a:spAutoFit/>
          </a:bodyPr>
          <a:lstStyle/>
          <a:p>
            <a:pPr marL="0" lvl="0" indent="0" algn="r" rtl="0">
              <a:spcBef>
                <a:spcPts val="0"/>
              </a:spcBef>
              <a:spcAft>
                <a:spcPts val="0"/>
              </a:spcAft>
              <a:buNone/>
            </a:pPr>
            <a:fld id="{00000000-1234-1234-1234-123412341234}" type="slidenum">
              <a:rPr lang="en-US"/>
              <a:t>20</a:t>
            </a:fld>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grpSp>
        <p:nvGrpSpPr>
          <p:cNvPr id="394" name="Google Shape;394;g22af8cc902c_0_47"/>
          <p:cNvGrpSpPr/>
          <p:nvPr/>
        </p:nvGrpSpPr>
        <p:grpSpPr>
          <a:xfrm>
            <a:off x="4323563" y="1098352"/>
            <a:ext cx="3544800" cy="3544800"/>
            <a:chOff x="2219643" y="0"/>
            <a:chExt cx="3544800" cy="3544800"/>
          </a:xfrm>
        </p:grpSpPr>
        <p:sp>
          <p:nvSpPr>
            <p:cNvPr id="395" name="Google Shape;395;g22af8cc902c_0_47"/>
            <p:cNvSpPr/>
            <p:nvPr/>
          </p:nvSpPr>
          <p:spPr>
            <a:xfrm>
              <a:off x="2219643" y="0"/>
              <a:ext cx="3544800" cy="3544800"/>
            </a:xfrm>
            <a:prstGeom prst="quadArrow">
              <a:avLst>
                <a:gd name="adj1" fmla="val 2000"/>
                <a:gd name="adj2" fmla="val 4000"/>
                <a:gd name="adj3" fmla="val 5000"/>
              </a:avLst>
            </a:prstGeom>
            <a:solidFill>
              <a:srgbClr val="CBCA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g22af8cc902c_0_47"/>
            <p:cNvSpPr/>
            <p:nvPr/>
          </p:nvSpPr>
          <p:spPr>
            <a:xfrm>
              <a:off x="2450059" y="230416"/>
              <a:ext cx="1417800" cy="1417800"/>
            </a:xfrm>
            <a:prstGeom prst="roundRect">
              <a:avLst>
                <a:gd name="adj" fmla="val 16667"/>
              </a:avLst>
            </a:prstGeom>
            <a:solidFill>
              <a:srgbClr val="1A1140"/>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g22af8cc902c_0_47"/>
            <p:cNvSpPr txBox="1"/>
            <p:nvPr/>
          </p:nvSpPr>
          <p:spPr>
            <a:xfrm>
              <a:off x="2519278" y="299635"/>
              <a:ext cx="1279500" cy="1279500"/>
            </a:xfrm>
            <a:prstGeom prst="rect">
              <a:avLst/>
            </a:prstGeom>
            <a:noFill/>
            <a:ln>
              <a:noFill/>
            </a:ln>
          </p:spPr>
          <p:txBody>
            <a:bodyPr spcFirstLastPara="1" wrap="square" lIns="57150" tIns="57150" rIns="57150" bIns="57150" anchor="ctr" anchorCtr="0">
              <a:noAutofit/>
            </a:bodyPr>
            <a:lstStyle/>
            <a:p>
              <a:pPr marL="0" marR="0" lvl="0" indent="0" algn="ctr" rtl="0">
                <a:lnSpc>
                  <a:spcPct val="90000"/>
                </a:lnSpc>
                <a:spcBef>
                  <a:spcPts val="0"/>
                </a:spcBef>
                <a:spcAft>
                  <a:spcPts val="0"/>
                </a:spcAft>
                <a:buClr>
                  <a:schemeClr val="lt1"/>
                </a:buClr>
                <a:buSzPts val="1500"/>
                <a:buFont typeface="Arial"/>
                <a:buNone/>
              </a:pPr>
              <a:r>
                <a:rPr lang="en-US" sz="1500">
                  <a:solidFill>
                    <a:schemeClr val="lt1"/>
                  </a:solidFill>
                  <a:latin typeface="Arial"/>
                  <a:ea typeface="Arial"/>
                  <a:cs typeface="Arial"/>
                  <a:sym typeface="Arial"/>
                </a:rPr>
                <a:t>Social &amp; Emotional Development</a:t>
              </a:r>
              <a:endParaRPr/>
            </a:p>
          </p:txBody>
        </p:sp>
        <p:sp>
          <p:nvSpPr>
            <p:cNvPr id="398" name="Google Shape;398;g22af8cc902c_0_47"/>
            <p:cNvSpPr/>
            <p:nvPr/>
          </p:nvSpPr>
          <p:spPr>
            <a:xfrm>
              <a:off x="4116150" y="230416"/>
              <a:ext cx="1417800" cy="1417800"/>
            </a:xfrm>
            <a:prstGeom prst="roundRect">
              <a:avLst>
                <a:gd name="adj" fmla="val 16667"/>
              </a:avLst>
            </a:prstGeom>
            <a:solidFill>
              <a:srgbClr val="3B2F6D"/>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g22af8cc902c_0_47"/>
            <p:cNvSpPr txBox="1"/>
            <p:nvPr/>
          </p:nvSpPr>
          <p:spPr>
            <a:xfrm>
              <a:off x="4185369" y="299635"/>
              <a:ext cx="1279500" cy="1279500"/>
            </a:xfrm>
            <a:prstGeom prst="rect">
              <a:avLst/>
            </a:prstGeom>
            <a:noFill/>
            <a:ln>
              <a:noFill/>
            </a:ln>
          </p:spPr>
          <p:txBody>
            <a:bodyPr spcFirstLastPara="1" wrap="square" lIns="57150" tIns="57150" rIns="57150" bIns="57150" anchor="ctr" anchorCtr="0">
              <a:noAutofit/>
            </a:bodyPr>
            <a:lstStyle/>
            <a:p>
              <a:pPr marL="0" marR="0" lvl="0" indent="0" algn="ctr" rtl="0">
                <a:lnSpc>
                  <a:spcPct val="90000"/>
                </a:lnSpc>
                <a:spcBef>
                  <a:spcPts val="0"/>
                </a:spcBef>
                <a:spcAft>
                  <a:spcPts val="0"/>
                </a:spcAft>
                <a:buClr>
                  <a:schemeClr val="lt1"/>
                </a:buClr>
                <a:buSzPts val="1500"/>
                <a:buFont typeface="Arial"/>
                <a:buNone/>
              </a:pPr>
              <a:r>
                <a:rPr lang="en-US" sz="1500">
                  <a:solidFill>
                    <a:schemeClr val="lt1"/>
                  </a:solidFill>
                  <a:latin typeface="Arial"/>
                  <a:ea typeface="Arial"/>
                  <a:cs typeface="Arial"/>
                  <a:sym typeface="Arial"/>
                </a:rPr>
                <a:t>Education</a:t>
              </a:r>
              <a:endParaRPr/>
            </a:p>
          </p:txBody>
        </p:sp>
        <p:sp>
          <p:nvSpPr>
            <p:cNvPr id="400" name="Google Shape;400;g22af8cc902c_0_47"/>
            <p:cNvSpPr/>
            <p:nvPr/>
          </p:nvSpPr>
          <p:spPr>
            <a:xfrm>
              <a:off x="2450059" y="1896507"/>
              <a:ext cx="1417800" cy="1417800"/>
            </a:xfrm>
            <a:prstGeom prst="roundRect">
              <a:avLst>
                <a:gd name="adj" fmla="val 16667"/>
              </a:avLst>
            </a:prstGeom>
            <a:solidFill>
              <a:srgbClr val="635A8D"/>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g22af8cc902c_0_47"/>
            <p:cNvSpPr txBox="1"/>
            <p:nvPr/>
          </p:nvSpPr>
          <p:spPr>
            <a:xfrm>
              <a:off x="2519278" y="1965726"/>
              <a:ext cx="1279500" cy="1279500"/>
            </a:xfrm>
            <a:prstGeom prst="rect">
              <a:avLst/>
            </a:prstGeom>
            <a:noFill/>
            <a:ln>
              <a:noFill/>
            </a:ln>
          </p:spPr>
          <p:txBody>
            <a:bodyPr spcFirstLastPara="1" wrap="square" lIns="57150" tIns="57150" rIns="57150" bIns="57150" anchor="ctr" anchorCtr="0">
              <a:noAutofit/>
            </a:bodyPr>
            <a:lstStyle/>
            <a:p>
              <a:pPr marL="0" marR="0" lvl="0" indent="0" algn="ctr" rtl="0">
                <a:lnSpc>
                  <a:spcPct val="90000"/>
                </a:lnSpc>
                <a:spcBef>
                  <a:spcPts val="0"/>
                </a:spcBef>
                <a:spcAft>
                  <a:spcPts val="0"/>
                </a:spcAft>
                <a:buClr>
                  <a:schemeClr val="lt1"/>
                </a:buClr>
                <a:buSzPts val="1500"/>
                <a:buFont typeface="Arial"/>
                <a:buNone/>
              </a:pPr>
              <a:r>
                <a:rPr lang="en-US" sz="1500">
                  <a:solidFill>
                    <a:schemeClr val="lt1"/>
                  </a:solidFill>
                  <a:latin typeface="Arial"/>
                  <a:ea typeface="Arial"/>
                  <a:cs typeface="Arial"/>
                  <a:sym typeface="Arial"/>
                </a:rPr>
                <a:t>Mental Health</a:t>
              </a:r>
              <a:endParaRPr/>
            </a:p>
          </p:txBody>
        </p:sp>
        <p:sp>
          <p:nvSpPr>
            <p:cNvPr id="402" name="Google Shape;402;g22af8cc902c_0_47"/>
            <p:cNvSpPr/>
            <p:nvPr/>
          </p:nvSpPr>
          <p:spPr>
            <a:xfrm>
              <a:off x="4116150" y="1896507"/>
              <a:ext cx="1417800" cy="1417800"/>
            </a:xfrm>
            <a:prstGeom prst="roundRect">
              <a:avLst>
                <a:gd name="adj" fmla="val 16667"/>
              </a:avLst>
            </a:prstGeom>
            <a:solidFill>
              <a:srgbClr val="94949E"/>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g22af8cc902c_0_47"/>
            <p:cNvSpPr txBox="1"/>
            <p:nvPr/>
          </p:nvSpPr>
          <p:spPr>
            <a:xfrm>
              <a:off x="4185369" y="1965726"/>
              <a:ext cx="1279500" cy="1279500"/>
            </a:xfrm>
            <a:prstGeom prst="rect">
              <a:avLst/>
            </a:prstGeom>
            <a:noFill/>
            <a:ln>
              <a:noFill/>
            </a:ln>
          </p:spPr>
          <p:txBody>
            <a:bodyPr spcFirstLastPara="1" wrap="square" lIns="57150" tIns="57150" rIns="57150" bIns="57150" anchor="ctr" anchorCtr="0">
              <a:noAutofit/>
            </a:bodyPr>
            <a:lstStyle/>
            <a:p>
              <a:pPr marL="0" marR="0" lvl="0" indent="0" algn="ctr" rtl="0">
                <a:lnSpc>
                  <a:spcPct val="90000"/>
                </a:lnSpc>
                <a:spcBef>
                  <a:spcPts val="0"/>
                </a:spcBef>
                <a:spcAft>
                  <a:spcPts val="0"/>
                </a:spcAft>
                <a:buClr>
                  <a:schemeClr val="lt1"/>
                </a:buClr>
                <a:buSzPts val="1500"/>
                <a:buFont typeface="Arial"/>
                <a:buNone/>
              </a:pPr>
              <a:r>
                <a:rPr lang="en-US" sz="1500">
                  <a:solidFill>
                    <a:schemeClr val="lt1"/>
                  </a:solidFill>
                  <a:latin typeface="Arial"/>
                  <a:ea typeface="Arial"/>
                  <a:cs typeface="Arial"/>
                  <a:sym typeface="Arial"/>
                </a:rPr>
                <a:t>Physical Health</a:t>
              </a:r>
              <a:endParaRPr/>
            </a:p>
          </p:txBody>
        </p:sp>
      </p:grpSp>
      <p:sp>
        <p:nvSpPr>
          <p:cNvPr id="404" name="Google Shape;404;g22af8cc902c_0_47"/>
          <p:cNvSpPr txBox="1">
            <a:spLocks noGrp="1"/>
          </p:cNvSpPr>
          <p:nvPr>
            <p:ph type="sldNum" idx="12"/>
          </p:nvPr>
        </p:nvSpPr>
        <p:spPr>
          <a:xfrm>
            <a:off x="8111490" y="4831087"/>
            <a:ext cx="300900" cy="146100"/>
          </a:xfrm>
          <a:prstGeom prst="rect">
            <a:avLst/>
          </a:prstGeom>
          <a:noFill/>
          <a:ln>
            <a:noFill/>
          </a:ln>
        </p:spPr>
        <p:txBody>
          <a:bodyPr spcFirstLastPara="1" wrap="square" lIns="0" tIns="0" rIns="0" bIns="0" anchor="ctr" anchorCtr="0">
            <a:spAutoFit/>
          </a:bodyPr>
          <a:lstStyle/>
          <a:p>
            <a:pPr marL="0" lvl="0" indent="0" algn="r" rtl="0">
              <a:spcBef>
                <a:spcPts val="0"/>
              </a:spcBef>
              <a:spcAft>
                <a:spcPts val="0"/>
              </a:spcAft>
              <a:buNone/>
            </a:pPr>
            <a:fld id="{00000000-1234-1234-1234-123412341234}" type="slidenum">
              <a:rPr lang="en-US"/>
              <a:t>21</a:t>
            </a:fld>
            <a:endParaRPr/>
          </a:p>
        </p:txBody>
      </p:sp>
      <p:sp>
        <p:nvSpPr>
          <p:cNvPr id="405" name="Google Shape;405;g22af8cc902c_0_47"/>
          <p:cNvSpPr txBox="1"/>
          <p:nvPr/>
        </p:nvSpPr>
        <p:spPr>
          <a:xfrm>
            <a:off x="299225" y="382800"/>
            <a:ext cx="3614100" cy="20625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chemeClr val="dk1"/>
                </a:solidFill>
                <a:latin typeface="Georgia"/>
                <a:ea typeface="Georgia"/>
                <a:cs typeface="Georgia"/>
                <a:sym typeface="Georgia"/>
              </a:rPr>
              <a:t>Immediate Effects of the Pandemic on Children and Families</a:t>
            </a:r>
            <a:endParaRPr/>
          </a:p>
        </p:txBody>
      </p:sp>
      <p:sp>
        <p:nvSpPr>
          <p:cNvPr id="406" name="Google Shape;406;g22af8cc902c_0_47"/>
          <p:cNvSpPr/>
          <p:nvPr/>
        </p:nvSpPr>
        <p:spPr>
          <a:xfrm>
            <a:off x="4158875" y="2857425"/>
            <a:ext cx="3709500" cy="1827300"/>
          </a:xfrm>
          <a:prstGeom prst="rect">
            <a:avLst/>
          </a:prstGeom>
          <a:noFill/>
          <a:ln w="28575" cap="flat" cmpd="sng">
            <a:solidFill>
              <a:srgbClr val="98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sp>
        <p:nvSpPr>
          <p:cNvPr id="411" name="Google Shape;411;p27"/>
          <p:cNvSpPr txBox="1">
            <a:spLocks noGrp="1"/>
          </p:cNvSpPr>
          <p:nvPr>
            <p:ph type="title"/>
          </p:nvPr>
        </p:nvSpPr>
        <p:spPr>
          <a:xfrm>
            <a:off x="361050" y="452100"/>
            <a:ext cx="4034400" cy="3479400"/>
          </a:xfrm>
          <a:prstGeom prst="rect">
            <a:avLst/>
          </a:prstGeom>
          <a:noFill/>
          <a:ln>
            <a:noFill/>
          </a:ln>
        </p:spPr>
        <p:txBody>
          <a:bodyPr spcFirstLastPara="1" wrap="square" lIns="0" tIns="0" rIns="0" bIns="0" anchor="t" anchorCtr="0">
            <a:normAutofit fontScale="90000"/>
          </a:bodyPr>
          <a:lstStyle/>
          <a:p>
            <a:pPr marL="0" lvl="0" indent="0" algn="l" rtl="0">
              <a:lnSpc>
                <a:spcPct val="90000"/>
              </a:lnSpc>
              <a:spcBef>
                <a:spcPts val="0"/>
              </a:spcBef>
              <a:spcAft>
                <a:spcPts val="0"/>
              </a:spcAft>
              <a:buClr>
                <a:schemeClr val="lt1"/>
              </a:buClr>
              <a:buSzPct val="100000"/>
              <a:buFont typeface="Georgia"/>
              <a:buNone/>
            </a:pPr>
            <a:r>
              <a:rPr lang="en-US"/>
              <a:t>While rates of COVID-19 infections were low, and less than 5% deaths were of children: </a:t>
            </a:r>
            <a:br>
              <a:rPr lang="en-US"/>
            </a:br>
            <a:br>
              <a:rPr lang="en-US"/>
            </a:br>
            <a:r>
              <a:rPr lang="en-US">
                <a:solidFill>
                  <a:srgbClr val="FFFF00"/>
                </a:solidFill>
              </a:rPr>
              <a:t>¾ of COVID-19 hospitalizations of children were among those younger than 4 years of age or older than 12</a:t>
            </a:r>
            <a:endParaRPr>
              <a:solidFill>
                <a:srgbClr val="FFFF00"/>
              </a:solidFill>
            </a:endParaRPr>
          </a:p>
        </p:txBody>
      </p:sp>
      <p:sp>
        <p:nvSpPr>
          <p:cNvPr id="412" name="Google Shape;412;p27"/>
          <p:cNvSpPr txBox="1">
            <a:spLocks noGrp="1"/>
          </p:cNvSpPr>
          <p:nvPr>
            <p:ph type="sldNum" idx="12"/>
          </p:nvPr>
        </p:nvSpPr>
        <p:spPr>
          <a:xfrm>
            <a:off x="8111490" y="4831087"/>
            <a:ext cx="300989" cy="146194"/>
          </a:xfrm>
          <a:prstGeom prst="rect">
            <a:avLst/>
          </a:prstGeom>
          <a:noFill/>
          <a:ln>
            <a:noFill/>
          </a:ln>
        </p:spPr>
        <p:txBody>
          <a:bodyPr spcFirstLastPara="1" wrap="square" lIns="0" tIns="0" rIns="0" bIns="0" anchor="ctr" anchorCtr="0">
            <a:spAutoFit/>
          </a:bodyPr>
          <a:lstStyle/>
          <a:p>
            <a:pPr marL="0" lvl="0" indent="0" algn="r" rtl="0">
              <a:spcBef>
                <a:spcPts val="0"/>
              </a:spcBef>
              <a:spcAft>
                <a:spcPts val="0"/>
              </a:spcAft>
              <a:buNone/>
            </a:pPr>
            <a:fld id="{00000000-1234-1234-1234-123412341234}" type="slidenum">
              <a:rPr lang="en-US"/>
              <a:t>22</a:t>
            </a:fld>
            <a:endParaRPr/>
          </a:p>
        </p:txBody>
      </p:sp>
      <p:cxnSp>
        <p:nvCxnSpPr>
          <p:cNvPr id="413" name="Google Shape;413;p27"/>
          <p:cNvCxnSpPr/>
          <p:nvPr/>
        </p:nvCxnSpPr>
        <p:spPr>
          <a:xfrm rot="10800000">
            <a:off x="5109650" y="2211375"/>
            <a:ext cx="0" cy="274800"/>
          </a:xfrm>
          <a:prstGeom prst="straightConnector1">
            <a:avLst/>
          </a:prstGeom>
          <a:noFill/>
          <a:ln w="19050" cap="flat" cmpd="sng">
            <a:solidFill>
              <a:schemeClr val="dk2"/>
            </a:solidFill>
            <a:prstDash val="solid"/>
            <a:round/>
            <a:headEnd type="none" w="med" len="med"/>
            <a:tailEnd type="triangle" w="med" len="med"/>
          </a:ln>
        </p:spPr>
      </p:cxnSp>
      <p:cxnSp>
        <p:nvCxnSpPr>
          <p:cNvPr id="414" name="Google Shape;414;p27"/>
          <p:cNvCxnSpPr/>
          <p:nvPr/>
        </p:nvCxnSpPr>
        <p:spPr>
          <a:xfrm rot="10800000">
            <a:off x="5109650" y="2571750"/>
            <a:ext cx="0" cy="274800"/>
          </a:xfrm>
          <a:prstGeom prst="straightConnector1">
            <a:avLst/>
          </a:prstGeom>
          <a:noFill/>
          <a:ln w="19050" cap="flat" cmpd="sng">
            <a:solidFill>
              <a:schemeClr val="dk2"/>
            </a:solidFill>
            <a:prstDash val="solid"/>
            <a:round/>
            <a:headEnd type="none" w="med" len="med"/>
            <a:tailEnd type="triangle" w="med" len="med"/>
          </a:ln>
        </p:spPr>
      </p:cxnSp>
      <p:cxnSp>
        <p:nvCxnSpPr>
          <p:cNvPr id="415" name="Google Shape;415;p27"/>
          <p:cNvCxnSpPr/>
          <p:nvPr/>
        </p:nvCxnSpPr>
        <p:spPr>
          <a:xfrm rot="10800000">
            <a:off x="5109650" y="2940100"/>
            <a:ext cx="0" cy="274800"/>
          </a:xfrm>
          <a:prstGeom prst="straightConnector1">
            <a:avLst/>
          </a:prstGeom>
          <a:noFill/>
          <a:ln w="19050" cap="flat" cmpd="sng">
            <a:solidFill>
              <a:schemeClr val="dk2"/>
            </a:solidFill>
            <a:prstDash val="solid"/>
            <a:round/>
            <a:headEnd type="none" w="med" len="med"/>
            <a:tailEnd type="triangle" w="med" len="med"/>
          </a:ln>
        </p:spPr>
      </p:cxnSp>
      <p:sp>
        <p:nvSpPr>
          <p:cNvPr id="416" name="Google Shape;416;p27"/>
          <p:cNvSpPr txBox="1">
            <a:spLocks noGrp="1"/>
          </p:cNvSpPr>
          <p:nvPr>
            <p:ph type="body" idx="4294967295"/>
          </p:nvPr>
        </p:nvSpPr>
        <p:spPr>
          <a:xfrm>
            <a:off x="4903641" y="228293"/>
            <a:ext cx="3698700" cy="1897500"/>
          </a:xfrm>
          <a:prstGeom prst="rect">
            <a:avLst/>
          </a:prstGeom>
          <a:solidFill>
            <a:srgbClr val="73531D"/>
          </a:solidFill>
          <a:ln w="50800" cap="flat" cmpd="sng">
            <a:solidFill>
              <a:schemeClr val="dk1"/>
            </a:solidFill>
            <a:prstDash val="solid"/>
            <a:round/>
            <a:headEnd type="none" w="sm" len="sm"/>
            <a:tailEnd type="none" w="sm" len="sm"/>
          </a:ln>
        </p:spPr>
        <p:txBody>
          <a:bodyPr spcFirstLastPara="1" wrap="square" lIns="0" tIns="0" rIns="0" bIns="0" anchor="t" anchorCtr="0">
            <a:noAutofit/>
          </a:bodyPr>
          <a:lstStyle/>
          <a:p>
            <a:pPr marL="0" lvl="0" indent="0" algn="ctr" rtl="0">
              <a:lnSpc>
                <a:spcPct val="100000"/>
              </a:lnSpc>
              <a:spcBef>
                <a:spcPts val="0"/>
              </a:spcBef>
              <a:spcAft>
                <a:spcPts val="0"/>
              </a:spcAft>
              <a:buClr>
                <a:schemeClr val="dk1"/>
              </a:buClr>
              <a:buSzPts val="1200"/>
              <a:buNone/>
            </a:pPr>
            <a:endParaRPr>
              <a:solidFill>
                <a:schemeClr val="lt1"/>
              </a:solidFill>
              <a:latin typeface="Georgia"/>
              <a:ea typeface="Georgia"/>
              <a:cs typeface="Georgia"/>
              <a:sym typeface="Georgia"/>
            </a:endParaRPr>
          </a:p>
          <a:p>
            <a:pPr marL="0" lvl="0" indent="0" algn="ctr" rtl="0">
              <a:lnSpc>
                <a:spcPct val="100000"/>
              </a:lnSpc>
              <a:spcBef>
                <a:spcPts val="300"/>
              </a:spcBef>
              <a:spcAft>
                <a:spcPts val="0"/>
              </a:spcAft>
              <a:buClr>
                <a:schemeClr val="lt1"/>
              </a:buClr>
              <a:buSzPts val="2000"/>
              <a:buNone/>
            </a:pPr>
            <a:r>
              <a:rPr lang="en-US" sz="2000">
                <a:solidFill>
                  <a:schemeClr val="lt1"/>
                </a:solidFill>
                <a:latin typeface="Georgia"/>
                <a:ea typeface="Georgia"/>
                <a:cs typeface="Georgia"/>
                <a:sym typeface="Georgia"/>
              </a:rPr>
              <a:t>COVID-19 infection has been associated with increased risk for multisystem inflammatory syndrome among affected children</a:t>
            </a:r>
            <a:endParaRPr sz="4400">
              <a:solidFill>
                <a:schemeClr val="lt1"/>
              </a:solidFill>
              <a:latin typeface="Georgia"/>
              <a:ea typeface="Georgia"/>
              <a:cs typeface="Georgia"/>
              <a:sym typeface="Georgia"/>
            </a:endParaRPr>
          </a:p>
        </p:txBody>
      </p:sp>
      <p:sp>
        <p:nvSpPr>
          <p:cNvPr id="417" name="Google Shape;417;p27"/>
          <p:cNvSpPr txBox="1">
            <a:spLocks noGrp="1"/>
          </p:cNvSpPr>
          <p:nvPr>
            <p:ph type="body" idx="3"/>
          </p:nvPr>
        </p:nvSpPr>
        <p:spPr>
          <a:xfrm>
            <a:off x="4793998" y="2293082"/>
            <a:ext cx="3918000" cy="2538000"/>
          </a:xfrm>
          <a:prstGeom prst="rect">
            <a:avLst/>
          </a:prstGeom>
          <a:solidFill>
            <a:srgbClr val="73531D"/>
          </a:solidFill>
          <a:ln w="50800" cap="flat" cmpd="sng">
            <a:solidFill>
              <a:srgbClr val="315470"/>
            </a:solidFill>
            <a:prstDash val="solid"/>
            <a:round/>
            <a:headEnd type="none" w="sm" len="sm"/>
            <a:tailEnd type="none" w="sm" len="sm"/>
          </a:ln>
        </p:spPr>
        <p:txBody>
          <a:bodyPr spcFirstLastPara="1" wrap="square" lIns="0" tIns="0" rIns="0" bIns="0" anchor="t" anchorCtr="0">
            <a:noAutofit/>
          </a:bodyPr>
          <a:lstStyle/>
          <a:p>
            <a:pPr marL="0" lvl="0" indent="0" algn="ctr" rtl="0">
              <a:lnSpc>
                <a:spcPct val="100000"/>
              </a:lnSpc>
              <a:spcBef>
                <a:spcPts val="0"/>
              </a:spcBef>
              <a:spcAft>
                <a:spcPts val="0"/>
              </a:spcAft>
              <a:buClr>
                <a:schemeClr val="dk1"/>
              </a:buClr>
              <a:buSzPts val="1600"/>
              <a:buNone/>
            </a:pPr>
            <a:endParaRPr sz="1600">
              <a:solidFill>
                <a:schemeClr val="lt1"/>
              </a:solidFill>
              <a:latin typeface="Georgia"/>
              <a:ea typeface="Georgia"/>
              <a:cs typeface="Georgia"/>
              <a:sym typeface="Georgia"/>
            </a:endParaRPr>
          </a:p>
          <a:p>
            <a:pPr marL="0" lvl="0" indent="0" algn="l" rtl="0">
              <a:lnSpc>
                <a:spcPct val="100000"/>
              </a:lnSpc>
              <a:spcBef>
                <a:spcPts val="300"/>
              </a:spcBef>
              <a:spcAft>
                <a:spcPts val="0"/>
              </a:spcAft>
              <a:buClr>
                <a:schemeClr val="lt1"/>
              </a:buClr>
              <a:buSzPts val="2000"/>
              <a:buNone/>
            </a:pPr>
            <a:r>
              <a:rPr lang="en-US" sz="2000">
                <a:solidFill>
                  <a:schemeClr val="lt1"/>
                </a:solidFill>
                <a:latin typeface="Georgia"/>
                <a:ea typeface="Georgia"/>
                <a:cs typeface="Georgia"/>
                <a:sym typeface="Georgia"/>
              </a:rPr>
              <a:t>1,813 children infected</a:t>
            </a:r>
            <a:endParaRPr/>
          </a:p>
          <a:p>
            <a:pPr marL="457200" lvl="0" indent="-355600" algn="l" rtl="0">
              <a:lnSpc>
                <a:spcPct val="100000"/>
              </a:lnSpc>
              <a:spcBef>
                <a:spcPts val="300"/>
              </a:spcBef>
              <a:spcAft>
                <a:spcPts val="0"/>
              </a:spcAft>
              <a:buClr>
                <a:schemeClr val="lt1"/>
              </a:buClr>
              <a:buSzPts val="2000"/>
              <a:buFont typeface="Georgia"/>
              <a:buChar char="●"/>
            </a:pPr>
            <a:r>
              <a:rPr lang="en-US" sz="2000">
                <a:solidFill>
                  <a:schemeClr val="lt1"/>
                </a:solidFill>
                <a:latin typeface="Georgia"/>
                <a:ea typeface="Georgia"/>
                <a:cs typeface="Georgia"/>
                <a:sym typeface="Georgia"/>
              </a:rPr>
              <a:t> 4.5% had symptoms longer than 4 weeks</a:t>
            </a:r>
            <a:endParaRPr/>
          </a:p>
          <a:p>
            <a:pPr marL="457200" lvl="0" indent="-355600" algn="l" rtl="0">
              <a:lnSpc>
                <a:spcPct val="100000"/>
              </a:lnSpc>
              <a:spcBef>
                <a:spcPts val="0"/>
              </a:spcBef>
              <a:spcAft>
                <a:spcPts val="0"/>
              </a:spcAft>
              <a:buClr>
                <a:schemeClr val="lt1"/>
              </a:buClr>
              <a:buSzPts val="2000"/>
              <a:buFont typeface="Georgia"/>
              <a:buChar char="●"/>
            </a:pPr>
            <a:r>
              <a:rPr lang="en-US" sz="2000">
                <a:solidFill>
                  <a:schemeClr val="lt1"/>
                </a:solidFill>
                <a:latin typeface="Georgia"/>
                <a:ea typeface="Georgia"/>
                <a:cs typeface="Georgia"/>
                <a:sym typeface="Georgia"/>
              </a:rPr>
              <a:t>3% symptoms longer than 12 weeks</a:t>
            </a:r>
            <a:endParaRPr/>
          </a:p>
          <a:p>
            <a:pPr marL="457200" lvl="0" indent="-355600" algn="l" rtl="0">
              <a:lnSpc>
                <a:spcPct val="100000"/>
              </a:lnSpc>
              <a:spcBef>
                <a:spcPts val="0"/>
              </a:spcBef>
              <a:spcAft>
                <a:spcPts val="0"/>
              </a:spcAft>
              <a:buClr>
                <a:schemeClr val="lt1"/>
              </a:buClr>
              <a:buSzPts val="2000"/>
              <a:buFont typeface="Georgia"/>
              <a:buChar char="●"/>
            </a:pPr>
            <a:r>
              <a:rPr lang="en-US" sz="2000">
                <a:solidFill>
                  <a:schemeClr val="lt1"/>
                </a:solidFill>
                <a:latin typeface="Georgia"/>
                <a:ea typeface="Georgia"/>
                <a:cs typeface="Georgia"/>
                <a:sym typeface="Georgia"/>
              </a:rPr>
              <a:t>Symptoms were 3X longer for unvaccinated children</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sp>
        <p:nvSpPr>
          <p:cNvPr id="423" name="Google Shape;423;p29"/>
          <p:cNvSpPr txBox="1">
            <a:spLocks noGrp="1"/>
          </p:cNvSpPr>
          <p:nvPr>
            <p:ph type="title"/>
          </p:nvPr>
        </p:nvSpPr>
        <p:spPr>
          <a:xfrm>
            <a:off x="613331" y="3448"/>
            <a:ext cx="7201800" cy="644100"/>
          </a:xfrm>
          <a:prstGeom prst="rect">
            <a:avLst/>
          </a:prstGeom>
          <a:noFill/>
          <a:ln>
            <a:noFill/>
          </a:ln>
        </p:spPr>
        <p:txBody>
          <a:bodyPr spcFirstLastPara="1" wrap="square" lIns="0" tIns="0" rIns="0" bIns="0" anchor="t" anchorCtr="0">
            <a:noAutofit/>
          </a:bodyPr>
          <a:lstStyle/>
          <a:p>
            <a:pPr marL="0" lvl="0" indent="0" algn="ctr" rtl="0">
              <a:lnSpc>
                <a:spcPct val="90000"/>
              </a:lnSpc>
              <a:spcBef>
                <a:spcPts val="0"/>
              </a:spcBef>
              <a:spcAft>
                <a:spcPts val="0"/>
              </a:spcAft>
              <a:buClr>
                <a:schemeClr val="dk2"/>
              </a:buClr>
              <a:buSzPts val="2400"/>
              <a:buFont typeface="Georgia"/>
              <a:buNone/>
            </a:pPr>
            <a:r>
              <a:rPr lang="en-US"/>
              <a:t>Vaccination Patterns and Barriers</a:t>
            </a:r>
            <a:endParaRPr/>
          </a:p>
        </p:txBody>
      </p:sp>
      <p:sp>
        <p:nvSpPr>
          <p:cNvPr id="424" name="Google Shape;424;p29"/>
          <p:cNvSpPr txBox="1">
            <a:spLocks noGrp="1"/>
          </p:cNvSpPr>
          <p:nvPr>
            <p:ph type="body" idx="1"/>
          </p:nvPr>
        </p:nvSpPr>
        <p:spPr>
          <a:xfrm>
            <a:off x="334708" y="2507985"/>
            <a:ext cx="3612000" cy="2106900"/>
          </a:xfrm>
          <a:prstGeom prst="rect">
            <a:avLst/>
          </a:prstGeom>
          <a:solidFill>
            <a:srgbClr val="73531D"/>
          </a:solidFill>
          <a:ln w="50800" cap="flat" cmpd="sng">
            <a:solidFill>
              <a:schemeClr val="dk1"/>
            </a:solidFill>
            <a:prstDash val="solid"/>
            <a:round/>
            <a:headEnd type="none" w="sm" len="sm"/>
            <a:tailEnd type="none" w="sm" len="sm"/>
          </a:ln>
        </p:spPr>
        <p:txBody>
          <a:bodyPr spcFirstLastPara="1" wrap="square" lIns="0" tIns="0" rIns="0" bIns="0" anchor="t" anchorCtr="0">
            <a:noAutofit/>
          </a:bodyPr>
          <a:lstStyle/>
          <a:p>
            <a:pPr marL="0" lvl="0" indent="0" algn="ctr" rtl="0">
              <a:lnSpc>
                <a:spcPct val="100000"/>
              </a:lnSpc>
              <a:spcBef>
                <a:spcPts val="0"/>
              </a:spcBef>
              <a:spcAft>
                <a:spcPts val="0"/>
              </a:spcAft>
              <a:buClr>
                <a:schemeClr val="dk1"/>
              </a:buClr>
              <a:buSzPts val="1200"/>
              <a:buNone/>
            </a:pPr>
            <a:endParaRPr>
              <a:latin typeface="Georgia"/>
              <a:ea typeface="Georgia"/>
              <a:cs typeface="Georgia"/>
              <a:sym typeface="Georgia"/>
            </a:endParaRPr>
          </a:p>
          <a:p>
            <a:pPr marL="0" lvl="0" indent="0" algn="ctr" rtl="0">
              <a:lnSpc>
                <a:spcPct val="100000"/>
              </a:lnSpc>
              <a:spcBef>
                <a:spcPts val="300"/>
              </a:spcBef>
              <a:spcAft>
                <a:spcPts val="0"/>
              </a:spcAft>
              <a:buClr>
                <a:schemeClr val="lt1"/>
              </a:buClr>
              <a:buSzPts val="2000"/>
              <a:buNone/>
            </a:pPr>
            <a:r>
              <a:rPr lang="en-US" sz="2000">
                <a:solidFill>
                  <a:schemeClr val="lt1"/>
                </a:solidFill>
                <a:latin typeface="Georgia"/>
                <a:ea typeface="Georgia"/>
                <a:cs typeface="Georgia"/>
                <a:sym typeface="Georgia"/>
              </a:rPr>
              <a:t>General patterns of vaccination:</a:t>
            </a:r>
            <a:endParaRPr/>
          </a:p>
          <a:p>
            <a:pPr marL="457200" lvl="0" indent="-355600" algn="ctr" rtl="0">
              <a:lnSpc>
                <a:spcPct val="100000"/>
              </a:lnSpc>
              <a:spcBef>
                <a:spcPts val="300"/>
              </a:spcBef>
              <a:spcAft>
                <a:spcPts val="0"/>
              </a:spcAft>
              <a:buClr>
                <a:schemeClr val="lt1"/>
              </a:buClr>
              <a:buSzPts val="2000"/>
              <a:buFont typeface="Georgia"/>
              <a:buChar char="•"/>
            </a:pPr>
            <a:r>
              <a:rPr lang="en-US" sz="2000">
                <a:solidFill>
                  <a:schemeClr val="lt1"/>
                </a:solidFill>
                <a:latin typeface="Georgia"/>
                <a:ea typeface="Georgia"/>
                <a:cs typeface="Georgia"/>
                <a:sym typeface="Georgia"/>
              </a:rPr>
              <a:t>73.4% Asian children</a:t>
            </a:r>
            <a:endParaRPr/>
          </a:p>
          <a:p>
            <a:pPr marL="457200" lvl="0" indent="-355600" algn="ctr" rtl="0">
              <a:lnSpc>
                <a:spcPct val="100000"/>
              </a:lnSpc>
              <a:spcBef>
                <a:spcPts val="0"/>
              </a:spcBef>
              <a:spcAft>
                <a:spcPts val="0"/>
              </a:spcAft>
              <a:buClr>
                <a:schemeClr val="lt1"/>
              </a:buClr>
              <a:buSzPts val="2000"/>
              <a:buFont typeface="Georgia"/>
              <a:buChar char="•"/>
            </a:pPr>
            <a:r>
              <a:rPr lang="en-US" sz="2000">
                <a:solidFill>
                  <a:schemeClr val="lt1"/>
                </a:solidFill>
                <a:latin typeface="Georgia"/>
                <a:ea typeface="Georgia"/>
                <a:cs typeface="Georgia"/>
                <a:sym typeface="Georgia"/>
              </a:rPr>
              <a:t>49% Latino children</a:t>
            </a:r>
            <a:endParaRPr/>
          </a:p>
          <a:p>
            <a:pPr marL="457200" lvl="0" indent="-355600" algn="ctr" rtl="0">
              <a:lnSpc>
                <a:spcPct val="100000"/>
              </a:lnSpc>
              <a:spcBef>
                <a:spcPts val="0"/>
              </a:spcBef>
              <a:spcAft>
                <a:spcPts val="0"/>
              </a:spcAft>
              <a:buClr>
                <a:schemeClr val="lt1"/>
              </a:buClr>
              <a:buSzPts val="2000"/>
              <a:buFont typeface="Georgia"/>
              <a:buChar char="•"/>
            </a:pPr>
            <a:r>
              <a:rPr lang="en-US" sz="2000">
                <a:solidFill>
                  <a:schemeClr val="lt1"/>
                </a:solidFill>
                <a:latin typeface="Georgia"/>
                <a:ea typeface="Georgia"/>
                <a:cs typeface="Georgia"/>
                <a:sym typeface="Georgia"/>
              </a:rPr>
              <a:t>45% White children </a:t>
            </a:r>
            <a:endParaRPr/>
          </a:p>
          <a:p>
            <a:pPr marL="457200" lvl="0" indent="-355600" algn="ctr" rtl="0">
              <a:lnSpc>
                <a:spcPct val="100000"/>
              </a:lnSpc>
              <a:spcBef>
                <a:spcPts val="0"/>
              </a:spcBef>
              <a:spcAft>
                <a:spcPts val="0"/>
              </a:spcAft>
              <a:buClr>
                <a:schemeClr val="lt1"/>
              </a:buClr>
              <a:buSzPts val="2000"/>
              <a:buFont typeface="Georgia"/>
              <a:buChar char="•"/>
            </a:pPr>
            <a:r>
              <a:rPr lang="en-US" sz="2000">
                <a:solidFill>
                  <a:schemeClr val="lt1"/>
                </a:solidFill>
                <a:latin typeface="Georgia"/>
                <a:ea typeface="Georgia"/>
                <a:cs typeface="Georgia"/>
                <a:sym typeface="Georgia"/>
              </a:rPr>
              <a:t>44.7% Black children</a:t>
            </a:r>
            <a:endParaRPr/>
          </a:p>
          <a:p>
            <a:pPr marL="0" lvl="0" indent="0" algn="ctr" rtl="0">
              <a:lnSpc>
                <a:spcPct val="100000"/>
              </a:lnSpc>
              <a:spcBef>
                <a:spcPts val="300"/>
              </a:spcBef>
              <a:spcAft>
                <a:spcPts val="0"/>
              </a:spcAft>
              <a:buClr>
                <a:schemeClr val="dk1"/>
              </a:buClr>
              <a:buSzPts val="2000"/>
              <a:buNone/>
            </a:pPr>
            <a:endParaRPr sz="2000">
              <a:solidFill>
                <a:schemeClr val="lt1"/>
              </a:solidFill>
              <a:latin typeface="Georgia"/>
              <a:ea typeface="Georgia"/>
              <a:cs typeface="Georgia"/>
              <a:sym typeface="Georgia"/>
            </a:endParaRPr>
          </a:p>
        </p:txBody>
      </p:sp>
      <p:sp>
        <p:nvSpPr>
          <p:cNvPr id="425" name="Google Shape;425;p29"/>
          <p:cNvSpPr txBox="1">
            <a:spLocks noGrp="1"/>
          </p:cNvSpPr>
          <p:nvPr>
            <p:ph type="sldNum" idx="12"/>
          </p:nvPr>
        </p:nvSpPr>
        <p:spPr>
          <a:xfrm>
            <a:off x="8111490" y="4831087"/>
            <a:ext cx="300989" cy="146194"/>
          </a:xfrm>
          <a:prstGeom prst="rect">
            <a:avLst/>
          </a:prstGeom>
          <a:noFill/>
          <a:ln>
            <a:noFill/>
          </a:ln>
        </p:spPr>
        <p:txBody>
          <a:bodyPr spcFirstLastPara="1" wrap="square" lIns="0" tIns="0" rIns="0" bIns="0" anchor="ctr" anchorCtr="0">
            <a:spAutoFit/>
          </a:bodyPr>
          <a:lstStyle/>
          <a:p>
            <a:pPr marL="0" lvl="0" indent="0" algn="r" rtl="0">
              <a:spcBef>
                <a:spcPts val="0"/>
              </a:spcBef>
              <a:spcAft>
                <a:spcPts val="0"/>
              </a:spcAft>
              <a:buNone/>
            </a:pPr>
            <a:fld id="{00000000-1234-1234-1234-123412341234}" type="slidenum">
              <a:rPr lang="en-US"/>
              <a:t>23</a:t>
            </a:fld>
            <a:endParaRPr/>
          </a:p>
        </p:txBody>
      </p:sp>
      <p:sp>
        <p:nvSpPr>
          <p:cNvPr id="426" name="Google Shape;426;p29"/>
          <p:cNvSpPr txBox="1">
            <a:spLocks noGrp="1"/>
          </p:cNvSpPr>
          <p:nvPr>
            <p:ph type="body" idx="2"/>
          </p:nvPr>
        </p:nvSpPr>
        <p:spPr>
          <a:xfrm>
            <a:off x="4387550" y="511950"/>
            <a:ext cx="4191300" cy="1962000"/>
          </a:xfrm>
          <a:prstGeom prst="rect">
            <a:avLst/>
          </a:prstGeom>
          <a:solidFill>
            <a:srgbClr val="73531D"/>
          </a:solidFill>
          <a:ln w="50800" cap="flat" cmpd="sng">
            <a:solidFill>
              <a:srgbClr val="315470"/>
            </a:solidFill>
            <a:prstDash val="solid"/>
            <a:round/>
            <a:headEnd type="none" w="sm" len="sm"/>
            <a:tailEnd type="none" w="sm" len="sm"/>
          </a:ln>
        </p:spPr>
        <p:txBody>
          <a:bodyPr spcFirstLastPara="1" wrap="square" lIns="0" tIns="0" rIns="0" bIns="0" anchor="t" anchorCtr="0">
            <a:noAutofit/>
          </a:bodyPr>
          <a:lstStyle/>
          <a:p>
            <a:pPr marL="0" lvl="0" indent="0" algn="ctr" rtl="0">
              <a:lnSpc>
                <a:spcPct val="100000"/>
              </a:lnSpc>
              <a:spcBef>
                <a:spcPts val="0"/>
              </a:spcBef>
              <a:spcAft>
                <a:spcPts val="0"/>
              </a:spcAft>
              <a:buClr>
                <a:schemeClr val="dk1"/>
              </a:buClr>
              <a:buSzPts val="1600"/>
              <a:buNone/>
            </a:pPr>
            <a:endParaRPr sz="1600">
              <a:solidFill>
                <a:schemeClr val="lt1"/>
              </a:solidFill>
              <a:latin typeface="Georgia"/>
              <a:ea typeface="Georgia"/>
              <a:cs typeface="Georgia"/>
              <a:sym typeface="Georgia"/>
            </a:endParaRPr>
          </a:p>
          <a:p>
            <a:pPr marL="457200" lvl="0" indent="-355600" algn="l" rtl="0">
              <a:lnSpc>
                <a:spcPct val="100000"/>
              </a:lnSpc>
              <a:spcBef>
                <a:spcPts val="300"/>
              </a:spcBef>
              <a:spcAft>
                <a:spcPts val="0"/>
              </a:spcAft>
              <a:buClr>
                <a:schemeClr val="lt1"/>
              </a:buClr>
              <a:buSzPts val="2000"/>
              <a:buFont typeface="Georgia"/>
              <a:buChar char="•"/>
            </a:pPr>
            <a:r>
              <a:rPr lang="en-US" sz="2000">
                <a:solidFill>
                  <a:schemeClr val="lt1"/>
                </a:solidFill>
                <a:latin typeface="Georgia"/>
                <a:ea typeface="Georgia"/>
                <a:cs typeface="Georgia"/>
                <a:sym typeface="Georgia"/>
              </a:rPr>
              <a:t>Low rates appear to be associated with vaccine hesitancy </a:t>
            </a:r>
            <a:endParaRPr/>
          </a:p>
          <a:p>
            <a:pPr marL="457200" lvl="0" indent="-355600" algn="l" rtl="0">
              <a:lnSpc>
                <a:spcPct val="100000"/>
              </a:lnSpc>
              <a:spcBef>
                <a:spcPts val="0"/>
              </a:spcBef>
              <a:spcAft>
                <a:spcPts val="0"/>
              </a:spcAft>
              <a:buClr>
                <a:schemeClr val="lt1"/>
              </a:buClr>
              <a:buSzPts val="2000"/>
              <a:buFont typeface="Georgia"/>
              <a:buChar char="•"/>
            </a:pPr>
            <a:r>
              <a:rPr lang="en-US" sz="2000">
                <a:solidFill>
                  <a:schemeClr val="lt1"/>
                </a:solidFill>
                <a:latin typeface="Georgia"/>
                <a:ea typeface="Georgia"/>
                <a:cs typeface="Georgia"/>
                <a:sym typeface="Georgia"/>
              </a:rPr>
              <a:t>Vaccination rates among US children are generally low, with the exception of Asian children</a:t>
            </a:r>
            <a:endParaRPr/>
          </a:p>
        </p:txBody>
      </p:sp>
      <p:sp>
        <p:nvSpPr>
          <p:cNvPr id="427" name="Google Shape;427;p29"/>
          <p:cNvSpPr txBox="1">
            <a:spLocks noGrp="1"/>
          </p:cNvSpPr>
          <p:nvPr>
            <p:ph type="body" idx="3"/>
          </p:nvPr>
        </p:nvSpPr>
        <p:spPr>
          <a:xfrm>
            <a:off x="4475752" y="2580423"/>
            <a:ext cx="4014900" cy="1962000"/>
          </a:xfrm>
          <a:prstGeom prst="rect">
            <a:avLst/>
          </a:prstGeom>
          <a:solidFill>
            <a:srgbClr val="315470"/>
          </a:solidFill>
          <a:ln w="50800" cap="flat" cmpd="sng">
            <a:solidFill>
              <a:schemeClr val="dk1"/>
            </a:solidFill>
            <a:prstDash val="solid"/>
            <a:round/>
            <a:headEnd type="none" w="sm" len="sm"/>
            <a:tailEnd type="none" w="sm" len="sm"/>
          </a:ln>
        </p:spPr>
        <p:txBody>
          <a:bodyPr spcFirstLastPara="1" wrap="square" lIns="0" tIns="0" rIns="0" bIns="0" anchor="t" anchorCtr="0">
            <a:noAutofit/>
          </a:bodyPr>
          <a:lstStyle/>
          <a:p>
            <a:pPr marL="0" lvl="0" indent="0" algn="l" rtl="0">
              <a:lnSpc>
                <a:spcPct val="100000"/>
              </a:lnSpc>
              <a:spcBef>
                <a:spcPts val="0"/>
              </a:spcBef>
              <a:spcAft>
                <a:spcPts val="0"/>
              </a:spcAft>
              <a:buClr>
                <a:schemeClr val="lt1"/>
              </a:buClr>
              <a:buSzPts val="2000"/>
              <a:buNone/>
            </a:pPr>
            <a:r>
              <a:rPr lang="en-US" sz="2000">
                <a:solidFill>
                  <a:schemeClr val="lt1"/>
                </a:solidFill>
                <a:latin typeface="Georgia"/>
                <a:ea typeface="Georgia"/>
                <a:cs typeface="Georgia"/>
                <a:sym typeface="Georgia"/>
              </a:rPr>
              <a:t>Strong predictors of vaccinations:</a:t>
            </a:r>
            <a:endParaRPr/>
          </a:p>
          <a:p>
            <a:pPr marL="173038" lvl="0" indent="-173038" algn="l" rtl="0">
              <a:lnSpc>
                <a:spcPct val="100000"/>
              </a:lnSpc>
              <a:spcBef>
                <a:spcPts val="300"/>
              </a:spcBef>
              <a:spcAft>
                <a:spcPts val="0"/>
              </a:spcAft>
              <a:buClr>
                <a:schemeClr val="lt1"/>
              </a:buClr>
              <a:buSzPts val="1800"/>
              <a:buChar char="•"/>
            </a:pPr>
            <a:r>
              <a:rPr lang="en-US" sz="1800">
                <a:solidFill>
                  <a:schemeClr val="lt1"/>
                </a:solidFill>
                <a:latin typeface="Georgia"/>
                <a:ea typeface="Georgia"/>
                <a:cs typeface="Georgia"/>
                <a:sym typeface="Georgia"/>
              </a:rPr>
              <a:t>Poverty</a:t>
            </a:r>
            <a:endParaRPr/>
          </a:p>
          <a:p>
            <a:pPr marL="173038" lvl="0" indent="-173038" algn="l" rtl="0">
              <a:lnSpc>
                <a:spcPct val="100000"/>
              </a:lnSpc>
              <a:spcBef>
                <a:spcPts val="300"/>
              </a:spcBef>
              <a:spcAft>
                <a:spcPts val="0"/>
              </a:spcAft>
              <a:buClr>
                <a:schemeClr val="lt1"/>
              </a:buClr>
              <a:buSzPts val="2000"/>
              <a:buChar char="•"/>
            </a:pPr>
            <a:r>
              <a:rPr lang="en-US" sz="2000">
                <a:solidFill>
                  <a:schemeClr val="lt1"/>
                </a:solidFill>
                <a:latin typeface="Georgia"/>
                <a:ea typeface="Georgia"/>
                <a:cs typeface="Georgia"/>
                <a:sym typeface="Georgia"/>
              </a:rPr>
              <a:t>Political leaning of county where children reside</a:t>
            </a:r>
            <a:endParaRPr/>
          </a:p>
          <a:p>
            <a:pPr marL="173038" lvl="0" indent="-173038" algn="l" rtl="0">
              <a:lnSpc>
                <a:spcPct val="100000"/>
              </a:lnSpc>
              <a:spcBef>
                <a:spcPts val="300"/>
              </a:spcBef>
              <a:spcAft>
                <a:spcPts val="0"/>
              </a:spcAft>
              <a:buClr>
                <a:schemeClr val="lt1"/>
              </a:buClr>
              <a:buSzPts val="2000"/>
              <a:buChar char="•"/>
            </a:pPr>
            <a:r>
              <a:rPr lang="en-US" sz="2000">
                <a:solidFill>
                  <a:schemeClr val="lt1"/>
                </a:solidFill>
                <a:latin typeface="Georgia"/>
                <a:ea typeface="Georgia"/>
                <a:cs typeface="Georgia"/>
                <a:sym typeface="Georgia"/>
              </a:rPr>
              <a:t>Having unvaccinated parents and parents’ hesitancy </a:t>
            </a:r>
            <a:endParaRPr/>
          </a:p>
        </p:txBody>
      </p:sp>
      <p:sp>
        <p:nvSpPr>
          <p:cNvPr id="428" name="Google Shape;428;p29"/>
          <p:cNvSpPr txBox="1">
            <a:spLocks noGrp="1"/>
          </p:cNvSpPr>
          <p:nvPr>
            <p:ph type="body" idx="4"/>
          </p:nvPr>
        </p:nvSpPr>
        <p:spPr>
          <a:xfrm>
            <a:off x="449250" y="511950"/>
            <a:ext cx="3612000" cy="1758300"/>
          </a:xfrm>
          <a:prstGeom prst="rect">
            <a:avLst/>
          </a:prstGeom>
          <a:solidFill>
            <a:srgbClr val="315470"/>
          </a:solidFill>
          <a:ln w="50800" cap="flat" cmpd="sng">
            <a:solidFill>
              <a:schemeClr val="dk1"/>
            </a:solidFill>
            <a:prstDash val="solid"/>
            <a:round/>
            <a:headEnd type="none" w="sm" len="sm"/>
            <a:tailEnd type="none" w="sm" len="sm"/>
          </a:ln>
        </p:spPr>
        <p:txBody>
          <a:bodyPr spcFirstLastPara="1" wrap="square" lIns="0" tIns="0" rIns="0" bIns="0" anchor="t" anchorCtr="0">
            <a:noAutofit/>
          </a:bodyPr>
          <a:lstStyle/>
          <a:p>
            <a:pPr marL="0" lvl="0" indent="0" algn="l" rtl="0">
              <a:lnSpc>
                <a:spcPct val="100000"/>
              </a:lnSpc>
              <a:spcBef>
                <a:spcPts val="0"/>
              </a:spcBef>
              <a:spcAft>
                <a:spcPts val="0"/>
              </a:spcAft>
              <a:buClr>
                <a:schemeClr val="dk1"/>
              </a:buClr>
              <a:buSzPts val="1200"/>
              <a:buNone/>
            </a:pPr>
            <a:endParaRPr>
              <a:solidFill>
                <a:schemeClr val="lt1"/>
              </a:solidFill>
              <a:latin typeface="Georgia"/>
              <a:ea typeface="Georgia"/>
              <a:cs typeface="Georgia"/>
              <a:sym typeface="Georgia"/>
            </a:endParaRPr>
          </a:p>
          <a:p>
            <a:pPr marL="0" lvl="0" indent="0" algn="ctr" rtl="0">
              <a:lnSpc>
                <a:spcPct val="100000"/>
              </a:lnSpc>
              <a:spcBef>
                <a:spcPts val="300"/>
              </a:spcBef>
              <a:spcAft>
                <a:spcPts val="0"/>
              </a:spcAft>
              <a:buClr>
                <a:schemeClr val="lt1"/>
              </a:buClr>
              <a:buSzPts val="2000"/>
              <a:buNone/>
            </a:pPr>
            <a:r>
              <a:rPr lang="en-US" sz="2000">
                <a:solidFill>
                  <a:schemeClr val="lt1"/>
                </a:solidFill>
                <a:latin typeface="Georgia"/>
                <a:ea typeface="Georgia"/>
                <a:cs typeface="Georgia"/>
                <a:sym typeface="Georgia"/>
              </a:rPr>
              <a:t>Vaccines among children were relatively low, initially, but 43% had received at least one dose by January 2023</a:t>
            </a:r>
            <a:endParaRPr sz="4400">
              <a:solidFill>
                <a:schemeClr val="lt1"/>
              </a:solidFill>
              <a:latin typeface="Georgia"/>
              <a:ea typeface="Georgia"/>
              <a:cs typeface="Georgia"/>
              <a:sym typeface="Georgia"/>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sp>
        <p:nvSpPr>
          <p:cNvPr id="434" name="Google Shape;434;p28"/>
          <p:cNvSpPr txBox="1">
            <a:spLocks noGrp="1"/>
          </p:cNvSpPr>
          <p:nvPr>
            <p:ph type="title"/>
          </p:nvPr>
        </p:nvSpPr>
        <p:spPr>
          <a:xfrm>
            <a:off x="250069" y="266024"/>
            <a:ext cx="8288449" cy="644007"/>
          </a:xfrm>
          <a:prstGeom prst="rect">
            <a:avLst/>
          </a:prstGeom>
          <a:noFill/>
          <a:ln>
            <a:noFill/>
          </a:ln>
        </p:spPr>
        <p:txBody>
          <a:bodyPr spcFirstLastPara="1" wrap="square" lIns="0" tIns="0" rIns="0" bIns="0" anchor="t" anchorCtr="0">
            <a:noAutofit/>
          </a:bodyPr>
          <a:lstStyle/>
          <a:p>
            <a:pPr marL="0" lvl="0" indent="0" algn="ctr" rtl="0">
              <a:lnSpc>
                <a:spcPct val="90000"/>
              </a:lnSpc>
              <a:spcBef>
                <a:spcPts val="0"/>
              </a:spcBef>
              <a:spcAft>
                <a:spcPts val="0"/>
              </a:spcAft>
              <a:buClr>
                <a:schemeClr val="dk2"/>
              </a:buClr>
              <a:buSzPts val="2400"/>
              <a:buFont typeface="Georgia"/>
              <a:buNone/>
            </a:pPr>
            <a:r>
              <a:rPr lang="en-US"/>
              <a:t>Racial/Ethnic Variability in COVID-19 Health Consequences </a:t>
            </a:r>
            <a:endParaRPr/>
          </a:p>
        </p:txBody>
      </p:sp>
      <p:sp>
        <p:nvSpPr>
          <p:cNvPr id="435" name="Google Shape;435;p28"/>
          <p:cNvSpPr txBox="1">
            <a:spLocks noGrp="1"/>
          </p:cNvSpPr>
          <p:nvPr>
            <p:ph type="sldNum" idx="12"/>
          </p:nvPr>
        </p:nvSpPr>
        <p:spPr>
          <a:xfrm>
            <a:off x="8111490" y="4831087"/>
            <a:ext cx="300989" cy="146194"/>
          </a:xfrm>
          <a:prstGeom prst="rect">
            <a:avLst/>
          </a:prstGeom>
          <a:noFill/>
          <a:ln>
            <a:noFill/>
          </a:ln>
        </p:spPr>
        <p:txBody>
          <a:bodyPr spcFirstLastPara="1" wrap="square" lIns="0" tIns="0" rIns="0" bIns="0" anchor="ctr" anchorCtr="0">
            <a:spAutoFit/>
          </a:bodyPr>
          <a:lstStyle/>
          <a:p>
            <a:pPr marL="0" lvl="0" indent="0" algn="r" rtl="0">
              <a:spcBef>
                <a:spcPts val="0"/>
              </a:spcBef>
              <a:spcAft>
                <a:spcPts val="0"/>
              </a:spcAft>
              <a:buNone/>
            </a:pPr>
            <a:fld id="{00000000-1234-1234-1234-123412341234}" type="slidenum">
              <a:rPr lang="en-US"/>
              <a:t>24</a:t>
            </a:fld>
            <a:endParaRPr/>
          </a:p>
        </p:txBody>
      </p:sp>
      <p:sp>
        <p:nvSpPr>
          <p:cNvPr id="436" name="Google Shape;436;p28"/>
          <p:cNvSpPr txBox="1">
            <a:spLocks noGrp="1"/>
          </p:cNvSpPr>
          <p:nvPr>
            <p:ph type="body" idx="2"/>
          </p:nvPr>
        </p:nvSpPr>
        <p:spPr>
          <a:xfrm>
            <a:off x="3966600" y="2912824"/>
            <a:ext cx="3729600" cy="2002800"/>
          </a:xfrm>
          <a:prstGeom prst="rect">
            <a:avLst/>
          </a:prstGeom>
          <a:solidFill>
            <a:srgbClr val="73531D"/>
          </a:solidFill>
          <a:ln w="50800" cap="flat" cmpd="sng">
            <a:solidFill>
              <a:schemeClr val="dk1"/>
            </a:solidFill>
            <a:prstDash val="solid"/>
            <a:round/>
            <a:headEnd type="none" w="sm" len="sm"/>
            <a:tailEnd type="none" w="sm" len="sm"/>
          </a:ln>
        </p:spPr>
        <p:txBody>
          <a:bodyPr spcFirstLastPara="1" wrap="square" lIns="0" tIns="0" rIns="0" bIns="0" anchor="t" anchorCtr="0">
            <a:noAutofit/>
          </a:bodyPr>
          <a:lstStyle/>
          <a:p>
            <a:pPr marL="0" lvl="0" indent="0" algn="ctr" rtl="0">
              <a:lnSpc>
                <a:spcPct val="100000"/>
              </a:lnSpc>
              <a:spcBef>
                <a:spcPts val="0"/>
              </a:spcBef>
              <a:spcAft>
                <a:spcPts val="0"/>
              </a:spcAft>
              <a:buClr>
                <a:schemeClr val="dk1"/>
              </a:buClr>
              <a:buSzPts val="1200"/>
              <a:buNone/>
            </a:pPr>
            <a:endParaRPr>
              <a:solidFill>
                <a:schemeClr val="lt1"/>
              </a:solidFill>
              <a:latin typeface="Georgia"/>
              <a:ea typeface="Georgia"/>
              <a:cs typeface="Georgia"/>
              <a:sym typeface="Georgia"/>
            </a:endParaRPr>
          </a:p>
          <a:p>
            <a:pPr marL="0" lvl="0" indent="0" algn="ctr" rtl="0">
              <a:lnSpc>
                <a:spcPct val="100000"/>
              </a:lnSpc>
              <a:spcBef>
                <a:spcPts val="300"/>
              </a:spcBef>
              <a:spcAft>
                <a:spcPts val="0"/>
              </a:spcAft>
              <a:buClr>
                <a:schemeClr val="lt1"/>
              </a:buClr>
              <a:buSzPts val="2000"/>
              <a:buNone/>
            </a:pPr>
            <a:r>
              <a:rPr lang="en-US" sz="2000">
                <a:solidFill>
                  <a:schemeClr val="lt1"/>
                </a:solidFill>
                <a:latin typeface="Georgia"/>
                <a:ea typeface="Georgia"/>
                <a:cs typeface="Georgia"/>
                <a:sym typeface="Georgia"/>
              </a:rPr>
              <a:t>Even when vaccine treatment was approved for children, those from racially and ethnically minoritized groups had less access to treatment </a:t>
            </a:r>
            <a:endParaRPr sz="4400">
              <a:solidFill>
                <a:schemeClr val="lt1"/>
              </a:solidFill>
              <a:latin typeface="Georgia"/>
              <a:ea typeface="Georgia"/>
              <a:cs typeface="Georgia"/>
              <a:sym typeface="Georgia"/>
            </a:endParaRPr>
          </a:p>
        </p:txBody>
      </p:sp>
      <p:sp>
        <p:nvSpPr>
          <p:cNvPr id="437" name="Google Shape;437;p28"/>
          <p:cNvSpPr txBox="1"/>
          <p:nvPr/>
        </p:nvSpPr>
        <p:spPr>
          <a:xfrm>
            <a:off x="250075" y="910025"/>
            <a:ext cx="3729600" cy="2002800"/>
          </a:xfrm>
          <a:prstGeom prst="rect">
            <a:avLst/>
          </a:prstGeom>
          <a:solidFill>
            <a:srgbClr val="315470"/>
          </a:solidFill>
          <a:ln w="28575" cap="flat" cmpd="sng">
            <a:solidFill>
              <a:schemeClr val="dk1"/>
            </a:solidFill>
            <a:prstDash val="solid"/>
            <a:round/>
            <a:headEnd type="none" w="sm" len="sm"/>
            <a:tailEnd type="none" w="sm" len="sm"/>
          </a:ln>
        </p:spPr>
        <p:txBody>
          <a:bodyPr spcFirstLastPara="1" wrap="square" lIns="0" tIns="0" rIns="0" bIns="0" anchor="t" anchorCtr="0">
            <a:normAutofit/>
          </a:bodyPr>
          <a:lstStyle/>
          <a:p>
            <a:pPr marL="457200" marR="0" lvl="0" indent="0" algn="l" rtl="0">
              <a:lnSpc>
                <a:spcPct val="70000"/>
              </a:lnSpc>
              <a:spcBef>
                <a:spcPts val="0"/>
              </a:spcBef>
              <a:spcAft>
                <a:spcPts val="0"/>
              </a:spcAft>
              <a:buClr>
                <a:schemeClr val="lt1"/>
              </a:buClr>
              <a:buSzPts val="2800"/>
              <a:buFont typeface="Georgia"/>
              <a:buNone/>
            </a:pPr>
            <a:endParaRPr sz="2000">
              <a:solidFill>
                <a:schemeClr val="lt1"/>
              </a:solidFill>
              <a:latin typeface="Georgia"/>
              <a:ea typeface="Georgia"/>
              <a:cs typeface="Georgia"/>
              <a:sym typeface="Georgia"/>
            </a:endParaRPr>
          </a:p>
          <a:p>
            <a:pPr marL="457200" marR="0" lvl="0" indent="0" algn="l" rtl="0">
              <a:lnSpc>
                <a:spcPct val="70000"/>
              </a:lnSpc>
              <a:spcBef>
                <a:spcPts val="0"/>
              </a:spcBef>
              <a:spcAft>
                <a:spcPts val="0"/>
              </a:spcAft>
              <a:buClr>
                <a:schemeClr val="lt1"/>
              </a:buClr>
              <a:buSzPts val="2800"/>
              <a:buFont typeface="Georgia"/>
              <a:buNone/>
            </a:pPr>
            <a:r>
              <a:rPr lang="en-US" sz="2000">
                <a:solidFill>
                  <a:schemeClr val="lt1"/>
                </a:solidFill>
                <a:latin typeface="Georgia"/>
                <a:ea typeface="Georgia"/>
                <a:cs typeface="Georgia"/>
                <a:sym typeface="Georgia"/>
              </a:rPr>
              <a:t>Black, Latino and Native American children were disproportionately impacted by COVID-19:</a:t>
            </a:r>
            <a:endParaRPr sz="2000">
              <a:solidFill>
                <a:schemeClr val="lt1"/>
              </a:solidFill>
              <a:latin typeface="Georgia"/>
              <a:ea typeface="Georgia"/>
              <a:cs typeface="Georgia"/>
              <a:sym typeface="Georgia"/>
            </a:endParaRPr>
          </a:p>
          <a:p>
            <a:pPr marL="1371600" marR="0" lvl="0" indent="-355600" algn="l" rtl="0">
              <a:lnSpc>
                <a:spcPct val="70000"/>
              </a:lnSpc>
              <a:spcBef>
                <a:spcPts val="0"/>
              </a:spcBef>
              <a:spcAft>
                <a:spcPts val="0"/>
              </a:spcAft>
              <a:buClr>
                <a:srgbClr val="FFF0C2"/>
              </a:buClr>
              <a:buSzPts val="2000"/>
              <a:buFont typeface="Georgia"/>
              <a:buChar char="●"/>
            </a:pPr>
            <a:r>
              <a:rPr lang="en-US" sz="2000">
                <a:solidFill>
                  <a:schemeClr val="lt1"/>
                </a:solidFill>
                <a:latin typeface="Georgia"/>
                <a:ea typeface="Georgia"/>
                <a:cs typeface="Georgia"/>
                <a:sym typeface="Georgia"/>
              </a:rPr>
              <a:t>infections</a:t>
            </a:r>
            <a:endParaRPr sz="2000">
              <a:solidFill>
                <a:schemeClr val="lt1"/>
              </a:solidFill>
              <a:latin typeface="Georgia"/>
              <a:ea typeface="Georgia"/>
              <a:cs typeface="Georgia"/>
              <a:sym typeface="Georgia"/>
            </a:endParaRPr>
          </a:p>
          <a:p>
            <a:pPr marL="1371600" marR="0" lvl="0" indent="-355600" algn="l" rtl="0">
              <a:lnSpc>
                <a:spcPct val="70000"/>
              </a:lnSpc>
              <a:spcBef>
                <a:spcPts val="0"/>
              </a:spcBef>
              <a:spcAft>
                <a:spcPts val="0"/>
              </a:spcAft>
              <a:buClr>
                <a:srgbClr val="FFF0C2"/>
              </a:buClr>
              <a:buSzPts val="2000"/>
              <a:buFont typeface="Georgia"/>
              <a:buChar char="●"/>
            </a:pPr>
            <a:r>
              <a:rPr lang="en-US" sz="2000">
                <a:solidFill>
                  <a:schemeClr val="lt1"/>
                </a:solidFill>
                <a:latin typeface="Georgia"/>
                <a:ea typeface="Georgia"/>
                <a:cs typeface="Georgia"/>
                <a:sym typeface="Georgia"/>
              </a:rPr>
              <a:t>hospitalizations</a:t>
            </a:r>
            <a:endParaRPr sz="2000">
              <a:solidFill>
                <a:schemeClr val="lt1"/>
              </a:solidFill>
              <a:latin typeface="Georgia"/>
              <a:ea typeface="Georgia"/>
              <a:cs typeface="Georgia"/>
              <a:sym typeface="Georgia"/>
            </a:endParaRPr>
          </a:p>
          <a:p>
            <a:pPr marL="1371600" marR="0" lvl="0" indent="-355600" algn="l" rtl="0">
              <a:lnSpc>
                <a:spcPct val="70000"/>
              </a:lnSpc>
              <a:spcBef>
                <a:spcPts val="0"/>
              </a:spcBef>
              <a:spcAft>
                <a:spcPts val="0"/>
              </a:spcAft>
              <a:buClr>
                <a:srgbClr val="FFF0C2"/>
              </a:buClr>
              <a:buSzPts val="2000"/>
              <a:buFont typeface="Georgia"/>
              <a:buChar char="●"/>
            </a:pPr>
            <a:r>
              <a:rPr lang="en-US" sz="2000">
                <a:solidFill>
                  <a:schemeClr val="lt1"/>
                </a:solidFill>
                <a:latin typeface="Georgia"/>
                <a:ea typeface="Georgia"/>
                <a:cs typeface="Georgia"/>
                <a:sym typeface="Georgia"/>
              </a:rPr>
              <a:t>deaths </a:t>
            </a:r>
            <a:endParaRPr sz="60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42"/>
        <p:cNvGrpSpPr/>
        <p:nvPr/>
      </p:nvGrpSpPr>
      <p:grpSpPr>
        <a:xfrm>
          <a:off x="0" y="0"/>
          <a:ext cx="0" cy="0"/>
          <a:chOff x="0" y="0"/>
          <a:chExt cx="0" cy="0"/>
        </a:xfrm>
      </p:grpSpPr>
      <p:sp>
        <p:nvSpPr>
          <p:cNvPr id="443" name="Google Shape;443;p30"/>
          <p:cNvSpPr txBox="1">
            <a:spLocks noGrp="1"/>
          </p:cNvSpPr>
          <p:nvPr>
            <p:ph type="title"/>
          </p:nvPr>
        </p:nvSpPr>
        <p:spPr>
          <a:xfrm>
            <a:off x="54950" y="3400"/>
            <a:ext cx="8335200" cy="644100"/>
          </a:xfrm>
          <a:prstGeom prst="rect">
            <a:avLst/>
          </a:prstGeom>
          <a:noFill/>
          <a:ln>
            <a:noFill/>
          </a:ln>
        </p:spPr>
        <p:txBody>
          <a:bodyPr spcFirstLastPara="1" wrap="square" lIns="0" tIns="0" rIns="0" bIns="0" anchor="t" anchorCtr="0">
            <a:noAutofit/>
          </a:bodyPr>
          <a:lstStyle/>
          <a:p>
            <a:pPr marL="0" lvl="0" indent="0" algn="ctr" rtl="0">
              <a:lnSpc>
                <a:spcPct val="90000"/>
              </a:lnSpc>
              <a:spcBef>
                <a:spcPts val="0"/>
              </a:spcBef>
              <a:spcAft>
                <a:spcPts val="0"/>
              </a:spcAft>
              <a:buClr>
                <a:schemeClr val="dk2"/>
              </a:buClr>
              <a:buSzPts val="2400"/>
              <a:buFont typeface="Georgia"/>
              <a:buNone/>
            </a:pPr>
            <a:r>
              <a:rPr lang="en-US"/>
              <a:t>Long-Term Effects of COVID-19 on Maternal/Child Health </a:t>
            </a:r>
            <a:endParaRPr/>
          </a:p>
        </p:txBody>
      </p:sp>
      <p:sp>
        <p:nvSpPr>
          <p:cNvPr id="444" name="Google Shape;444;p30"/>
          <p:cNvSpPr txBox="1">
            <a:spLocks noGrp="1"/>
          </p:cNvSpPr>
          <p:nvPr>
            <p:ph type="body" idx="1"/>
          </p:nvPr>
        </p:nvSpPr>
        <p:spPr>
          <a:xfrm>
            <a:off x="4309075" y="836550"/>
            <a:ext cx="3924600" cy="1266900"/>
          </a:xfrm>
          <a:prstGeom prst="rect">
            <a:avLst/>
          </a:prstGeom>
          <a:solidFill>
            <a:srgbClr val="73531D"/>
          </a:solidFill>
          <a:ln w="50800" cap="flat" cmpd="sng">
            <a:solidFill>
              <a:schemeClr val="dk1"/>
            </a:solidFill>
            <a:prstDash val="solid"/>
            <a:round/>
            <a:headEnd type="none" w="sm" len="sm"/>
            <a:tailEnd type="none" w="sm" len="sm"/>
          </a:ln>
        </p:spPr>
        <p:txBody>
          <a:bodyPr spcFirstLastPara="1" wrap="square" lIns="0" tIns="0" rIns="0" bIns="0" anchor="t" anchorCtr="0">
            <a:noAutofit/>
          </a:bodyPr>
          <a:lstStyle/>
          <a:p>
            <a:pPr marL="0" lvl="0" indent="0" algn="ctr" rtl="0">
              <a:lnSpc>
                <a:spcPct val="100000"/>
              </a:lnSpc>
              <a:spcBef>
                <a:spcPts val="0"/>
              </a:spcBef>
              <a:spcAft>
                <a:spcPts val="0"/>
              </a:spcAft>
              <a:buClr>
                <a:schemeClr val="dk1"/>
              </a:buClr>
              <a:buSzPts val="1200"/>
              <a:buNone/>
            </a:pPr>
            <a:endParaRPr>
              <a:latin typeface="Georgia"/>
              <a:ea typeface="Georgia"/>
              <a:cs typeface="Georgia"/>
              <a:sym typeface="Georgia"/>
            </a:endParaRPr>
          </a:p>
          <a:p>
            <a:pPr marL="0" lvl="0" indent="0" algn="ctr" rtl="0">
              <a:lnSpc>
                <a:spcPct val="100000"/>
              </a:lnSpc>
              <a:spcBef>
                <a:spcPts val="300"/>
              </a:spcBef>
              <a:spcAft>
                <a:spcPts val="0"/>
              </a:spcAft>
              <a:buClr>
                <a:schemeClr val="lt1"/>
              </a:buClr>
              <a:buSzPts val="2000"/>
              <a:buNone/>
            </a:pPr>
            <a:r>
              <a:rPr lang="en-US" sz="2000">
                <a:solidFill>
                  <a:schemeClr val="lt1"/>
                </a:solidFill>
                <a:latin typeface="Georgia"/>
                <a:ea typeface="Georgia"/>
                <a:cs typeface="Georgia"/>
                <a:sym typeface="Georgia"/>
              </a:rPr>
              <a:t>Low rates among babies born to mothers with infections </a:t>
            </a:r>
            <a:endParaRPr/>
          </a:p>
        </p:txBody>
      </p:sp>
      <p:sp>
        <p:nvSpPr>
          <p:cNvPr id="445" name="Google Shape;445;p30"/>
          <p:cNvSpPr txBox="1">
            <a:spLocks noGrp="1"/>
          </p:cNvSpPr>
          <p:nvPr>
            <p:ph type="sldNum" idx="12"/>
          </p:nvPr>
        </p:nvSpPr>
        <p:spPr>
          <a:xfrm>
            <a:off x="8111490" y="4831087"/>
            <a:ext cx="300989" cy="146194"/>
          </a:xfrm>
          <a:prstGeom prst="rect">
            <a:avLst/>
          </a:prstGeom>
          <a:noFill/>
          <a:ln>
            <a:noFill/>
          </a:ln>
        </p:spPr>
        <p:txBody>
          <a:bodyPr spcFirstLastPara="1" wrap="square" lIns="0" tIns="0" rIns="0" bIns="0" anchor="ctr" anchorCtr="0">
            <a:spAutoFit/>
          </a:bodyPr>
          <a:lstStyle/>
          <a:p>
            <a:pPr marL="0" lvl="0" indent="0" algn="r" rtl="0">
              <a:spcBef>
                <a:spcPts val="0"/>
              </a:spcBef>
              <a:spcAft>
                <a:spcPts val="0"/>
              </a:spcAft>
              <a:buNone/>
            </a:pPr>
            <a:fld id="{00000000-1234-1234-1234-123412341234}" type="slidenum">
              <a:rPr lang="en-US"/>
              <a:t>25</a:t>
            </a:fld>
            <a:endParaRPr/>
          </a:p>
        </p:txBody>
      </p:sp>
      <p:sp>
        <p:nvSpPr>
          <p:cNvPr id="446" name="Google Shape;446;p30"/>
          <p:cNvSpPr txBox="1">
            <a:spLocks noGrp="1"/>
          </p:cNvSpPr>
          <p:nvPr>
            <p:ph type="body" idx="4"/>
          </p:nvPr>
        </p:nvSpPr>
        <p:spPr>
          <a:xfrm>
            <a:off x="292512" y="647492"/>
            <a:ext cx="3612000" cy="1812600"/>
          </a:xfrm>
          <a:prstGeom prst="rect">
            <a:avLst/>
          </a:prstGeom>
          <a:solidFill>
            <a:srgbClr val="315470"/>
          </a:solidFill>
          <a:ln w="50800" cap="flat" cmpd="sng">
            <a:solidFill>
              <a:schemeClr val="dk1"/>
            </a:solidFill>
            <a:prstDash val="solid"/>
            <a:round/>
            <a:headEnd type="none" w="sm" len="sm"/>
            <a:tailEnd type="none" w="sm" len="sm"/>
          </a:ln>
        </p:spPr>
        <p:txBody>
          <a:bodyPr spcFirstLastPara="1" wrap="square" lIns="0" tIns="0" rIns="0" bIns="0" anchor="t" anchorCtr="0">
            <a:noAutofit/>
          </a:bodyPr>
          <a:lstStyle/>
          <a:p>
            <a:pPr marL="0" lvl="0" indent="0" algn="l" rtl="0">
              <a:lnSpc>
                <a:spcPct val="100000"/>
              </a:lnSpc>
              <a:spcBef>
                <a:spcPts val="0"/>
              </a:spcBef>
              <a:spcAft>
                <a:spcPts val="0"/>
              </a:spcAft>
              <a:buClr>
                <a:schemeClr val="dk1"/>
              </a:buClr>
              <a:buSzPts val="1200"/>
              <a:buNone/>
            </a:pPr>
            <a:endParaRPr>
              <a:solidFill>
                <a:schemeClr val="lt1"/>
              </a:solidFill>
              <a:latin typeface="Georgia"/>
              <a:ea typeface="Georgia"/>
              <a:cs typeface="Georgia"/>
              <a:sym typeface="Georgia"/>
            </a:endParaRPr>
          </a:p>
          <a:p>
            <a:pPr marL="0" lvl="0" indent="0" algn="ctr" rtl="0">
              <a:lnSpc>
                <a:spcPct val="100000"/>
              </a:lnSpc>
              <a:spcBef>
                <a:spcPts val="300"/>
              </a:spcBef>
              <a:spcAft>
                <a:spcPts val="0"/>
              </a:spcAft>
              <a:buClr>
                <a:schemeClr val="lt1"/>
              </a:buClr>
              <a:buSzPts val="2000"/>
              <a:buNone/>
            </a:pPr>
            <a:r>
              <a:rPr lang="en-US" sz="2000">
                <a:solidFill>
                  <a:schemeClr val="lt1"/>
                </a:solidFill>
                <a:latin typeface="Georgia"/>
                <a:ea typeface="Georgia"/>
                <a:cs typeface="Georgia"/>
                <a:sym typeface="Georgia"/>
              </a:rPr>
              <a:t>Maternal mortality rate increased by 33%, with higher increases for Black and Latina women compared to White women</a:t>
            </a:r>
            <a:endParaRPr sz="4400">
              <a:solidFill>
                <a:schemeClr val="lt1"/>
              </a:solidFill>
              <a:latin typeface="Georgia"/>
              <a:ea typeface="Georgia"/>
              <a:cs typeface="Georgia"/>
              <a:sym typeface="Georgia"/>
            </a:endParaRPr>
          </a:p>
        </p:txBody>
      </p:sp>
      <p:sp>
        <p:nvSpPr>
          <p:cNvPr id="447" name="Google Shape;447;p30"/>
          <p:cNvSpPr txBox="1">
            <a:spLocks noGrp="1"/>
          </p:cNvSpPr>
          <p:nvPr>
            <p:ph type="body" idx="2"/>
          </p:nvPr>
        </p:nvSpPr>
        <p:spPr>
          <a:xfrm>
            <a:off x="2040700" y="2644800"/>
            <a:ext cx="4698900" cy="2107800"/>
          </a:xfrm>
          <a:prstGeom prst="rect">
            <a:avLst/>
          </a:prstGeom>
          <a:solidFill>
            <a:srgbClr val="73531D"/>
          </a:solidFill>
          <a:ln w="50800" cap="flat" cmpd="sng">
            <a:solidFill>
              <a:srgbClr val="315470"/>
            </a:solidFill>
            <a:prstDash val="solid"/>
            <a:round/>
            <a:headEnd type="none" w="sm" len="sm"/>
            <a:tailEnd type="none" w="sm" len="sm"/>
          </a:ln>
        </p:spPr>
        <p:txBody>
          <a:bodyPr spcFirstLastPara="1" wrap="square" lIns="0" tIns="0" rIns="0" bIns="0" anchor="t" anchorCtr="0">
            <a:noAutofit/>
          </a:bodyPr>
          <a:lstStyle/>
          <a:p>
            <a:pPr marL="0" lvl="0" indent="0" algn="ctr" rtl="0">
              <a:lnSpc>
                <a:spcPct val="100000"/>
              </a:lnSpc>
              <a:spcBef>
                <a:spcPts val="0"/>
              </a:spcBef>
              <a:spcAft>
                <a:spcPts val="0"/>
              </a:spcAft>
              <a:buClr>
                <a:schemeClr val="dk1"/>
              </a:buClr>
              <a:buSzPts val="1600"/>
              <a:buNone/>
            </a:pPr>
            <a:endParaRPr sz="1600">
              <a:solidFill>
                <a:schemeClr val="lt1"/>
              </a:solidFill>
              <a:latin typeface="Georgia"/>
              <a:ea typeface="Georgia"/>
              <a:cs typeface="Georgia"/>
              <a:sym typeface="Georgia"/>
            </a:endParaRPr>
          </a:p>
          <a:p>
            <a:pPr marL="457200" lvl="0" indent="0" algn="l" rtl="0">
              <a:lnSpc>
                <a:spcPct val="100000"/>
              </a:lnSpc>
              <a:spcBef>
                <a:spcPts val="300"/>
              </a:spcBef>
              <a:spcAft>
                <a:spcPts val="0"/>
              </a:spcAft>
              <a:buClr>
                <a:schemeClr val="lt1"/>
              </a:buClr>
              <a:buSzPts val="2000"/>
              <a:buNone/>
            </a:pPr>
            <a:r>
              <a:rPr lang="en-US" sz="1800">
                <a:solidFill>
                  <a:schemeClr val="lt1"/>
                </a:solidFill>
                <a:latin typeface="Georgia"/>
                <a:ea typeface="Georgia"/>
                <a:cs typeface="Georgia"/>
                <a:sym typeface="Georgia"/>
              </a:rPr>
              <a:t>Short-term effects on mothers and infants are under investigation, however, the “Fetal origins hypothesis” posits that insults during key developmental periods of development can generate a wide set of effectives over the life </a:t>
            </a:r>
            <a:r>
              <a:rPr lang="en-US" sz="1900">
                <a:solidFill>
                  <a:schemeClr val="lt1"/>
                </a:solidFill>
                <a:latin typeface="Georgia"/>
                <a:ea typeface="Georgia"/>
                <a:cs typeface="Georgia"/>
                <a:sym typeface="Georgia"/>
              </a:rPr>
              <a:t>course.</a:t>
            </a:r>
            <a:endParaRPr sz="110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sp>
        <p:nvSpPr>
          <p:cNvPr id="453" name="Google Shape;453;p31"/>
          <p:cNvSpPr txBox="1">
            <a:spLocks noGrp="1"/>
          </p:cNvSpPr>
          <p:nvPr>
            <p:ph type="title"/>
          </p:nvPr>
        </p:nvSpPr>
        <p:spPr>
          <a:xfrm>
            <a:off x="605481" y="115173"/>
            <a:ext cx="7201864" cy="644007"/>
          </a:xfrm>
          <a:prstGeom prst="rect">
            <a:avLst/>
          </a:prstGeom>
          <a:noFill/>
          <a:ln>
            <a:noFill/>
          </a:ln>
        </p:spPr>
        <p:txBody>
          <a:bodyPr spcFirstLastPara="1" wrap="square" lIns="0" tIns="0" rIns="0" bIns="0" anchor="t" anchorCtr="0">
            <a:noAutofit/>
          </a:bodyPr>
          <a:lstStyle/>
          <a:p>
            <a:pPr marL="0" lvl="0" indent="0" algn="ctr" rtl="0">
              <a:lnSpc>
                <a:spcPct val="90000"/>
              </a:lnSpc>
              <a:spcBef>
                <a:spcPts val="0"/>
              </a:spcBef>
              <a:spcAft>
                <a:spcPts val="0"/>
              </a:spcAft>
              <a:buClr>
                <a:schemeClr val="dk2"/>
              </a:buClr>
              <a:buSzPts val="2400"/>
              <a:buFont typeface="Georgia"/>
              <a:buNone/>
            </a:pPr>
            <a:r>
              <a:rPr lang="en-US"/>
              <a:t>Long-Term Effects of COVID-19 Illness</a:t>
            </a:r>
            <a:endParaRPr/>
          </a:p>
        </p:txBody>
      </p:sp>
      <p:sp>
        <p:nvSpPr>
          <p:cNvPr id="454" name="Google Shape;454;p31"/>
          <p:cNvSpPr txBox="1">
            <a:spLocks noGrp="1"/>
          </p:cNvSpPr>
          <p:nvPr>
            <p:ph type="body" idx="1"/>
          </p:nvPr>
        </p:nvSpPr>
        <p:spPr>
          <a:xfrm>
            <a:off x="343550" y="863723"/>
            <a:ext cx="3612000" cy="1128600"/>
          </a:xfrm>
          <a:prstGeom prst="rect">
            <a:avLst/>
          </a:prstGeom>
          <a:solidFill>
            <a:srgbClr val="73531D"/>
          </a:solidFill>
          <a:ln w="50800" cap="flat" cmpd="sng">
            <a:solidFill>
              <a:schemeClr val="dk1"/>
            </a:solidFill>
            <a:prstDash val="solid"/>
            <a:round/>
            <a:headEnd type="none" w="sm" len="sm"/>
            <a:tailEnd type="none" w="sm" len="sm"/>
          </a:ln>
        </p:spPr>
        <p:txBody>
          <a:bodyPr spcFirstLastPara="1" wrap="square" lIns="0" tIns="0" rIns="0" bIns="0" anchor="t" anchorCtr="0">
            <a:noAutofit/>
          </a:bodyPr>
          <a:lstStyle/>
          <a:p>
            <a:pPr marL="0" lvl="0" indent="0" algn="ctr" rtl="0">
              <a:lnSpc>
                <a:spcPct val="100000"/>
              </a:lnSpc>
              <a:spcBef>
                <a:spcPts val="0"/>
              </a:spcBef>
              <a:spcAft>
                <a:spcPts val="0"/>
              </a:spcAft>
              <a:buClr>
                <a:schemeClr val="lt1"/>
              </a:buClr>
              <a:buSzPts val="2000"/>
              <a:buNone/>
            </a:pPr>
            <a:r>
              <a:rPr lang="en-US" sz="2000">
                <a:solidFill>
                  <a:schemeClr val="lt1"/>
                </a:solidFill>
                <a:latin typeface="Georgia"/>
                <a:ea typeface="Georgia"/>
                <a:cs typeface="Georgia"/>
                <a:sym typeface="Georgia"/>
              </a:rPr>
              <a:t>Little is known about prevalence of LTE on children</a:t>
            </a:r>
            <a:endParaRPr sz="4400">
              <a:solidFill>
                <a:schemeClr val="lt1"/>
              </a:solidFill>
              <a:latin typeface="Georgia"/>
              <a:ea typeface="Georgia"/>
              <a:cs typeface="Georgia"/>
              <a:sym typeface="Georgia"/>
            </a:endParaRPr>
          </a:p>
        </p:txBody>
      </p:sp>
      <p:sp>
        <p:nvSpPr>
          <p:cNvPr id="455" name="Google Shape;455;p31"/>
          <p:cNvSpPr txBox="1">
            <a:spLocks noGrp="1"/>
          </p:cNvSpPr>
          <p:nvPr>
            <p:ph type="sldNum" idx="12"/>
          </p:nvPr>
        </p:nvSpPr>
        <p:spPr>
          <a:xfrm>
            <a:off x="8111490" y="4831087"/>
            <a:ext cx="300989" cy="146194"/>
          </a:xfrm>
          <a:prstGeom prst="rect">
            <a:avLst/>
          </a:prstGeom>
          <a:noFill/>
          <a:ln>
            <a:noFill/>
          </a:ln>
        </p:spPr>
        <p:txBody>
          <a:bodyPr spcFirstLastPara="1" wrap="square" lIns="0" tIns="0" rIns="0" bIns="0" anchor="ctr" anchorCtr="0">
            <a:spAutoFit/>
          </a:bodyPr>
          <a:lstStyle/>
          <a:p>
            <a:pPr marL="0" lvl="0" indent="0" algn="r" rtl="0">
              <a:spcBef>
                <a:spcPts val="0"/>
              </a:spcBef>
              <a:spcAft>
                <a:spcPts val="0"/>
              </a:spcAft>
              <a:buNone/>
            </a:pPr>
            <a:fld id="{00000000-1234-1234-1234-123412341234}" type="slidenum">
              <a:rPr lang="en-US"/>
              <a:t>26</a:t>
            </a:fld>
            <a:endParaRPr/>
          </a:p>
        </p:txBody>
      </p:sp>
      <p:sp>
        <p:nvSpPr>
          <p:cNvPr id="456" name="Google Shape;456;p31"/>
          <p:cNvSpPr txBox="1">
            <a:spLocks noGrp="1"/>
          </p:cNvSpPr>
          <p:nvPr>
            <p:ph type="body" idx="2"/>
          </p:nvPr>
        </p:nvSpPr>
        <p:spPr>
          <a:xfrm>
            <a:off x="5031150" y="548700"/>
            <a:ext cx="3459000" cy="2669400"/>
          </a:xfrm>
          <a:prstGeom prst="rect">
            <a:avLst/>
          </a:prstGeom>
          <a:solidFill>
            <a:srgbClr val="73531D"/>
          </a:solidFill>
          <a:ln w="50800" cap="flat" cmpd="sng">
            <a:solidFill>
              <a:srgbClr val="315470"/>
            </a:solidFill>
            <a:prstDash val="solid"/>
            <a:round/>
            <a:headEnd type="none" w="sm" len="sm"/>
            <a:tailEnd type="none" w="sm" len="sm"/>
          </a:ln>
        </p:spPr>
        <p:txBody>
          <a:bodyPr spcFirstLastPara="1" wrap="square" lIns="0" tIns="0" rIns="0" bIns="0" anchor="t" anchorCtr="0">
            <a:noAutofit/>
          </a:bodyPr>
          <a:lstStyle/>
          <a:p>
            <a:pPr marL="0" lvl="0" indent="0" algn="ctr" rtl="0">
              <a:lnSpc>
                <a:spcPct val="100000"/>
              </a:lnSpc>
              <a:spcBef>
                <a:spcPts val="0"/>
              </a:spcBef>
              <a:spcAft>
                <a:spcPts val="0"/>
              </a:spcAft>
              <a:buClr>
                <a:schemeClr val="dk1"/>
              </a:buClr>
              <a:buSzPts val="1600"/>
              <a:buNone/>
            </a:pPr>
            <a:endParaRPr sz="1600">
              <a:solidFill>
                <a:schemeClr val="lt1"/>
              </a:solidFill>
              <a:latin typeface="Georgia"/>
              <a:ea typeface="Georgia"/>
              <a:cs typeface="Georgia"/>
              <a:sym typeface="Georgia"/>
            </a:endParaRPr>
          </a:p>
          <a:p>
            <a:pPr marL="0" lvl="0" indent="0" algn="l" rtl="0">
              <a:lnSpc>
                <a:spcPct val="100000"/>
              </a:lnSpc>
              <a:spcBef>
                <a:spcPts val="300"/>
              </a:spcBef>
              <a:spcAft>
                <a:spcPts val="0"/>
              </a:spcAft>
              <a:buClr>
                <a:schemeClr val="lt1"/>
              </a:buClr>
              <a:buSzPts val="2000"/>
              <a:buNone/>
            </a:pPr>
            <a:r>
              <a:rPr lang="en-US" sz="2000">
                <a:solidFill>
                  <a:schemeClr val="lt1"/>
                </a:solidFill>
                <a:latin typeface="Georgia"/>
                <a:ea typeface="Georgia"/>
                <a:cs typeface="Georgia"/>
                <a:sym typeface="Georgia"/>
              </a:rPr>
              <a:t>1,813 children infected</a:t>
            </a:r>
            <a:endParaRPr/>
          </a:p>
          <a:p>
            <a:pPr marL="173038" lvl="0" indent="-173038" algn="l" rtl="0">
              <a:lnSpc>
                <a:spcPct val="100000"/>
              </a:lnSpc>
              <a:spcBef>
                <a:spcPts val="300"/>
              </a:spcBef>
              <a:spcAft>
                <a:spcPts val="0"/>
              </a:spcAft>
              <a:buClr>
                <a:schemeClr val="lt1"/>
              </a:buClr>
              <a:buSzPts val="2000"/>
              <a:buChar char="•"/>
            </a:pPr>
            <a:r>
              <a:rPr lang="en-US" sz="2000">
                <a:solidFill>
                  <a:schemeClr val="lt1"/>
                </a:solidFill>
                <a:latin typeface="Georgia"/>
                <a:ea typeface="Georgia"/>
                <a:cs typeface="Georgia"/>
                <a:sym typeface="Georgia"/>
              </a:rPr>
              <a:t> 4.5% had symptoms longer than 4 weeks</a:t>
            </a:r>
            <a:endParaRPr/>
          </a:p>
          <a:p>
            <a:pPr marL="173038" lvl="0" indent="-173038" algn="l" rtl="0">
              <a:lnSpc>
                <a:spcPct val="100000"/>
              </a:lnSpc>
              <a:spcBef>
                <a:spcPts val="300"/>
              </a:spcBef>
              <a:spcAft>
                <a:spcPts val="0"/>
              </a:spcAft>
              <a:buClr>
                <a:schemeClr val="lt1"/>
              </a:buClr>
              <a:buSzPts val="2000"/>
              <a:buChar char="•"/>
            </a:pPr>
            <a:r>
              <a:rPr lang="en-US" sz="2000">
                <a:solidFill>
                  <a:schemeClr val="lt1"/>
                </a:solidFill>
                <a:latin typeface="Georgia"/>
                <a:ea typeface="Georgia"/>
                <a:cs typeface="Georgia"/>
                <a:sym typeface="Georgia"/>
              </a:rPr>
              <a:t>3% symptoms longer than 12 weeks</a:t>
            </a:r>
            <a:endParaRPr/>
          </a:p>
          <a:p>
            <a:pPr marL="173038" lvl="0" indent="-173038" algn="l" rtl="0">
              <a:lnSpc>
                <a:spcPct val="100000"/>
              </a:lnSpc>
              <a:spcBef>
                <a:spcPts val="300"/>
              </a:spcBef>
              <a:spcAft>
                <a:spcPts val="0"/>
              </a:spcAft>
              <a:buClr>
                <a:schemeClr val="lt1"/>
              </a:buClr>
              <a:buSzPts val="2000"/>
              <a:buChar char="•"/>
            </a:pPr>
            <a:r>
              <a:rPr lang="en-US" sz="2000">
                <a:solidFill>
                  <a:schemeClr val="lt1"/>
                </a:solidFill>
                <a:latin typeface="Georgia"/>
                <a:ea typeface="Georgia"/>
                <a:cs typeface="Georgia"/>
                <a:sym typeface="Georgia"/>
              </a:rPr>
              <a:t>Symptoms were 3X longer for unvaccinated children</a:t>
            </a:r>
            <a:endParaRPr/>
          </a:p>
        </p:txBody>
      </p:sp>
      <p:sp>
        <p:nvSpPr>
          <p:cNvPr id="457" name="Google Shape;457;p31"/>
          <p:cNvSpPr txBox="1">
            <a:spLocks noGrp="1"/>
          </p:cNvSpPr>
          <p:nvPr>
            <p:ph type="body" idx="3"/>
          </p:nvPr>
        </p:nvSpPr>
        <p:spPr>
          <a:xfrm>
            <a:off x="300925" y="2172850"/>
            <a:ext cx="3612000" cy="2285400"/>
          </a:xfrm>
          <a:prstGeom prst="rect">
            <a:avLst/>
          </a:prstGeom>
          <a:solidFill>
            <a:srgbClr val="315470"/>
          </a:solidFill>
          <a:ln w="50800" cap="flat" cmpd="sng">
            <a:solidFill>
              <a:schemeClr val="dk1"/>
            </a:solidFill>
            <a:prstDash val="solid"/>
            <a:round/>
            <a:headEnd type="none" w="sm" len="sm"/>
            <a:tailEnd type="none" w="sm" len="sm"/>
          </a:ln>
        </p:spPr>
        <p:txBody>
          <a:bodyPr spcFirstLastPara="1" wrap="square" lIns="0" tIns="0" rIns="0" bIns="0" anchor="t" anchorCtr="0">
            <a:noAutofit/>
          </a:bodyPr>
          <a:lstStyle/>
          <a:p>
            <a:pPr marL="0" lvl="0" indent="0" algn="ctr" rtl="0">
              <a:lnSpc>
                <a:spcPct val="100000"/>
              </a:lnSpc>
              <a:spcBef>
                <a:spcPts val="0"/>
              </a:spcBef>
              <a:spcAft>
                <a:spcPts val="0"/>
              </a:spcAft>
              <a:buClr>
                <a:schemeClr val="dk1"/>
              </a:buClr>
              <a:buSzPts val="1200"/>
              <a:buNone/>
            </a:pPr>
            <a:endParaRPr>
              <a:solidFill>
                <a:schemeClr val="lt1"/>
              </a:solidFill>
              <a:latin typeface="Georgia"/>
              <a:ea typeface="Georgia"/>
              <a:cs typeface="Georgia"/>
              <a:sym typeface="Georgia"/>
            </a:endParaRPr>
          </a:p>
          <a:p>
            <a:pPr marL="0" lvl="0" indent="0" algn="ctr" rtl="0">
              <a:lnSpc>
                <a:spcPct val="100000"/>
              </a:lnSpc>
              <a:spcBef>
                <a:spcPts val="300"/>
              </a:spcBef>
              <a:spcAft>
                <a:spcPts val="0"/>
              </a:spcAft>
              <a:buClr>
                <a:schemeClr val="lt1"/>
              </a:buClr>
              <a:buSzPts val="2000"/>
              <a:buNone/>
            </a:pPr>
            <a:r>
              <a:rPr lang="en-US" sz="2000">
                <a:solidFill>
                  <a:schemeClr val="lt1"/>
                </a:solidFill>
                <a:latin typeface="Georgia"/>
                <a:ea typeface="Georgia"/>
                <a:cs typeface="Georgia"/>
                <a:sym typeface="Georgia"/>
              </a:rPr>
              <a:t>Elevated patterns of onset of type 1 and type 2 diabetes and clusters of hepatitis were observed among children infected but unclear if associated with COVID19</a:t>
            </a:r>
            <a:endParaRPr sz="4400">
              <a:solidFill>
                <a:schemeClr val="lt1"/>
              </a:solidFill>
              <a:latin typeface="Georgia"/>
              <a:ea typeface="Georgia"/>
              <a:cs typeface="Georgia"/>
              <a:sym typeface="Georgia"/>
            </a:endParaRPr>
          </a:p>
        </p:txBody>
      </p:sp>
      <p:sp>
        <p:nvSpPr>
          <p:cNvPr id="458" name="Google Shape;458;p31"/>
          <p:cNvSpPr txBox="1">
            <a:spLocks noGrp="1"/>
          </p:cNvSpPr>
          <p:nvPr>
            <p:ph type="body" idx="3"/>
          </p:nvPr>
        </p:nvSpPr>
        <p:spPr>
          <a:xfrm>
            <a:off x="5150550" y="3307825"/>
            <a:ext cx="3339600" cy="1630200"/>
          </a:xfrm>
          <a:prstGeom prst="rect">
            <a:avLst/>
          </a:prstGeom>
          <a:solidFill>
            <a:srgbClr val="315470"/>
          </a:solidFill>
          <a:ln w="50800" cap="flat" cmpd="sng">
            <a:solidFill>
              <a:schemeClr val="dk1"/>
            </a:solidFill>
            <a:prstDash val="solid"/>
            <a:round/>
            <a:headEnd type="none" w="sm" len="sm"/>
            <a:tailEnd type="none" w="sm" len="sm"/>
          </a:ln>
        </p:spPr>
        <p:txBody>
          <a:bodyPr spcFirstLastPara="1" wrap="square" lIns="0" tIns="0" rIns="0" bIns="0" anchor="t" anchorCtr="0">
            <a:noAutofit/>
          </a:bodyPr>
          <a:lstStyle/>
          <a:p>
            <a:pPr marL="0" lvl="0" indent="0" algn="l" rtl="0">
              <a:lnSpc>
                <a:spcPct val="100000"/>
              </a:lnSpc>
              <a:spcBef>
                <a:spcPts val="0"/>
              </a:spcBef>
              <a:spcAft>
                <a:spcPts val="0"/>
              </a:spcAft>
              <a:buClr>
                <a:schemeClr val="lt1"/>
              </a:buClr>
              <a:buSzPts val="2000"/>
              <a:buNone/>
            </a:pPr>
            <a:endParaRPr sz="2000">
              <a:solidFill>
                <a:schemeClr val="lt1"/>
              </a:solidFill>
              <a:latin typeface="Georgia"/>
              <a:ea typeface="Georgia"/>
              <a:cs typeface="Georgia"/>
              <a:sym typeface="Georgia"/>
            </a:endParaRPr>
          </a:p>
          <a:p>
            <a:pPr marL="0" lvl="0" indent="0" algn="l" rtl="0">
              <a:lnSpc>
                <a:spcPct val="100000"/>
              </a:lnSpc>
              <a:spcBef>
                <a:spcPts val="0"/>
              </a:spcBef>
              <a:spcAft>
                <a:spcPts val="0"/>
              </a:spcAft>
              <a:buClr>
                <a:schemeClr val="lt1"/>
              </a:buClr>
              <a:buSzPts val="2000"/>
              <a:buNone/>
            </a:pPr>
            <a:r>
              <a:rPr lang="en-US" sz="2000">
                <a:solidFill>
                  <a:schemeClr val="lt1"/>
                </a:solidFill>
                <a:latin typeface="Georgia"/>
                <a:ea typeface="Georgia"/>
                <a:cs typeface="Georgia"/>
                <a:sym typeface="Georgia"/>
              </a:rPr>
              <a:t>Need to track outcomes of cohorts of children who have been exposed in utero and during early childhood. </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63"/>
        <p:cNvGrpSpPr/>
        <p:nvPr/>
      </p:nvGrpSpPr>
      <p:grpSpPr>
        <a:xfrm>
          <a:off x="0" y="0"/>
          <a:ext cx="0" cy="0"/>
          <a:chOff x="0" y="0"/>
          <a:chExt cx="0" cy="0"/>
        </a:xfrm>
      </p:grpSpPr>
      <p:sp>
        <p:nvSpPr>
          <p:cNvPr id="464" name="Google Shape;464;p36"/>
          <p:cNvSpPr txBox="1">
            <a:spLocks noGrp="1"/>
          </p:cNvSpPr>
          <p:nvPr>
            <p:ph type="title"/>
          </p:nvPr>
        </p:nvSpPr>
        <p:spPr>
          <a:xfrm>
            <a:off x="497205" y="327660"/>
            <a:ext cx="7201864" cy="644007"/>
          </a:xfrm>
          <a:prstGeom prst="rect">
            <a:avLst/>
          </a:prstGeom>
          <a:noFill/>
          <a:ln>
            <a:noFill/>
          </a:ln>
        </p:spPr>
        <p:txBody>
          <a:bodyPr spcFirstLastPara="1" wrap="square" lIns="0" tIns="0" rIns="0" bIns="0" anchor="t" anchorCtr="0">
            <a:noAutofit/>
          </a:bodyPr>
          <a:lstStyle/>
          <a:p>
            <a:pPr marL="0" lvl="0" indent="0" algn="ctr" rtl="0">
              <a:lnSpc>
                <a:spcPct val="90000"/>
              </a:lnSpc>
              <a:spcBef>
                <a:spcPts val="0"/>
              </a:spcBef>
              <a:spcAft>
                <a:spcPts val="0"/>
              </a:spcAft>
              <a:buClr>
                <a:schemeClr val="dk2"/>
              </a:buClr>
              <a:buSzPts val="2400"/>
              <a:buFont typeface="Georgia"/>
              <a:buNone/>
            </a:pPr>
            <a:r>
              <a:rPr lang="en-US"/>
              <a:t>Other Consequences </a:t>
            </a:r>
            <a:endParaRPr/>
          </a:p>
        </p:txBody>
      </p:sp>
      <p:sp>
        <p:nvSpPr>
          <p:cNvPr id="465" name="Google Shape;465;p36"/>
          <p:cNvSpPr txBox="1">
            <a:spLocks noGrp="1"/>
          </p:cNvSpPr>
          <p:nvPr>
            <p:ph type="body" idx="1"/>
          </p:nvPr>
        </p:nvSpPr>
        <p:spPr>
          <a:xfrm>
            <a:off x="461275" y="871900"/>
            <a:ext cx="3361200" cy="1287300"/>
          </a:xfrm>
          <a:prstGeom prst="rect">
            <a:avLst/>
          </a:prstGeom>
          <a:solidFill>
            <a:srgbClr val="315470"/>
          </a:solidFill>
          <a:ln w="50800" cap="flat" cmpd="sng">
            <a:solidFill>
              <a:schemeClr val="dk1"/>
            </a:solidFill>
            <a:prstDash val="solid"/>
            <a:round/>
            <a:headEnd type="none" w="sm" len="sm"/>
            <a:tailEnd type="none" w="sm" len="sm"/>
          </a:ln>
        </p:spPr>
        <p:txBody>
          <a:bodyPr spcFirstLastPara="1" wrap="square" lIns="0" tIns="0" rIns="0" bIns="0" anchor="t" anchorCtr="0">
            <a:noAutofit/>
          </a:bodyPr>
          <a:lstStyle/>
          <a:p>
            <a:pPr marL="0" lvl="0" indent="0" algn="ctr" rtl="0">
              <a:lnSpc>
                <a:spcPct val="100000"/>
              </a:lnSpc>
              <a:spcBef>
                <a:spcPts val="0"/>
              </a:spcBef>
              <a:spcAft>
                <a:spcPts val="0"/>
              </a:spcAft>
              <a:buClr>
                <a:schemeClr val="dk1"/>
              </a:buClr>
              <a:buSzPts val="1200"/>
              <a:buNone/>
            </a:pPr>
            <a:endParaRPr>
              <a:latin typeface="Georgia"/>
              <a:ea typeface="Georgia"/>
              <a:cs typeface="Georgia"/>
              <a:sym typeface="Georgia"/>
            </a:endParaRPr>
          </a:p>
          <a:p>
            <a:pPr marL="0" lvl="0" indent="0" algn="ctr" rtl="0">
              <a:lnSpc>
                <a:spcPct val="100000"/>
              </a:lnSpc>
              <a:spcBef>
                <a:spcPts val="300"/>
              </a:spcBef>
              <a:spcAft>
                <a:spcPts val="0"/>
              </a:spcAft>
              <a:buClr>
                <a:schemeClr val="lt1"/>
              </a:buClr>
              <a:buSzPts val="2000"/>
              <a:buNone/>
            </a:pPr>
            <a:r>
              <a:rPr lang="en-US" sz="2000">
                <a:solidFill>
                  <a:schemeClr val="lt1"/>
                </a:solidFill>
                <a:latin typeface="Georgia"/>
                <a:ea typeface="Georgia"/>
                <a:cs typeface="Georgia"/>
                <a:sym typeface="Georgia"/>
              </a:rPr>
              <a:t>Food Insecurity </a:t>
            </a:r>
            <a:endParaRPr/>
          </a:p>
          <a:p>
            <a:pPr marL="0" lvl="0" indent="0" algn="ctr" rtl="0">
              <a:lnSpc>
                <a:spcPct val="100000"/>
              </a:lnSpc>
              <a:spcBef>
                <a:spcPts val="300"/>
              </a:spcBef>
              <a:spcAft>
                <a:spcPts val="0"/>
              </a:spcAft>
              <a:buClr>
                <a:schemeClr val="lt1"/>
              </a:buClr>
              <a:buSzPts val="2000"/>
              <a:buNone/>
            </a:pPr>
            <a:r>
              <a:rPr lang="en-US" sz="2000">
                <a:solidFill>
                  <a:schemeClr val="lt1"/>
                </a:solidFill>
                <a:latin typeface="Georgia"/>
                <a:ea typeface="Georgia"/>
                <a:cs typeface="Georgia"/>
                <a:sym typeface="Georgia"/>
              </a:rPr>
              <a:t>Safety net disappeared when schools closed</a:t>
            </a:r>
            <a:endParaRPr sz="4400">
              <a:solidFill>
                <a:schemeClr val="lt1"/>
              </a:solidFill>
              <a:latin typeface="Georgia"/>
              <a:ea typeface="Georgia"/>
              <a:cs typeface="Georgia"/>
              <a:sym typeface="Georgia"/>
            </a:endParaRPr>
          </a:p>
        </p:txBody>
      </p:sp>
      <p:sp>
        <p:nvSpPr>
          <p:cNvPr id="466" name="Google Shape;466;p36"/>
          <p:cNvSpPr txBox="1">
            <a:spLocks noGrp="1"/>
          </p:cNvSpPr>
          <p:nvPr>
            <p:ph type="sldNum" idx="12"/>
          </p:nvPr>
        </p:nvSpPr>
        <p:spPr>
          <a:xfrm>
            <a:off x="8111490" y="4831087"/>
            <a:ext cx="300989" cy="146194"/>
          </a:xfrm>
          <a:prstGeom prst="rect">
            <a:avLst/>
          </a:prstGeom>
          <a:noFill/>
          <a:ln>
            <a:noFill/>
          </a:ln>
        </p:spPr>
        <p:txBody>
          <a:bodyPr spcFirstLastPara="1" wrap="square" lIns="0" tIns="0" rIns="0" bIns="0" anchor="ctr" anchorCtr="0">
            <a:spAutoFit/>
          </a:bodyPr>
          <a:lstStyle/>
          <a:p>
            <a:pPr marL="0" lvl="0" indent="0" algn="r" rtl="0">
              <a:spcBef>
                <a:spcPts val="0"/>
              </a:spcBef>
              <a:spcAft>
                <a:spcPts val="0"/>
              </a:spcAft>
              <a:buNone/>
            </a:pPr>
            <a:fld id="{00000000-1234-1234-1234-123412341234}" type="slidenum">
              <a:rPr lang="en-US"/>
              <a:t>27</a:t>
            </a:fld>
            <a:endParaRPr/>
          </a:p>
        </p:txBody>
      </p:sp>
      <p:sp>
        <p:nvSpPr>
          <p:cNvPr id="467" name="Google Shape;467;p36"/>
          <p:cNvSpPr txBox="1">
            <a:spLocks noGrp="1"/>
          </p:cNvSpPr>
          <p:nvPr>
            <p:ph type="body" idx="2"/>
          </p:nvPr>
        </p:nvSpPr>
        <p:spPr>
          <a:xfrm>
            <a:off x="3822475" y="871900"/>
            <a:ext cx="3662400" cy="1255200"/>
          </a:xfrm>
          <a:prstGeom prst="rect">
            <a:avLst/>
          </a:prstGeom>
          <a:solidFill>
            <a:srgbClr val="344847"/>
          </a:solidFill>
          <a:ln w="50800" cap="flat" cmpd="sng">
            <a:solidFill>
              <a:schemeClr val="dk1"/>
            </a:solidFill>
            <a:prstDash val="solid"/>
            <a:round/>
            <a:headEnd type="none" w="sm" len="sm"/>
            <a:tailEnd type="none" w="sm" len="sm"/>
          </a:ln>
        </p:spPr>
        <p:txBody>
          <a:bodyPr spcFirstLastPara="1" wrap="square" lIns="0" tIns="0" rIns="0" bIns="0" anchor="t" anchorCtr="0">
            <a:noAutofit/>
          </a:bodyPr>
          <a:lstStyle/>
          <a:p>
            <a:pPr marL="0" lvl="0" indent="0" algn="ctr" rtl="0">
              <a:lnSpc>
                <a:spcPct val="100000"/>
              </a:lnSpc>
              <a:spcBef>
                <a:spcPts val="0"/>
              </a:spcBef>
              <a:spcAft>
                <a:spcPts val="0"/>
              </a:spcAft>
              <a:buClr>
                <a:schemeClr val="dk1"/>
              </a:buClr>
              <a:buSzPts val="1200"/>
              <a:buNone/>
            </a:pPr>
            <a:endParaRPr>
              <a:solidFill>
                <a:schemeClr val="lt1"/>
              </a:solidFill>
              <a:latin typeface="Georgia"/>
              <a:ea typeface="Georgia"/>
              <a:cs typeface="Georgia"/>
              <a:sym typeface="Georgia"/>
            </a:endParaRPr>
          </a:p>
          <a:p>
            <a:pPr marL="0" lvl="0" indent="0" algn="ctr" rtl="0">
              <a:lnSpc>
                <a:spcPct val="100000"/>
              </a:lnSpc>
              <a:spcBef>
                <a:spcPts val="300"/>
              </a:spcBef>
              <a:spcAft>
                <a:spcPts val="0"/>
              </a:spcAft>
              <a:buClr>
                <a:schemeClr val="lt1"/>
              </a:buClr>
              <a:buSzPts val="2000"/>
              <a:buNone/>
            </a:pPr>
            <a:r>
              <a:rPr lang="en-US" sz="2000">
                <a:solidFill>
                  <a:schemeClr val="lt1"/>
                </a:solidFill>
                <a:latin typeface="Georgia"/>
                <a:ea typeface="Georgia"/>
                <a:cs typeface="Georgia"/>
                <a:sym typeface="Georgia"/>
              </a:rPr>
              <a:t>Decrease Access to Health Care</a:t>
            </a:r>
            <a:endParaRPr sz="4400">
              <a:solidFill>
                <a:schemeClr val="lt1"/>
              </a:solidFill>
              <a:latin typeface="Georgia"/>
              <a:ea typeface="Georgia"/>
              <a:cs typeface="Georgia"/>
              <a:sym typeface="Georgia"/>
            </a:endParaRPr>
          </a:p>
        </p:txBody>
      </p:sp>
      <p:sp>
        <p:nvSpPr>
          <p:cNvPr id="468" name="Google Shape;468;p36"/>
          <p:cNvSpPr txBox="1">
            <a:spLocks noGrp="1"/>
          </p:cNvSpPr>
          <p:nvPr>
            <p:ph type="body" idx="3"/>
          </p:nvPr>
        </p:nvSpPr>
        <p:spPr>
          <a:xfrm>
            <a:off x="2249688" y="2159200"/>
            <a:ext cx="3696900" cy="2286000"/>
          </a:xfrm>
          <a:prstGeom prst="rect">
            <a:avLst/>
          </a:prstGeom>
          <a:solidFill>
            <a:srgbClr val="315470"/>
          </a:solidFill>
          <a:ln w="50800" cap="flat" cmpd="sng">
            <a:solidFill>
              <a:schemeClr val="dk1"/>
            </a:solidFill>
            <a:prstDash val="solid"/>
            <a:round/>
            <a:headEnd type="none" w="sm" len="sm"/>
            <a:tailEnd type="none" w="sm" len="sm"/>
          </a:ln>
        </p:spPr>
        <p:txBody>
          <a:bodyPr spcFirstLastPara="1" wrap="square" lIns="0" tIns="0" rIns="0" bIns="0" anchor="t" anchorCtr="0">
            <a:noAutofit/>
          </a:bodyPr>
          <a:lstStyle/>
          <a:p>
            <a:pPr marL="0" lvl="0" indent="0" algn="ctr" rtl="0">
              <a:lnSpc>
                <a:spcPct val="100000"/>
              </a:lnSpc>
              <a:spcBef>
                <a:spcPts val="0"/>
              </a:spcBef>
              <a:spcAft>
                <a:spcPts val="0"/>
              </a:spcAft>
              <a:buClr>
                <a:schemeClr val="dk1"/>
              </a:buClr>
              <a:buSzPts val="1200"/>
              <a:buNone/>
            </a:pPr>
            <a:endParaRPr>
              <a:solidFill>
                <a:schemeClr val="lt1"/>
              </a:solidFill>
              <a:latin typeface="Georgia"/>
              <a:ea typeface="Georgia"/>
              <a:cs typeface="Georgia"/>
              <a:sym typeface="Georgia"/>
            </a:endParaRPr>
          </a:p>
          <a:p>
            <a:pPr marL="0" marR="0" lvl="0" indent="0" algn="ctr" rtl="0">
              <a:lnSpc>
                <a:spcPct val="100000"/>
              </a:lnSpc>
              <a:spcBef>
                <a:spcPts val="300"/>
              </a:spcBef>
              <a:spcAft>
                <a:spcPts val="0"/>
              </a:spcAft>
              <a:buClr>
                <a:srgbClr val="FFFFFF"/>
              </a:buClr>
              <a:buSzPts val="2000"/>
              <a:buFont typeface="Arial"/>
              <a:buNone/>
            </a:pPr>
            <a:r>
              <a:rPr lang="en-US" sz="2000" b="0" i="0" u="none" strike="noStrike" cap="none">
                <a:solidFill>
                  <a:srgbClr val="FFFFFF"/>
                </a:solidFill>
                <a:latin typeface="Georgia"/>
                <a:ea typeface="Georgia"/>
                <a:cs typeface="Georgia"/>
                <a:sym typeface="Georgia"/>
              </a:rPr>
              <a:t>Limited support for children with developmental disabilities and special needs for care </a:t>
            </a:r>
            <a:endParaRPr/>
          </a:p>
          <a:p>
            <a:pPr marL="0" marR="0" lvl="0" indent="0" algn="ctr" rtl="0">
              <a:lnSpc>
                <a:spcPct val="100000"/>
              </a:lnSpc>
              <a:spcBef>
                <a:spcPts val="300"/>
              </a:spcBef>
              <a:spcAft>
                <a:spcPts val="0"/>
              </a:spcAft>
              <a:buClr>
                <a:srgbClr val="FFFFFF"/>
              </a:buClr>
              <a:buSzPts val="2000"/>
              <a:buFont typeface="Arial"/>
              <a:buNone/>
            </a:pPr>
            <a:r>
              <a:rPr lang="en-US" sz="2000" b="0" i="0" u="none" strike="noStrike" cap="none">
                <a:solidFill>
                  <a:srgbClr val="FFFFFF"/>
                </a:solidFill>
                <a:latin typeface="Georgia"/>
                <a:ea typeface="Georgia"/>
                <a:cs typeface="Georgia"/>
                <a:sym typeface="Georgia"/>
              </a:rPr>
              <a:t>Services were shut down, loss of access to therapy, health care</a:t>
            </a:r>
            <a:r>
              <a:rPr lang="en-US" sz="2000">
                <a:solidFill>
                  <a:srgbClr val="FFFFFF"/>
                </a:solidFill>
                <a:latin typeface="Georgia"/>
                <a:ea typeface="Georgia"/>
                <a:cs typeface="Georgia"/>
                <a:sym typeface="Georgia"/>
              </a:rPr>
              <a:t>, a</a:t>
            </a:r>
            <a:r>
              <a:rPr lang="en-US" sz="2000" b="0" i="0" u="none" strike="noStrike" cap="none">
                <a:solidFill>
                  <a:srgbClr val="FFFFFF"/>
                </a:solidFill>
                <a:latin typeface="Georgia"/>
                <a:ea typeface="Georgia"/>
                <a:cs typeface="Georgia"/>
                <a:sym typeface="Georgia"/>
              </a:rPr>
              <a:t>nd education services </a:t>
            </a:r>
            <a:endParaRPr sz="2000" b="0" i="0" u="none" strike="noStrike" cap="none">
              <a:solidFill>
                <a:srgbClr val="FFFFFF"/>
              </a:solidFill>
              <a:latin typeface="Georgia"/>
              <a:ea typeface="Georgia"/>
              <a:cs typeface="Georgia"/>
              <a:sym typeface="Georgia"/>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73"/>
        <p:cNvGrpSpPr/>
        <p:nvPr/>
      </p:nvGrpSpPr>
      <p:grpSpPr>
        <a:xfrm>
          <a:off x="0" y="0"/>
          <a:ext cx="0" cy="0"/>
          <a:chOff x="0" y="0"/>
          <a:chExt cx="0" cy="0"/>
        </a:xfrm>
      </p:grpSpPr>
      <p:grpSp>
        <p:nvGrpSpPr>
          <p:cNvPr id="474" name="Google Shape;474;g22afb9ce2cd_0_23"/>
          <p:cNvGrpSpPr/>
          <p:nvPr/>
        </p:nvGrpSpPr>
        <p:grpSpPr>
          <a:xfrm>
            <a:off x="4323563" y="1098352"/>
            <a:ext cx="3544800" cy="3544800"/>
            <a:chOff x="2219643" y="0"/>
            <a:chExt cx="3544800" cy="3544800"/>
          </a:xfrm>
        </p:grpSpPr>
        <p:sp>
          <p:nvSpPr>
            <p:cNvPr id="475" name="Google Shape;475;g22afb9ce2cd_0_23"/>
            <p:cNvSpPr/>
            <p:nvPr/>
          </p:nvSpPr>
          <p:spPr>
            <a:xfrm>
              <a:off x="2219643" y="0"/>
              <a:ext cx="3544800" cy="3544800"/>
            </a:xfrm>
            <a:prstGeom prst="quadArrow">
              <a:avLst>
                <a:gd name="adj1" fmla="val 2000"/>
                <a:gd name="adj2" fmla="val 4000"/>
                <a:gd name="adj3" fmla="val 5000"/>
              </a:avLst>
            </a:prstGeom>
            <a:solidFill>
              <a:srgbClr val="CBCA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g22afb9ce2cd_0_23"/>
            <p:cNvSpPr/>
            <p:nvPr/>
          </p:nvSpPr>
          <p:spPr>
            <a:xfrm>
              <a:off x="2450059" y="230416"/>
              <a:ext cx="1417800" cy="1417800"/>
            </a:xfrm>
            <a:prstGeom prst="roundRect">
              <a:avLst>
                <a:gd name="adj" fmla="val 16667"/>
              </a:avLst>
            </a:prstGeom>
            <a:solidFill>
              <a:srgbClr val="1A1140"/>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g22afb9ce2cd_0_23"/>
            <p:cNvSpPr txBox="1"/>
            <p:nvPr/>
          </p:nvSpPr>
          <p:spPr>
            <a:xfrm>
              <a:off x="2519278" y="299635"/>
              <a:ext cx="1279500" cy="1279500"/>
            </a:xfrm>
            <a:prstGeom prst="rect">
              <a:avLst/>
            </a:prstGeom>
            <a:noFill/>
            <a:ln>
              <a:noFill/>
            </a:ln>
          </p:spPr>
          <p:txBody>
            <a:bodyPr spcFirstLastPara="1" wrap="square" lIns="57150" tIns="57150" rIns="57150" bIns="57150" anchor="ctr" anchorCtr="0">
              <a:noAutofit/>
            </a:bodyPr>
            <a:lstStyle/>
            <a:p>
              <a:pPr marL="0" marR="0" lvl="0" indent="0" algn="ctr" rtl="0">
                <a:lnSpc>
                  <a:spcPct val="90000"/>
                </a:lnSpc>
                <a:spcBef>
                  <a:spcPts val="0"/>
                </a:spcBef>
                <a:spcAft>
                  <a:spcPts val="0"/>
                </a:spcAft>
                <a:buClr>
                  <a:schemeClr val="lt1"/>
                </a:buClr>
                <a:buSzPts val="1500"/>
                <a:buFont typeface="Arial"/>
                <a:buNone/>
              </a:pPr>
              <a:r>
                <a:rPr lang="en-US" sz="1500">
                  <a:solidFill>
                    <a:schemeClr val="lt1"/>
                  </a:solidFill>
                  <a:latin typeface="Arial"/>
                  <a:ea typeface="Arial"/>
                  <a:cs typeface="Arial"/>
                  <a:sym typeface="Arial"/>
                </a:rPr>
                <a:t>Social &amp; Emotional Development</a:t>
              </a:r>
              <a:endParaRPr/>
            </a:p>
          </p:txBody>
        </p:sp>
        <p:sp>
          <p:nvSpPr>
            <p:cNvPr id="478" name="Google Shape;478;g22afb9ce2cd_0_23"/>
            <p:cNvSpPr/>
            <p:nvPr/>
          </p:nvSpPr>
          <p:spPr>
            <a:xfrm>
              <a:off x="4116150" y="230416"/>
              <a:ext cx="1417800" cy="1417800"/>
            </a:xfrm>
            <a:prstGeom prst="roundRect">
              <a:avLst>
                <a:gd name="adj" fmla="val 16667"/>
              </a:avLst>
            </a:prstGeom>
            <a:solidFill>
              <a:srgbClr val="3B2F6D"/>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g22afb9ce2cd_0_23"/>
            <p:cNvSpPr txBox="1"/>
            <p:nvPr/>
          </p:nvSpPr>
          <p:spPr>
            <a:xfrm>
              <a:off x="4185369" y="299635"/>
              <a:ext cx="1279500" cy="1279500"/>
            </a:xfrm>
            <a:prstGeom prst="rect">
              <a:avLst/>
            </a:prstGeom>
            <a:noFill/>
            <a:ln>
              <a:noFill/>
            </a:ln>
          </p:spPr>
          <p:txBody>
            <a:bodyPr spcFirstLastPara="1" wrap="square" lIns="57150" tIns="57150" rIns="57150" bIns="57150" anchor="ctr" anchorCtr="0">
              <a:noAutofit/>
            </a:bodyPr>
            <a:lstStyle/>
            <a:p>
              <a:pPr marL="0" marR="0" lvl="0" indent="0" algn="ctr" rtl="0">
                <a:lnSpc>
                  <a:spcPct val="90000"/>
                </a:lnSpc>
                <a:spcBef>
                  <a:spcPts val="0"/>
                </a:spcBef>
                <a:spcAft>
                  <a:spcPts val="0"/>
                </a:spcAft>
                <a:buClr>
                  <a:schemeClr val="lt1"/>
                </a:buClr>
                <a:buSzPts val="1500"/>
                <a:buFont typeface="Arial"/>
                <a:buNone/>
              </a:pPr>
              <a:r>
                <a:rPr lang="en-US" sz="1500">
                  <a:solidFill>
                    <a:schemeClr val="lt1"/>
                  </a:solidFill>
                  <a:latin typeface="Arial"/>
                  <a:ea typeface="Arial"/>
                  <a:cs typeface="Arial"/>
                  <a:sym typeface="Arial"/>
                </a:rPr>
                <a:t>Education</a:t>
              </a:r>
              <a:endParaRPr/>
            </a:p>
          </p:txBody>
        </p:sp>
        <p:sp>
          <p:nvSpPr>
            <p:cNvPr id="480" name="Google Shape;480;g22afb9ce2cd_0_23"/>
            <p:cNvSpPr/>
            <p:nvPr/>
          </p:nvSpPr>
          <p:spPr>
            <a:xfrm>
              <a:off x="2450059" y="1896507"/>
              <a:ext cx="1417800" cy="1417800"/>
            </a:xfrm>
            <a:prstGeom prst="roundRect">
              <a:avLst>
                <a:gd name="adj" fmla="val 16667"/>
              </a:avLst>
            </a:prstGeom>
            <a:solidFill>
              <a:srgbClr val="635A8D"/>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g22afb9ce2cd_0_23"/>
            <p:cNvSpPr txBox="1"/>
            <p:nvPr/>
          </p:nvSpPr>
          <p:spPr>
            <a:xfrm>
              <a:off x="2519278" y="1965726"/>
              <a:ext cx="1279500" cy="1279500"/>
            </a:xfrm>
            <a:prstGeom prst="rect">
              <a:avLst/>
            </a:prstGeom>
            <a:noFill/>
            <a:ln>
              <a:noFill/>
            </a:ln>
          </p:spPr>
          <p:txBody>
            <a:bodyPr spcFirstLastPara="1" wrap="square" lIns="57150" tIns="57150" rIns="57150" bIns="57150" anchor="ctr" anchorCtr="0">
              <a:noAutofit/>
            </a:bodyPr>
            <a:lstStyle/>
            <a:p>
              <a:pPr marL="0" marR="0" lvl="0" indent="0" algn="ctr" rtl="0">
                <a:lnSpc>
                  <a:spcPct val="90000"/>
                </a:lnSpc>
                <a:spcBef>
                  <a:spcPts val="0"/>
                </a:spcBef>
                <a:spcAft>
                  <a:spcPts val="0"/>
                </a:spcAft>
                <a:buClr>
                  <a:schemeClr val="lt1"/>
                </a:buClr>
                <a:buSzPts val="1500"/>
                <a:buFont typeface="Arial"/>
                <a:buNone/>
              </a:pPr>
              <a:r>
                <a:rPr lang="en-US" sz="1500">
                  <a:solidFill>
                    <a:schemeClr val="lt1"/>
                  </a:solidFill>
                  <a:latin typeface="Arial"/>
                  <a:ea typeface="Arial"/>
                  <a:cs typeface="Arial"/>
                  <a:sym typeface="Arial"/>
                </a:rPr>
                <a:t>Mental Health</a:t>
              </a:r>
              <a:endParaRPr/>
            </a:p>
          </p:txBody>
        </p:sp>
        <p:sp>
          <p:nvSpPr>
            <p:cNvPr id="482" name="Google Shape;482;g22afb9ce2cd_0_23"/>
            <p:cNvSpPr/>
            <p:nvPr/>
          </p:nvSpPr>
          <p:spPr>
            <a:xfrm>
              <a:off x="4116150" y="1896507"/>
              <a:ext cx="1417800" cy="1417800"/>
            </a:xfrm>
            <a:prstGeom prst="roundRect">
              <a:avLst>
                <a:gd name="adj" fmla="val 16667"/>
              </a:avLst>
            </a:prstGeom>
            <a:solidFill>
              <a:srgbClr val="94949E"/>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g22afb9ce2cd_0_23"/>
            <p:cNvSpPr txBox="1"/>
            <p:nvPr/>
          </p:nvSpPr>
          <p:spPr>
            <a:xfrm>
              <a:off x="4185369" y="1965726"/>
              <a:ext cx="1279500" cy="1279500"/>
            </a:xfrm>
            <a:prstGeom prst="rect">
              <a:avLst/>
            </a:prstGeom>
            <a:noFill/>
            <a:ln>
              <a:noFill/>
            </a:ln>
          </p:spPr>
          <p:txBody>
            <a:bodyPr spcFirstLastPara="1" wrap="square" lIns="57150" tIns="57150" rIns="57150" bIns="57150" anchor="ctr" anchorCtr="0">
              <a:noAutofit/>
            </a:bodyPr>
            <a:lstStyle/>
            <a:p>
              <a:pPr marL="0" marR="0" lvl="0" indent="0" algn="ctr" rtl="0">
                <a:lnSpc>
                  <a:spcPct val="90000"/>
                </a:lnSpc>
                <a:spcBef>
                  <a:spcPts val="0"/>
                </a:spcBef>
                <a:spcAft>
                  <a:spcPts val="0"/>
                </a:spcAft>
                <a:buClr>
                  <a:schemeClr val="lt1"/>
                </a:buClr>
                <a:buSzPts val="1500"/>
                <a:buFont typeface="Arial"/>
                <a:buNone/>
              </a:pPr>
              <a:r>
                <a:rPr lang="en-US" sz="1500">
                  <a:solidFill>
                    <a:schemeClr val="lt1"/>
                  </a:solidFill>
                  <a:latin typeface="Arial"/>
                  <a:ea typeface="Arial"/>
                  <a:cs typeface="Arial"/>
                  <a:sym typeface="Arial"/>
                </a:rPr>
                <a:t>Physical Health</a:t>
              </a:r>
              <a:endParaRPr/>
            </a:p>
          </p:txBody>
        </p:sp>
      </p:grpSp>
      <p:sp>
        <p:nvSpPr>
          <p:cNvPr id="484" name="Google Shape;484;g22afb9ce2cd_0_23"/>
          <p:cNvSpPr txBox="1">
            <a:spLocks noGrp="1"/>
          </p:cNvSpPr>
          <p:nvPr>
            <p:ph type="sldNum" idx="12"/>
          </p:nvPr>
        </p:nvSpPr>
        <p:spPr>
          <a:xfrm>
            <a:off x="8111490" y="4831087"/>
            <a:ext cx="300900" cy="146100"/>
          </a:xfrm>
          <a:prstGeom prst="rect">
            <a:avLst/>
          </a:prstGeom>
          <a:noFill/>
          <a:ln>
            <a:noFill/>
          </a:ln>
        </p:spPr>
        <p:txBody>
          <a:bodyPr spcFirstLastPara="1" wrap="square" lIns="0" tIns="0" rIns="0" bIns="0" anchor="ctr" anchorCtr="0">
            <a:spAutoFit/>
          </a:bodyPr>
          <a:lstStyle/>
          <a:p>
            <a:pPr marL="0" lvl="0" indent="0" algn="r" rtl="0">
              <a:spcBef>
                <a:spcPts val="0"/>
              </a:spcBef>
              <a:spcAft>
                <a:spcPts val="0"/>
              </a:spcAft>
              <a:buNone/>
            </a:pPr>
            <a:fld id="{00000000-1234-1234-1234-123412341234}" type="slidenum">
              <a:rPr lang="en-US"/>
              <a:t>28</a:t>
            </a:fld>
            <a:endParaRPr/>
          </a:p>
        </p:txBody>
      </p:sp>
      <p:sp>
        <p:nvSpPr>
          <p:cNvPr id="485" name="Google Shape;485;g22afb9ce2cd_0_23"/>
          <p:cNvSpPr txBox="1"/>
          <p:nvPr/>
        </p:nvSpPr>
        <p:spPr>
          <a:xfrm>
            <a:off x="299225" y="382800"/>
            <a:ext cx="3614100" cy="20625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chemeClr val="dk1"/>
                </a:solidFill>
                <a:latin typeface="Georgia"/>
                <a:ea typeface="Georgia"/>
                <a:cs typeface="Georgia"/>
                <a:sym typeface="Georgia"/>
              </a:rPr>
              <a:t>Immediate Effects of the Pandemic on Children and Families</a:t>
            </a:r>
            <a:endParaRPr/>
          </a:p>
        </p:txBody>
      </p:sp>
      <p:sp>
        <p:nvSpPr>
          <p:cNvPr id="486" name="Google Shape;486;g22afb9ce2cd_0_23"/>
          <p:cNvSpPr/>
          <p:nvPr/>
        </p:nvSpPr>
        <p:spPr>
          <a:xfrm>
            <a:off x="4158875" y="2857425"/>
            <a:ext cx="3709500" cy="1827300"/>
          </a:xfrm>
          <a:prstGeom prst="rect">
            <a:avLst/>
          </a:prstGeom>
          <a:noFill/>
          <a:ln w="28575" cap="flat" cmpd="sng">
            <a:solidFill>
              <a:srgbClr val="98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7C2629"/>
        </a:solidFill>
        <a:effectLst/>
      </p:bgPr>
    </p:bg>
    <p:spTree>
      <p:nvGrpSpPr>
        <p:cNvPr id="1" name="Shape 491"/>
        <p:cNvGrpSpPr/>
        <p:nvPr/>
      </p:nvGrpSpPr>
      <p:grpSpPr>
        <a:xfrm>
          <a:off x="0" y="0"/>
          <a:ext cx="0" cy="0"/>
          <a:chOff x="0" y="0"/>
          <a:chExt cx="0" cy="0"/>
        </a:xfrm>
      </p:grpSpPr>
      <p:sp>
        <p:nvSpPr>
          <p:cNvPr id="492" name="Google Shape;492;p37"/>
          <p:cNvSpPr txBox="1">
            <a:spLocks noGrp="1"/>
          </p:cNvSpPr>
          <p:nvPr>
            <p:ph type="title"/>
          </p:nvPr>
        </p:nvSpPr>
        <p:spPr>
          <a:xfrm>
            <a:off x="484371" y="301823"/>
            <a:ext cx="7201864" cy="427990"/>
          </a:xfrm>
          <a:prstGeom prst="rect">
            <a:avLst/>
          </a:prstGeom>
          <a:noFill/>
          <a:ln>
            <a:noFill/>
          </a:ln>
        </p:spPr>
        <p:txBody>
          <a:bodyPr spcFirstLastPara="1" wrap="square" lIns="0" tIns="0" rIns="0" bIns="0" anchor="t" anchorCtr="0">
            <a:noAutofit/>
          </a:bodyPr>
          <a:lstStyle/>
          <a:p>
            <a:pPr marL="0" lvl="0" indent="0" algn="ctr" rtl="0">
              <a:lnSpc>
                <a:spcPct val="90000"/>
              </a:lnSpc>
              <a:spcBef>
                <a:spcPts val="0"/>
              </a:spcBef>
              <a:spcAft>
                <a:spcPts val="0"/>
              </a:spcAft>
              <a:buClr>
                <a:schemeClr val="lt1"/>
              </a:buClr>
              <a:buSzPts val="2400"/>
              <a:buFont typeface="Georgia"/>
              <a:buNone/>
            </a:pPr>
            <a:r>
              <a:rPr lang="en-US">
                <a:solidFill>
                  <a:schemeClr val="lt1"/>
                </a:solidFill>
              </a:rPr>
              <a:t>Shelter-at-Home Vulnerability </a:t>
            </a:r>
            <a:endParaRPr/>
          </a:p>
        </p:txBody>
      </p:sp>
      <p:sp>
        <p:nvSpPr>
          <p:cNvPr id="493" name="Google Shape;493;p37"/>
          <p:cNvSpPr txBox="1">
            <a:spLocks noGrp="1"/>
          </p:cNvSpPr>
          <p:nvPr>
            <p:ph type="body" idx="1"/>
          </p:nvPr>
        </p:nvSpPr>
        <p:spPr>
          <a:xfrm>
            <a:off x="1349300" y="1203200"/>
            <a:ext cx="6445500" cy="2289600"/>
          </a:xfrm>
          <a:prstGeom prst="rect">
            <a:avLst/>
          </a:prstGeom>
          <a:solidFill>
            <a:schemeClr val="lt2"/>
          </a:solidFill>
          <a:ln w="50800" cap="flat" cmpd="sng">
            <a:solidFill>
              <a:srgbClr val="1D1D1D"/>
            </a:solidFill>
            <a:prstDash val="solid"/>
            <a:round/>
            <a:headEnd type="none" w="sm" len="sm"/>
            <a:tailEnd type="none" w="sm" len="sm"/>
          </a:ln>
        </p:spPr>
        <p:txBody>
          <a:bodyPr spcFirstLastPara="1" wrap="square" lIns="91425" tIns="91425" rIns="91425" bIns="0" anchor="t" anchorCtr="0">
            <a:noAutofit/>
          </a:bodyPr>
          <a:lstStyle/>
          <a:p>
            <a:pPr marL="457200" lvl="0" indent="-355600" algn="l" rtl="0">
              <a:lnSpc>
                <a:spcPct val="120000"/>
              </a:lnSpc>
              <a:spcBef>
                <a:spcPts val="0"/>
              </a:spcBef>
              <a:spcAft>
                <a:spcPts val="0"/>
              </a:spcAft>
              <a:buSzPts val="2000"/>
              <a:buFont typeface="Georgia"/>
              <a:buChar char="•"/>
            </a:pPr>
            <a:r>
              <a:rPr lang="en-US" sz="2000">
                <a:latin typeface="Georgia"/>
                <a:ea typeface="Georgia"/>
                <a:cs typeface="Georgia"/>
                <a:sym typeface="Georgia"/>
              </a:rPr>
              <a:t>Increased risk of harm, especially in highly stressed households</a:t>
            </a:r>
            <a:endParaRPr sz="1600">
              <a:latin typeface="Georgia"/>
              <a:ea typeface="Georgia"/>
              <a:cs typeface="Georgia"/>
              <a:sym typeface="Georgia"/>
            </a:endParaRPr>
          </a:p>
          <a:p>
            <a:pPr marL="457200" lvl="0" indent="-355600" algn="l" rtl="0">
              <a:lnSpc>
                <a:spcPct val="120000"/>
              </a:lnSpc>
              <a:spcBef>
                <a:spcPts val="0"/>
              </a:spcBef>
              <a:spcAft>
                <a:spcPts val="0"/>
              </a:spcAft>
              <a:buSzPts val="2000"/>
              <a:buFont typeface="Georgia"/>
              <a:buChar char="•"/>
            </a:pPr>
            <a:r>
              <a:rPr lang="en-US" sz="2000">
                <a:latin typeface="Georgia"/>
                <a:ea typeface="Georgia"/>
                <a:cs typeface="Georgia"/>
                <a:sym typeface="Georgia"/>
              </a:rPr>
              <a:t>Child-Help National Child Abuse Hotline calls increased by 20% first months of the pandemic</a:t>
            </a:r>
            <a:endParaRPr sz="1600">
              <a:latin typeface="Georgia"/>
              <a:ea typeface="Georgia"/>
              <a:cs typeface="Georgia"/>
              <a:sym typeface="Georgia"/>
            </a:endParaRPr>
          </a:p>
          <a:p>
            <a:pPr marL="0" lvl="0" indent="0" algn="l" rtl="0">
              <a:lnSpc>
                <a:spcPct val="120000"/>
              </a:lnSpc>
              <a:spcBef>
                <a:spcPts val="600"/>
              </a:spcBef>
              <a:spcAft>
                <a:spcPts val="0"/>
              </a:spcAft>
              <a:buClr>
                <a:schemeClr val="lt1"/>
              </a:buClr>
              <a:buSzPts val="2000"/>
              <a:buFont typeface="Arial"/>
              <a:buNone/>
            </a:pPr>
            <a:endParaRPr sz="1600">
              <a:latin typeface="Georgia"/>
              <a:ea typeface="Georgia"/>
              <a:cs typeface="Georgia"/>
              <a:sym typeface="Georgia"/>
            </a:endParaRPr>
          </a:p>
          <a:p>
            <a:pPr marL="0" lvl="0" indent="0" algn="l" rtl="0">
              <a:lnSpc>
                <a:spcPct val="120000"/>
              </a:lnSpc>
              <a:spcBef>
                <a:spcPts val="600"/>
              </a:spcBef>
              <a:spcAft>
                <a:spcPts val="0"/>
              </a:spcAft>
              <a:buClr>
                <a:schemeClr val="lt1"/>
              </a:buClr>
              <a:buSzPts val="2000"/>
              <a:buFont typeface="Arial"/>
              <a:buNone/>
            </a:pPr>
            <a:endParaRPr sz="2000">
              <a:solidFill>
                <a:schemeClr val="lt1"/>
              </a:solidFill>
              <a:latin typeface="Georgia"/>
              <a:ea typeface="Georgia"/>
              <a:cs typeface="Georgia"/>
              <a:sym typeface="Georgia"/>
            </a:endParaRPr>
          </a:p>
          <a:p>
            <a:pPr marL="0" lvl="0" indent="0" algn="l" rtl="0">
              <a:lnSpc>
                <a:spcPct val="110000"/>
              </a:lnSpc>
              <a:spcBef>
                <a:spcPts val="600"/>
              </a:spcBef>
              <a:spcAft>
                <a:spcPts val="0"/>
              </a:spcAft>
              <a:buClr>
                <a:schemeClr val="dk1"/>
              </a:buClr>
              <a:buSzPts val="2000"/>
              <a:buNone/>
            </a:pPr>
            <a:endParaRPr sz="2000">
              <a:latin typeface="Georgia"/>
              <a:ea typeface="Georgia"/>
              <a:cs typeface="Georgia"/>
              <a:sym typeface="Georgia"/>
            </a:endParaRPr>
          </a:p>
          <a:p>
            <a:pPr marL="0" lvl="0" indent="0" algn="l" rtl="0">
              <a:lnSpc>
                <a:spcPct val="110000"/>
              </a:lnSpc>
              <a:spcBef>
                <a:spcPts val="600"/>
              </a:spcBef>
              <a:spcAft>
                <a:spcPts val="0"/>
              </a:spcAft>
              <a:buClr>
                <a:schemeClr val="dk1"/>
              </a:buClr>
              <a:buSzPts val="1400"/>
              <a:buNone/>
            </a:pPr>
            <a:endParaRPr sz="1400" b="1"/>
          </a:p>
          <a:p>
            <a:pPr marL="112713" lvl="0" indent="-42862" algn="l" rtl="0">
              <a:lnSpc>
                <a:spcPct val="110000"/>
              </a:lnSpc>
              <a:spcBef>
                <a:spcPts val="600"/>
              </a:spcBef>
              <a:spcAft>
                <a:spcPts val="0"/>
              </a:spcAft>
              <a:buClr>
                <a:schemeClr val="dk1"/>
              </a:buClr>
              <a:buSzPts val="1100"/>
              <a:buNone/>
            </a:pPr>
            <a:endParaRPr/>
          </a:p>
        </p:txBody>
      </p:sp>
      <p:sp>
        <p:nvSpPr>
          <p:cNvPr id="494" name="Google Shape;494;p37"/>
          <p:cNvSpPr txBox="1">
            <a:spLocks noGrp="1"/>
          </p:cNvSpPr>
          <p:nvPr>
            <p:ph type="sldNum" idx="12"/>
          </p:nvPr>
        </p:nvSpPr>
        <p:spPr>
          <a:xfrm>
            <a:off x="8111490" y="4831087"/>
            <a:ext cx="300989" cy="146194"/>
          </a:xfrm>
          <a:prstGeom prst="rect">
            <a:avLst/>
          </a:prstGeom>
          <a:noFill/>
          <a:ln>
            <a:noFill/>
          </a:ln>
        </p:spPr>
        <p:txBody>
          <a:bodyPr spcFirstLastPara="1" wrap="square" lIns="0" tIns="0" rIns="0" bIns="0" anchor="ctr" anchorCtr="0">
            <a:spAutoFit/>
          </a:bodyPr>
          <a:lstStyle/>
          <a:p>
            <a:pPr marL="0" lvl="0" indent="0" algn="r" rtl="0">
              <a:spcBef>
                <a:spcPts val="0"/>
              </a:spcBef>
              <a:spcAft>
                <a:spcPts val="0"/>
              </a:spcAft>
              <a:buNone/>
            </a:pPr>
            <a:fld id="{00000000-1234-1234-1234-123412341234}" type="slidenum">
              <a:rPr lang="en-US"/>
              <a:t>29</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p3"/>
          <p:cNvSpPr txBox="1">
            <a:spLocks noGrp="1"/>
          </p:cNvSpPr>
          <p:nvPr>
            <p:ph type="title"/>
          </p:nvPr>
        </p:nvSpPr>
        <p:spPr>
          <a:xfrm>
            <a:off x="497205" y="327660"/>
            <a:ext cx="7201864" cy="644007"/>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dk2"/>
              </a:buClr>
              <a:buSzPts val="2400"/>
              <a:buFont typeface="Georgia"/>
              <a:buNone/>
            </a:pPr>
            <a:r>
              <a:rPr lang="en-US"/>
              <a:t>Committee</a:t>
            </a:r>
            <a:endParaRPr/>
          </a:p>
        </p:txBody>
      </p:sp>
      <p:sp>
        <p:nvSpPr>
          <p:cNvPr id="222" name="Google Shape;222;p3"/>
          <p:cNvSpPr txBox="1">
            <a:spLocks noGrp="1"/>
          </p:cNvSpPr>
          <p:nvPr>
            <p:ph type="sldNum" idx="12"/>
          </p:nvPr>
        </p:nvSpPr>
        <p:spPr>
          <a:xfrm>
            <a:off x="8111490" y="4831087"/>
            <a:ext cx="300989" cy="146194"/>
          </a:xfrm>
          <a:prstGeom prst="rect">
            <a:avLst/>
          </a:prstGeom>
          <a:noFill/>
          <a:ln>
            <a:noFill/>
          </a:ln>
        </p:spPr>
        <p:txBody>
          <a:bodyPr spcFirstLastPara="1" wrap="square" lIns="0" tIns="0" rIns="0" bIns="0" anchor="ctr" anchorCtr="0">
            <a:spAutoFit/>
          </a:bodyPr>
          <a:lstStyle/>
          <a:p>
            <a:pPr marL="0" lvl="0" indent="0" algn="r" rtl="0">
              <a:spcBef>
                <a:spcPts val="0"/>
              </a:spcBef>
              <a:spcAft>
                <a:spcPts val="0"/>
              </a:spcAft>
              <a:buNone/>
            </a:pPr>
            <a:fld id="{00000000-1234-1234-1234-123412341234}" type="slidenum">
              <a:rPr lang="en-US"/>
              <a:t>3</a:t>
            </a:fld>
            <a:endParaRPr/>
          </a:p>
        </p:txBody>
      </p:sp>
      <p:pic>
        <p:nvPicPr>
          <p:cNvPr id="223" name="Google Shape;223;p3"/>
          <p:cNvPicPr preferRelativeResize="0">
            <a:picLocks noGrp="1"/>
          </p:cNvPicPr>
          <p:nvPr>
            <p:ph type="pic" idx="2"/>
          </p:nvPr>
        </p:nvPicPr>
        <p:blipFill rotWithShape="1">
          <a:blip r:embed="rId3">
            <a:alphaModFix amt="90000"/>
          </a:blip>
          <a:srcRect/>
          <a:stretch/>
        </p:blipFill>
        <p:spPr>
          <a:xfrm>
            <a:off x="8696325" y="0"/>
            <a:ext cx="447675" cy="5143500"/>
          </a:xfrm>
          <a:prstGeom prst="rect">
            <a:avLst/>
          </a:prstGeom>
          <a:noFill/>
          <a:ln>
            <a:noFill/>
          </a:ln>
        </p:spPr>
      </p:pic>
      <p:sp>
        <p:nvSpPr>
          <p:cNvPr id="224" name="Google Shape;224;p3"/>
          <p:cNvSpPr txBox="1"/>
          <p:nvPr/>
        </p:nvSpPr>
        <p:spPr>
          <a:xfrm>
            <a:off x="439940" y="735197"/>
            <a:ext cx="3915403" cy="3896348"/>
          </a:xfrm>
          <a:prstGeom prst="rect">
            <a:avLst/>
          </a:prstGeom>
          <a:noFill/>
          <a:ln>
            <a:noFill/>
          </a:ln>
        </p:spPr>
        <p:txBody>
          <a:bodyPr spcFirstLastPara="1" wrap="square" lIns="91425" tIns="45700" rIns="91425" bIns="45700" anchor="t" anchorCtr="0">
            <a:noAutofit/>
          </a:bodyPr>
          <a:lstStyle/>
          <a:p>
            <a:pPr marL="0" marR="0" lvl="0" indent="0" algn="just" rtl="0">
              <a:lnSpc>
                <a:spcPct val="115000"/>
              </a:lnSpc>
              <a:spcBef>
                <a:spcPts val="0"/>
              </a:spcBef>
              <a:spcAft>
                <a:spcPts val="0"/>
              </a:spcAft>
              <a:buClr>
                <a:schemeClr val="dk1"/>
              </a:buClr>
              <a:buSzPts val="1400"/>
              <a:buFont typeface="Arial"/>
              <a:buNone/>
            </a:pPr>
            <a:r>
              <a:rPr lang="en-US" sz="1400">
                <a:solidFill>
                  <a:schemeClr val="dk1"/>
                </a:solidFill>
                <a:latin typeface="Arial"/>
                <a:ea typeface="Arial"/>
                <a:cs typeface="Arial"/>
                <a:sym typeface="Arial"/>
              </a:rPr>
              <a:t>Tumaini Rucker Coker (</a:t>
            </a:r>
            <a:r>
              <a:rPr lang="en-US" sz="1400" i="1">
                <a:solidFill>
                  <a:schemeClr val="dk1"/>
                </a:solidFill>
                <a:latin typeface="Arial"/>
                <a:ea typeface="Arial"/>
                <a:cs typeface="Arial"/>
                <a:sym typeface="Arial"/>
              </a:rPr>
              <a:t>Chair</a:t>
            </a:r>
            <a:r>
              <a:rPr lang="en-US" sz="1400">
                <a:solidFill>
                  <a:schemeClr val="dk1"/>
                </a:solidFill>
                <a:latin typeface="Arial"/>
                <a:ea typeface="Arial"/>
                <a:cs typeface="Arial"/>
                <a:sym typeface="Arial"/>
              </a:rPr>
              <a:t>)</a:t>
            </a:r>
            <a:endParaRPr/>
          </a:p>
          <a:p>
            <a:pPr marL="0" marR="0" lvl="0" indent="0" algn="just" rtl="0">
              <a:lnSpc>
                <a:spcPct val="115000"/>
              </a:lnSpc>
              <a:spcBef>
                <a:spcPts val="0"/>
              </a:spcBef>
              <a:spcAft>
                <a:spcPts val="0"/>
              </a:spcAft>
              <a:buClr>
                <a:schemeClr val="dk1"/>
              </a:buClr>
              <a:buSzPts val="1200"/>
              <a:buFont typeface="Arial"/>
              <a:buNone/>
            </a:pPr>
            <a:r>
              <a:rPr lang="en-US" sz="1200">
                <a:solidFill>
                  <a:schemeClr val="dk1"/>
                </a:solidFill>
                <a:latin typeface="Arial"/>
                <a:ea typeface="Arial"/>
                <a:cs typeface="Arial"/>
                <a:sym typeface="Arial"/>
              </a:rPr>
              <a:t>University of Washington, Seattle Children’s</a:t>
            </a:r>
            <a:endParaRPr/>
          </a:p>
          <a:p>
            <a:pPr marL="0" marR="0" lvl="0" indent="0" algn="just" rtl="0">
              <a:lnSpc>
                <a:spcPct val="115000"/>
              </a:lnSpc>
              <a:spcBef>
                <a:spcPts val="0"/>
              </a:spcBef>
              <a:spcAft>
                <a:spcPts val="0"/>
              </a:spcAft>
              <a:buClr>
                <a:schemeClr val="dk1"/>
              </a:buClr>
              <a:buSzPts val="800"/>
              <a:buFont typeface="Arial"/>
              <a:buNone/>
            </a:pPr>
            <a:endParaRPr sz="800">
              <a:solidFill>
                <a:schemeClr val="dk1"/>
              </a:solidFill>
              <a:latin typeface="Arial"/>
              <a:ea typeface="Arial"/>
              <a:cs typeface="Arial"/>
              <a:sym typeface="Arial"/>
            </a:endParaRPr>
          </a:p>
          <a:p>
            <a:pPr marL="0" marR="0" lvl="0" indent="0" algn="just" rtl="0">
              <a:lnSpc>
                <a:spcPct val="115000"/>
              </a:lnSpc>
              <a:spcBef>
                <a:spcPts val="0"/>
              </a:spcBef>
              <a:spcAft>
                <a:spcPts val="0"/>
              </a:spcAft>
              <a:buClr>
                <a:schemeClr val="dk1"/>
              </a:buClr>
              <a:buSzPts val="1400"/>
              <a:buFont typeface="Arial"/>
              <a:buNone/>
            </a:pPr>
            <a:r>
              <a:rPr lang="en-US" sz="1400">
                <a:solidFill>
                  <a:schemeClr val="dk1"/>
                </a:solidFill>
                <a:latin typeface="Arial"/>
                <a:ea typeface="Arial"/>
                <a:cs typeface="Arial"/>
                <a:sym typeface="Arial"/>
              </a:rPr>
              <a:t>Tina L. Cheng</a:t>
            </a:r>
            <a:endParaRPr/>
          </a:p>
          <a:p>
            <a:pPr marL="0" marR="0" lvl="0" indent="0" algn="l" rtl="0">
              <a:lnSpc>
                <a:spcPct val="115000"/>
              </a:lnSpc>
              <a:spcBef>
                <a:spcPts val="0"/>
              </a:spcBef>
              <a:spcAft>
                <a:spcPts val="0"/>
              </a:spcAft>
              <a:buClr>
                <a:schemeClr val="dk1"/>
              </a:buClr>
              <a:buSzPts val="1200"/>
              <a:buFont typeface="Arial"/>
              <a:buNone/>
            </a:pPr>
            <a:r>
              <a:rPr lang="en-US" sz="1200">
                <a:solidFill>
                  <a:schemeClr val="dk1"/>
                </a:solidFill>
                <a:latin typeface="Arial"/>
                <a:ea typeface="Arial"/>
                <a:cs typeface="Arial"/>
                <a:sym typeface="Arial"/>
              </a:rPr>
              <a:t>Cincinnati Children’s Hospital, University of Cincinnati</a:t>
            </a:r>
            <a:endParaRPr/>
          </a:p>
          <a:p>
            <a:pPr marL="0" marR="0" lvl="0" indent="0" algn="just" rtl="0">
              <a:lnSpc>
                <a:spcPct val="115000"/>
              </a:lnSpc>
              <a:spcBef>
                <a:spcPts val="0"/>
              </a:spcBef>
              <a:spcAft>
                <a:spcPts val="0"/>
              </a:spcAft>
              <a:buClr>
                <a:schemeClr val="dk1"/>
              </a:buClr>
              <a:buSzPts val="800"/>
              <a:buFont typeface="Arial"/>
              <a:buNone/>
            </a:pPr>
            <a:endParaRPr sz="800">
              <a:solidFill>
                <a:schemeClr val="dk1"/>
              </a:solidFill>
              <a:latin typeface="Arial"/>
              <a:ea typeface="Arial"/>
              <a:cs typeface="Arial"/>
              <a:sym typeface="Arial"/>
            </a:endParaRPr>
          </a:p>
          <a:p>
            <a:pPr marL="0" marR="0" lvl="0" indent="0" algn="just" rtl="0">
              <a:lnSpc>
                <a:spcPct val="115000"/>
              </a:lnSpc>
              <a:spcBef>
                <a:spcPts val="0"/>
              </a:spcBef>
              <a:spcAft>
                <a:spcPts val="0"/>
              </a:spcAft>
              <a:buClr>
                <a:schemeClr val="dk1"/>
              </a:buClr>
              <a:buSzPts val="1400"/>
              <a:buFont typeface="Arial"/>
              <a:buNone/>
            </a:pPr>
            <a:r>
              <a:rPr lang="en-US" sz="1400">
                <a:solidFill>
                  <a:schemeClr val="dk1"/>
                </a:solidFill>
                <a:latin typeface="Arial"/>
                <a:ea typeface="Arial"/>
                <a:cs typeface="Arial"/>
                <a:sym typeface="Arial"/>
              </a:rPr>
              <a:t>Joshua Goodman</a:t>
            </a:r>
            <a:endParaRPr/>
          </a:p>
          <a:p>
            <a:pPr marL="0" marR="0" lvl="0" indent="0" algn="just" rtl="0">
              <a:lnSpc>
                <a:spcPct val="115000"/>
              </a:lnSpc>
              <a:spcBef>
                <a:spcPts val="0"/>
              </a:spcBef>
              <a:spcAft>
                <a:spcPts val="0"/>
              </a:spcAft>
              <a:buClr>
                <a:schemeClr val="dk1"/>
              </a:buClr>
              <a:buSzPts val="1200"/>
              <a:buFont typeface="Arial"/>
              <a:buNone/>
            </a:pPr>
            <a:r>
              <a:rPr lang="en-US" sz="1200">
                <a:solidFill>
                  <a:schemeClr val="dk1"/>
                </a:solidFill>
                <a:latin typeface="Arial"/>
                <a:ea typeface="Arial"/>
                <a:cs typeface="Arial"/>
                <a:sym typeface="Arial"/>
              </a:rPr>
              <a:t>Boston University</a:t>
            </a:r>
            <a:endParaRPr/>
          </a:p>
          <a:p>
            <a:pPr marL="0" marR="0" lvl="0" indent="0" algn="just" rtl="0">
              <a:lnSpc>
                <a:spcPct val="115000"/>
              </a:lnSpc>
              <a:spcBef>
                <a:spcPts val="0"/>
              </a:spcBef>
              <a:spcAft>
                <a:spcPts val="0"/>
              </a:spcAft>
              <a:buClr>
                <a:schemeClr val="dk1"/>
              </a:buClr>
              <a:buSzPts val="800"/>
              <a:buFont typeface="Arial"/>
              <a:buNone/>
            </a:pPr>
            <a:endParaRPr sz="800">
              <a:solidFill>
                <a:schemeClr val="dk1"/>
              </a:solidFill>
              <a:latin typeface="Arial"/>
              <a:ea typeface="Arial"/>
              <a:cs typeface="Arial"/>
              <a:sym typeface="Arial"/>
            </a:endParaRPr>
          </a:p>
          <a:p>
            <a:pPr marL="0" marR="0" lvl="0" indent="0" algn="just" rtl="0">
              <a:lnSpc>
                <a:spcPct val="115000"/>
              </a:lnSpc>
              <a:spcBef>
                <a:spcPts val="0"/>
              </a:spcBef>
              <a:spcAft>
                <a:spcPts val="0"/>
              </a:spcAft>
              <a:buClr>
                <a:schemeClr val="dk1"/>
              </a:buClr>
              <a:buSzPts val="1400"/>
              <a:buFont typeface="Arial"/>
              <a:buNone/>
            </a:pPr>
            <a:r>
              <a:rPr lang="en-US" sz="1400">
                <a:solidFill>
                  <a:schemeClr val="dk1"/>
                </a:solidFill>
                <a:latin typeface="Arial"/>
                <a:ea typeface="Arial"/>
                <a:cs typeface="Arial"/>
                <a:sym typeface="Arial"/>
              </a:rPr>
              <a:t>Nia Jenee Heard-Garris</a:t>
            </a:r>
            <a:endParaRPr/>
          </a:p>
          <a:p>
            <a:pPr marL="0" marR="0" lvl="0" indent="0" algn="just" rtl="0">
              <a:lnSpc>
                <a:spcPct val="115000"/>
              </a:lnSpc>
              <a:spcBef>
                <a:spcPts val="0"/>
              </a:spcBef>
              <a:spcAft>
                <a:spcPts val="0"/>
              </a:spcAft>
              <a:buClr>
                <a:schemeClr val="dk1"/>
              </a:buClr>
              <a:buSzPts val="1200"/>
              <a:buFont typeface="Arial"/>
              <a:buNone/>
            </a:pPr>
            <a:r>
              <a:rPr lang="en-US" sz="1200">
                <a:solidFill>
                  <a:schemeClr val="dk1"/>
                </a:solidFill>
                <a:latin typeface="Arial"/>
                <a:ea typeface="Arial"/>
                <a:cs typeface="Arial"/>
                <a:sym typeface="Arial"/>
              </a:rPr>
              <a:t>Northwestern University</a:t>
            </a:r>
            <a:endParaRPr/>
          </a:p>
          <a:p>
            <a:pPr marL="0" marR="0" lvl="0" indent="0" algn="just" rtl="0">
              <a:lnSpc>
                <a:spcPct val="115000"/>
              </a:lnSpc>
              <a:spcBef>
                <a:spcPts val="0"/>
              </a:spcBef>
              <a:spcAft>
                <a:spcPts val="0"/>
              </a:spcAft>
              <a:buClr>
                <a:schemeClr val="dk1"/>
              </a:buClr>
              <a:buSzPts val="800"/>
              <a:buFont typeface="Arial"/>
              <a:buNone/>
            </a:pPr>
            <a:endParaRPr sz="800">
              <a:solidFill>
                <a:schemeClr val="dk1"/>
              </a:solidFill>
              <a:latin typeface="Arial"/>
              <a:ea typeface="Arial"/>
              <a:cs typeface="Arial"/>
              <a:sym typeface="Arial"/>
            </a:endParaRPr>
          </a:p>
          <a:p>
            <a:pPr marL="0" marR="0" lvl="0" indent="0" algn="just" rtl="0">
              <a:lnSpc>
                <a:spcPct val="115000"/>
              </a:lnSpc>
              <a:spcBef>
                <a:spcPts val="0"/>
              </a:spcBef>
              <a:spcAft>
                <a:spcPts val="0"/>
              </a:spcAft>
              <a:buClr>
                <a:schemeClr val="dk1"/>
              </a:buClr>
              <a:buSzPts val="1400"/>
              <a:buFont typeface="Arial"/>
              <a:buNone/>
            </a:pPr>
            <a:r>
              <a:rPr lang="en-US" sz="1400">
                <a:solidFill>
                  <a:schemeClr val="dk1"/>
                </a:solidFill>
                <a:latin typeface="Arial"/>
                <a:ea typeface="Arial"/>
                <a:cs typeface="Arial"/>
                <a:sym typeface="Arial"/>
              </a:rPr>
              <a:t>Stephanie M. Jones</a:t>
            </a:r>
            <a:endParaRPr/>
          </a:p>
          <a:p>
            <a:pPr marL="0" marR="0" lvl="0" indent="0" algn="just" rtl="0">
              <a:lnSpc>
                <a:spcPct val="115000"/>
              </a:lnSpc>
              <a:spcBef>
                <a:spcPts val="0"/>
              </a:spcBef>
              <a:spcAft>
                <a:spcPts val="0"/>
              </a:spcAft>
              <a:buClr>
                <a:schemeClr val="dk1"/>
              </a:buClr>
              <a:buSzPts val="1200"/>
              <a:buFont typeface="Arial"/>
              <a:buNone/>
            </a:pPr>
            <a:r>
              <a:rPr lang="en-US" sz="1200">
                <a:solidFill>
                  <a:schemeClr val="dk1"/>
                </a:solidFill>
                <a:latin typeface="Arial"/>
                <a:ea typeface="Arial"/>
                <a:cs typeface="Arial"/>
                <a:sym typeface="Arial"/>
              </a:rPr>
              <a:t>Harvard University</a:t>
            </a:r>
            <a:endParaRPr/>
          </a:p>
          <a:p>
            <a:pPr marL="0" marR="0" lvl="0" indent="0" algn="just" rtl="0">
              <a:lnSpc>
                <a:spcPct val="115000"/>
              </a:lnSpc>
              <a:spcBef>
                <a:spcPts val="0"/>
              </a:spcBef>
              <a:spcAft>
                <a:spcPts val="0"/>
              </a:spcAft>
              <a:buClr>
                <a:schemeClr val="dk1"/>
              </a:buClr>
              <a:buSzPts val="800"/>
              <a:buFont typeface="Arial"/>
              <a:buNone/>
            </a:pPr>
            <a:endParaRPr sz="800" b="1">
              <a:solidFill>
                <a:schemeClr val="dk1"/>
              </a:solidFill>
              <a:latin typeface="Arial"/>
              <a:ea typeface="Arial"/>
              <a:cs typeface="Arial"/>
              <a:sym typeface="Arial"/>
            </a:endParaRPr>
          </a:p>
          <a:p>
            <a:pPr marL="0" marR="0" lvl="0" indent="0" algn="just" rtl="0">
              <a:lnSpc>
                <a:spcPct val="115000"/>
              </a:lnSpc>
              <a:spcBef>
                <a:spcPts val="0"/>
              </a:spcBef>
              <a:spcAft>
                <a:spcPts val="0"/>
              </a:spcAft>
              <a:buClr>
                <a:schemeClr val="dk1"/>
              </a:buClr>
              <a:buSzPts val="1400"/>
              <a:buFont typeface="Arial"/>
              <a:buNone/>
            </a:pPr>
            <a:r>
              <a:rPr lang="en-US" sz="1400">
                <a:solidFill>
                  <a:schemeClr val="dk1"/>
                </a:solidFill>
                <a:latin typeface="Arial"/>
                <a:ea typeface="Arial"/>
                <a:cs typeface="Arial"/>
                <a:sym typeface="Arial"/>
              </a:rPr>
              <a:t>Velma McBride Murry</a:t>
            </a:r>
            <a:endParaRPr/>
          </a:p>
          <a:p>
            <a:pPr marL="0" marR="0" lvl="0" indent="0" algn="just" rtl="0">
              <a:lnSpc>
                <a:spcPct val="115000"/>
              </a:lnSpc>
              <a:spcBef>
                <a:spcPts val="0"/>
              </a:spcBef>
              <a:spcAft>
                <a:spcPts val="0"/>
              </a:spcAft>
              <a:buClr>
                <a:schemeClr val="dk1"/>
              </a:buClr>
              <a:buSzPts val="1200"/>
              <a:buFont typeface="Arial"/>
              <a:buNone/>
            </a:pPr>
            <a:r>
              <a:rPr lang="en-US" sz="1200">
                <a:solidFill>
                  <a:schemeClr val="dk1"/>
                </a:solidFill>
                <a:latin typeface="Arial"/>
                <a:ea typeface="Arial"/>
                <a:cs typeface="Arial"/>
                <a:sym typeface="Arial"/>
              </a:rPr>
              <a:t>Vanderbilt University</a:t>
            </a:r>
            <a:endParaRPr/>
          </a:p>
          <a:p>
            <a:pPr marL="0" marR="0" lvl="0" indent="0" algn="just" rtl="0">
              <a:lnSpc>
                <a:spcPct val="115000"/>
              </a:lnSpc>
              <a:spcBef>
                <a:spcPts val="0"/>
              </a:spcBef>
              <a:spcAft>
                <a:spcPts val="0"/>
              </a:spcAft>
              <a:buClr>
                <a:schemeClr val="dk1"/>
              </a:buClr>
              <a:buSzPts val="800"/>
              <a:buFont typeface="Arial"/>
              <a:buNone/>
            </a:pPr>
            <a:endParaRPr sz="800">
              <a:solidFill>
                <a:schemeClr val="dk1"/>
              </a:solidFill>
              <a:latin typeface="Arial"/>
              <a:ea typeface="Arial"/>
              <a:cs typeface="Arial"/>
              <a:sym typeface="Arial"/>
            </a:endParaRPr>
          </a:p>
          <a:p>
            <a:pPr marL="0" marR="0" lvl="0" indent="0" algn="just" rtl="0">
              <a:lnSpc>
                <a:spcPct val="115000"/>
              </a:lnSpc>
              <a:spcBef>
                <a:spcPts val="0"/>
              </a:spcBef>
              <a:spcAft>
                <a:spcPts val="0"/>
              </a:spcAft>
              <a:buClr>
                <a:schemeClr val="dk1"/>
              </a:buClr>
              <a:buSzPts val="1400"/>
              <a:buFont typeface="Arial"/>
              <a:buNone/>
            </a:pPr>
            <a:r>
              <a:rPr lang="en-US" sz="1400">
                <a:solidFill>
                  <a:schemeClr val="dk1"/>
                </a:solidFill>
                <a:latin typeface="Arial"/>
                <a:ea typeface="Arial"/>
                <a:cs typeface="Arial"/>
                <a:sym typeface="Arial"/>
              </a:rPr>
              <a:t>Cyril “Kent” McGuire</a:t>
            </a:r>
            <a:endParaRPr/>
          </a:p>
          <a:p>
            <a:pPr marL="0" marR="0" lvl="0" indent="0" algn="just" rtl="0">
              <a:lnSpc>
                <a:spcPct val="115000"/>
              </a:lnSpc>
              <a:spcBef>
                <a:spcPts val="0"/>
              </a:spcBef>
              <a:spcAft>
                <a:spcPts val="0"/>
              </a:spcAft>
              <a:buClr>
                <a:schemeClr val="dk1"/>
              </a:buClr>
              <a:buSzPts val="1200"/>
              <a:buFont typeface="Arial"/>
              <a:buNone/>
            </a:pPr>
            <a:r>
              <a:rPr lang="en-US" sz="1200">
                <a:solidFill>
                  <a:schemeClr val="dk1"/>
                </a:solidFill>
                <a:latin typeface="Arial"/>
                <a:ea typeface="Arial"/>
                <a:cs typeface="Arial"/>
                <a:sym typeface="Arial"/>
              </a:rPr>
              <a:t>William and Flora Hewlett Foundation</a:t>
            </a:r>
            <a:endParaRPr/>
          </a:p>
          <a:p>
            <a:pPr marL="0" marR="0" lvl="0" indent="0" algn="just" rtl="0">
              <a:lnSpc>
                <a:spcPct val="115000"/>
              </a:lnSpc>
              <a:spcBef>
                <a:spcPts val="0"/>
              </a:spcBef>
              <a:spcAft>
                <a:spcPts val="0"/>
              </a:spcAft>
              <a:buClr>
                <a:schemeClr val="dk1"/>
              </a:buClr>
              <a:buSzPts val="1200"/>
              <a:buFont typeface="Arial"/>
              <a:buNone/>
            </a:pPr>
            <a:endParaRPr sz="1200">
              <a:solidFill>
                <a:schemeClr val="dk1"/>
              </a:solidFill>
              <a:latin typeface="Arial"/>
              <a:ea typeface="Arial"/>
              <a:cs typeface="Arial"/>
              <a:sym typeface="Arial"/>
            </a:endParaRPr>
          </a:p>
        </p:txBody>
      </p:sp>
      <p:sp>
        <p:nvSpPr>
          <p:cNvPr id="225" name="Google Shape;225;p3"/>
          <p:cNvSpPr txBox="1"/>
          <p:nvPr/>
        </p:nvSpPr>
        <p:spPr>
          <a:xfrm>
            <a:off x="4471722" y="735197"/>
            <a:ext cx="3915403" cy="4327870"/>
          </a:xfrm>
          <a:prstGeom prst="rect">
            <a:avLst/>
          </a:prstGeom>
          <a:noFill/>
          <a:ln>
            <a:noFill/>
          </a:ln>
        </p:spPr>
        <p:txBody>
          <a:bodyPr spcFirstLastPara="1" wrap="square" lIns="91425" tIns="45700" rIns="91425" bIns="45700" anchor="t" anchorCtr="0">
            <a:noAutofit/>
          </a:bodyPr>
          <a:lstStyle/>
          <a:p>
            <a:pPr marL="0" marR="0" lvl="0" indent="0" algn="just" rtl="0">
              <a:lnSpc>
                <a:spcPct val="115000"/>
              </a:lnSpc>
              <a:spcBef>
                <a:spcPts val="0"/>
              </a:spcBef>
              <a:spcAft>
                <a:spcPts val="0"/>
              </a:spcAft>
              <a:buClr>
                <a:schemeClr val="dk1"/>
              </a:buClr>
              <a:buSzPts val="1400"/>
              <a:buFont typeface="Arial"/>
              <a:buNone/>
            </a:pPr>
            <a:r>
              <a:rPr lang="en-US" sz="1400">
                <a:solidFill>
                  <a:schemeClr val="dk1"/>
                </a:solidFill>
                <a:latin typeface="Arial"/>
                <a:ea typeface="Arial"/>
                <a:cs typeface="Arial"/>
                <a:sym typeface="Arial"/>
              </a:rPr>
              <a:t>Robert S. Pynoos</a:t>
            </a:r>
            <a:endParaRPr/>
          </a:p>
          <a:p>
            <a:pPr marL="0" marR="0" lvl="0" indent="0" algn="just" rtl="0">
              <a:lnSpc>
                <a:spcPct val="115000"/>
              </a:lnSpc>
              <a:spcBef>
                <a:spcPts val="0"/>
              </a:spcBef>
              <a:spcAft>
                <a:spcPts val="0"/>
              </a:spcAft>
              <a:buClr>
                <a:schemeClr val="dk1"/>
              </a:buClr>
              <a:buSzPts val="1200"/>
              <a:buFont typeface="Arial"/>
              <a:buNone/>
            </a:pPr>
            <a:r>
              <a:rPr lang="en-US" sz="1200">
                <a:solidFill>
                  <a:schemeClr val="dk1"/>
                </a:solidFill>
                <a:latin typeface="Arial"/>
                <a:ea typeface="Arial"/>
                <a:cs typeface="Arial"/>
                <a:sym typeface="Arial"/>
              </a:rPr>
              <a:t>University of California, Los Angeles</a:t>
            </a:r>
            <a:endParaRPr sz="800">
              <a:solidFill>
                <a:schemeClr val="dk1"/>
              </a:solidFill>
              <a:latin typeface="Arial"/>
              <a:ea typeface="Arial"/>
              <a:cs typeface="Arial"/>
              <a:sym typeface="Arial"/>
            </a:endParaRPr>
          </a:p>
          <a:p>
            <a:pPr marL="0" marR="0" lvl="0" indent="0" algn="just" rtl="0">
              <a:lnSpc>
                <a:spcPct val="115000"/>
              </a:lnSpc>
              <a:spcBef>
                <a:spcPts val="0"/>
              </a:spcBef>
              <a:spcAft>
                <a:spcPts val="0"/>
              </a:spcAft>
              <a:buClr>
                <a:schemeClr val="dk1"/>
              </a:buClr>
              <a:buSzPts val="800"/>
              <a:buFont typeface="Arial"/>
              <a:buNone/>
            </a:pPr>
            <a:endParaRPr sz="800">
              <a:solidFill>
                <a:schemeClr val="dk1"/>
              </a:solidFill>
              <a:latin typeface="Arial"/>
              <a:ea typeface="Arial"/>
              <a:cs typeface="Arial"/>
              <a:sym typeface="Arial"/>
            </a:endParaRPr>
          </a:p>
          <a:p>
            <a:pPr marL="0" marR="0" lvl="0" indent="0" algn="just" rtl="0">
              <a:lnSpc>
                <a:spcPct val="115000"/>
              </a:lnSpc>
              <a:spcBef>
                <a:spcPts val="0"/>
              </a:spcBef>
              <a:spcAft>
                <a:spcPts val="0"/>
              </a:spcAft>
              <a:buClr>
                <a:schemeClr val="dk1"/>
              </a:buClr>
              <a:buSzPts val="1400"/>
              <a:buFont typeface="Arial"/>
              <a:buNone/>
            </a:pPr>
            <a:r>
              <a:rPr lang="en-US" sz="1400">
                <a:solidFill>
                  <a:schemeClr val="dk1"/>
                </a:solidFill>
                <a:latin typeface="Arial"/>
                <a:ea typeface="Arial"/>
                <a:cs typeface="Arial"/>
                <a:sym typeface="Arial"/>
              </a:rPr>
              <a:t>Michelle Sarche</a:t>
            </a:r>
            <a:endParaRPr/>
          </a:p>
          <a:p>
            <a:pPr marL="0" marR="0" lvl="0" indent="0" algn="just" rtl="0">
              <a:lnSpc>
                <a:spcPct val="115000"/>
              </a:lnSpc>
              <a:spcBef>
                <a:spcPts val="0"/>
              </a:spcBef>
              <a:spcAft>
                <a:spcPts val="0"/>
              </a:spcAft>
              <a:buClr>
                <a:schemeClr val="dk1"/>
              </a:buClr>
              <a:buSzPts val="1200"/>
              <a:buFont typeface="Arial"/>
              <a:buNone/>
            </a:pPr>
            <a:r>
              <a:rPr lang="en-US" sz="1200">
                <a:solidFill>
                  <a:schemeClr val="dk1"/>
                </a:solidFill>
                <a:latin typeface="Arial"/>
                <a:ea typeface="Arial"/>
                <a:cs typeface="Arial"/>
                <a:sym typeface="Arial"/>
              </a:rPr>
              <a:t>University of Colorado Anschutz Medical Campus</a:t>
            </a:r>
            <a:endParaRPr/>
          </a:p>
          <a:p>
            <a:pPr marL="0" marR="0" lvl="0" indent="0" algn="just" rtl="0">
              <a:lnSpc>
                <a:spcPct val="115000"/>
              </a:lnSpc>
              <a:spcBef>
                <a:spcPts val="0"/>
              </a:spcBef>
              <a:spcAft>
                <a:spcPts val="0"/>
              </a:spcAft>
              <a:buClr>
                <a:schemeClr val="dk1"/>
              </a:buClr>
              <a:buSzPts val="800"/>
              <a:buFont typeface="Arial"/>
              <a:buNone/>
            </a:pPr>
            <a:endParaRPr sz="800">
              <a:solidFill>
                <a:schemeClr val="dk1"/>
              </a:solidFill>
              <a:latin typeface="Arial"/>
              <a:ea typeface="Arial"/>
              <a:cs typeface="Arial"/>
              <a:sym typeface="Arial"/>
            </a:endParaRPr>
          </a:p>
          <a:p>
            <a:pPr marL="0" marR="0" lvl="0" indent="0" algn="just" rtl="0">
              <a:lnSpc>
                <a:spcPct val="115000"/>
              </a:lnSpc>
              <a:spcBef>
                <a:spcPts val="0"/>
              </a:spcBef>
              <a:spcAft>
                <a:spcPts val="0"/>
              </a:spcAft>
              <a:buClr>
                <a:schemeClr val="dk1"/>
              </a:buClr>
              <a:buSzPts val="1400"/>
              <a:buFont typeface="Arial"/>
              <a:buNone/>
            </a:pPr>
            <a:r>
              <a:rPr lang="en-US" sz="1400">
                <a:solidFill>
                  <a:schemeClr val="dk1"/>
                </a:solidFill>
                <a:latin typeface="Arial"/>
                <a:ea typeface="Arial"/>
                <a:cs typeface="Arial"/>
                <a:sym typeface="Arial"/>
              </a:rPr>
              <a:t>Florencia Torche</a:t>
            </a:r>
            <a:endParaRPr/>
          </a:p>
          <a:p>
            <a:pPr marL="0" marR="0" lvl="0" indent="0" algn="just" rtl="0">
              <a:lnSpc>
                <a:spcPct val="115000"/>
              </a:lnSpc>
              <a:spcBef>
                <a:spcPts val="0"/>
              </a:spcBef>
              <a:spcAft>
                <a:spcPts val="0"/>
              </a:spcAft>
              <a:buClr>
                <a:schemeClr val="dk1"/>
              </a:buClr>
              <a:buSzPts val="1200"/>
              <a:buFont typeface="Arial"/>
              <a:buNone/>
            </a:pPr>
            <a:r>
              <a:rPr lang="en-US" sz="1200">
                <a:solidFill>
                  <a:schemeClr val="dk1"/>
                </a:solidFill>
                <a:latin typeface="Arial"/>
                <a:ea typeface="Arial"/>
                <a:cs typeface="Arial"/>
                <a:sym typeface="Arial"/>
              </a:rPr>
              <a:t>Stanford University</a:t>
            </a:r>
            <a:endParaRPr/>
          </a:p>
          <a:p>
            <a:pPr marL="0" marR="0" lvl="0" indent="0" algn="just" rtl="0">
              <a:lnSpc>
                <a:spcPct val="115000"/>
              </a:lnSpc>
              <a:spcBef>
                <a:spcPts val="0"/>
              </a:spcBef>
              <a:spcAft>
                <a:spcPts val="0"/>
              </a:spcAft>
              <a:buClr>
                <a:schemeClr val="dk1"/>
              </a:buClr>
              <a:buSzPts val="800"/>
              <a:buFont typeface="Arial"/>
              <a:buNone/>
            </a:pPr>
            <a:endParaRPr sz="800">
              <a:solidFill>
                <a:schemeClr val="dk1"/>
              </a:solidFill>
              <a:latin typeface="Arial"/>
              <a:ea typeface="Arial"/>
              <a:cs typeface="Arial"/>
              <a:sym typeface="Arial"/>
            </a:endParaRPr>
          </a:p>
          <a:p>
            <a:pPr marL="0" marR="0" lvl="0" indent="0" algn="just" rtl="0">
              <a:lnSpc>
                <a:spcPct val="115000"/>
              </a:lnSpc>
              <a:spcBef>
                <a:spcPts val="0"/>
              </a:spcBef>
              <a:spcAft>
                <a:spcPts val="0"/>
              </a:spcAft>
              <a:buClr>
                <a:schemeClr val="dk1"/>
              </a:buClr>
              <a:buSzPts val="1400"/>
              <a:buFont typeface="Arial"/>
              <a:buNone/>
            </a:pPr>
            <a:r>
              <a:rPr lang="en-US" sz="1400">
                <a:solidFill>
                  <a:schemeClr val="dk1"/>
                </a:solidFill>
                <a:latin typeface="Arial"/>
                <a:ea typeface="Arial"/>
                <a:cs typeface="Arial"/>
                <a:sym typeface="Arial"/>
              </a:rPr>
              <a:t>Joseph L. Wright</a:t>
            </a:r>
            <a:endParaRPr/>
          </a:p>
          <a:p>
            <a:pPr marL="0" marR="0" lvl="0" indent="0" algn="just" rtl="0">
              <a:lnSpc>
                <a:spcPct val="115000"/>
              </a:lnSpc>
              <a:spcBef>
                <a:spcPts val="0"/>
              </a:spcBef>
              <a:spcAft>
                <a:spcPts val="0"/>
              </a:spcAft>
              <a:buClr>
                <a:schemeClr val="dk1"/>
              </a:buClr>
              <a:buSzPts val="1200"/>
              <a:buFont typeface="Arial"/>
              <a:buNone/>
            </a:pPr>
            <a:r>
              <a:rPr lang="en-US" sz="1200">
                <a:solidFill>
                  <a:schemeClr val="dk1"/>
                </a:solidFill>
                <a:latin typeface="Arial"/>
                <a:ea typeface="Arial"/>
                <a:cs typeface="Arial"/>
                <a:sym typeface="Arial"/>
              </a:rPr>
              <a:t>Harvard University</a:t>
            </a:r>
            <a:endParaRPr/>
          </a:p>
          <a:p>
            <a:pPr marL="0" marR="0" lvl="0" indent="0" algn="just" rtl="0">
              <a:lnSpc>
                <a:spcPct val="115000"/>
              </a:lnSpc>
              <a:spcBef>
                <a:spcPts val="0"/>
              </a:spcBef>
              <a:spcAft>
                <a:spcPts val="0"/>
              </a:spcAft>
              <a:buClr>
                <a:schemeClr val="dk1"/>
              </a:buClr>
              <a:buSzPts val="800"/>
              <a:buFont typeface="Arial"/>
              <a:buNone/>
            </a:pPr>
            <a:endParaRPr sz="800">
              <a:solidFill>
                <a:schemeClr val="dk1"/>
              </a:solidFill>
              <a:latin typeface="Arial"/>
              <a:ea typeface="Arial"/>
              <a:cs typeface="Arial"/>
              <a:sym typeface="Arial"/>
            </a:endParaRPr>
          </a:p>
          <a:p>
            <a:pPr marL="0" marR="0" lvl="0" indent="0" algn="just" rtl="0">
              <a:lnSpc>
                <a:spcPct val="115000"/>
              </a:lnSpc>
              <a:spcBef>
                <a:spcPts val="0"/>
              </a:spcBef>
              <a:spcAft>
                <a:spcPts val="0"/>
              </a:spcAft>
              <a:buClr>
                <a:schemeClr val="dk1"/>
              </a:buClr>
              <a:buSzPts val="1400"/>
              <a:buFont typeface="Arial"/>
              <a:buNone/>
            </a:pPr>
            <a:r>
              <a:rPr lang="en-US" sz="1400">
                <a:solidFill>
                  <a:schemeClr val="dk1"/>
                </a:solidFill>
                <a:latin typeface="Arial"/>
                <a:ea typeface="Arial"/>
                <a:cs typeface="Arial"/>
                <a:sym typeface="Arial"/>
              </a:rPr>
              <a:t>Marci Ybarra</a:t>
            </a:r>
            <a:endParaRPr/>
          </a:p>
          <a:p>
            <a:pPr marL="0" marR="0" lvl="0" indent="0" algn="just" rtl="0">
              <a:lnSpc>
                <a:spcPct val="115000"/>
              </a:lnSpc>
              <a:spcBef>
                <a:spcPts val="0"/>
              </a:spcBef>
              <a:spcAft>
                <a:spcPts val="0"/>
              </a:spcAft>
              <a:buClr>
                <a:schemeClr val="dk1"/>
              </a:buClr>
              <a:buSzPts val="1200"/>
              <a:buFont typeface="Arial"/>
              <a:buNone/>
            </a:pPr>
            <a:r>
              <a:rPr lang="en-US" sz="1200">
                <a:solidFill>
                  <a:schemeClr val="dk1"/>
                </a:solidFill>
                <a:latin typeface="Arial"/>
                <a:ea typeface="Arial"/>
                <a:cs typeface="Arial"/>
                <a:sym typeface="Arial"/>
              </a:rPr>
              <a:t>University of Wisconsin</a:t>
            </a:r>
            <a:endParaRPr/>
          </a:p>
          <a:p>
            <a:pPr marL="0" marR="0" lvl="0" indent="0" algn="just" rtl="0">
              <a:lnSpc>
                <a:spcPct val="115000"/>
              </a:lnSpc>
              <a:spcBef>
                <a:spcPts val="0"/>
              </a:spcBef>
              <a:spcAft>
                <a:spcPts val="0"/>
              </a:spcAft>
              <a:buClr>
                <a:schemeClr val="dk1"/>
              </a:buClr>
              <a:buSzPts val="800"/>
              <a:buFont typeface="Arial"/>
              <a:buNone/>
            </a:pPr>
            <a:endParaRPr sz="800">
              <a:solidFill>
                <a:schemeClr val="dk1"/>
              </a:solidFill>
              <a:latin typeface="Arial"/>
              <a:ea typeface="Arial"/>
              <a:cs typeface="Arial"/>
              <a:sym typeface="Arial"/>
            </a:endParaRPr>
          </a:p>
          <a:p>
            <a:pPr marL="0" marR="0" lvl="0" indent="0" algn="just" rtl="0">
              <a:lnSpc>
                <a:spcPct val="115000"/>
              </a:lnSpc>
              <a:spcBef>
                <a:spcPts val="0"/>
              </a:spcBef>
              <a:spcAft>
                <a:spcPts val="0"/>
              </a:spcAft>
              <a:buClr>
                <a:schemeClr val="dk1"/>
              </a:buClr>
              <a:buSzPts val="1400"/>
              <a:buFont typeface="Arial"/>
              <a:buNone/>
            </a:pPr>
            <a:r>
              <a:rPr lang="en-US" sz="1400">
                <a:solidFill>
                  <a:schemeClr val="dk1"/>
                </a:solidFill>
                <a:latin typeface="Arial"/>
                <a:ea typeface="Arial"/>
                <a:cs typeface="Arial"/>
                <a:sym typeface="Arial"/>
              </a:rPr>
              <a:t>Alejandra Casillas (</a:t>
            </a:r>
            <a:r>
              <a:rPr lang="en-US" sz="1400" i="1">
                <a:solidFill>
                  <a:schemeClr val="dk1"/>
                </a:solidFill>
                <a:latin typeface="Arial"/>
                <a:ea typeface="Arial"/>
                <a:cs typeface="Arial"/>
                <a:sym typeface="Arial"/>
              </a:rPr>
              <a:t>NAM Scholar</a:t>
            </a:r>
            <a:r>
              <a:rPr lang="en-US" sz="1400">
                <a:solidFill>
                  <a:schemeClr val="dk1"/>
                </a:solidFill>
                <a:latin typeface="Arial"/>
                <a:ea typeface="Arial"/>
                <a:cs typeface="Arial"/>
                <a:sym typeface="Arial"/>
              </a:rPr>
              <a:t>)</a:t>
            </a:r>
            <a:endParaRPr/>
          </a:p>
          <a:p>
            <a:pPr marL="0" marR="0" lvl="0" indent="0" algn="just" rtl="0">
              <a:lnSpc>
                <a:spcPct val="115000"/>
              </a:lnSpc>
              <a:spcBef>
                <a:spcPts val="0"/>
              </a:spcBef>
              <a:spcAft>
                <a:spcPts val="0"/>
              </a:spcAft>
              <a:buClr>
                <a:schemeClr val="dk1"/>
              </a:buClr>
              <a:buSzPts val="1200"/>
              <a:buFont typeface="Arial"/>
              <a:buNone/>
            </a:pPr>
            <a:r>
              <a:rPr lang="en-US" sz="1200">
                <a:solidFill>
                  <a:schemeClr val="dk1"/>
                </a:solidFill>
                <a:latin typeface="Arial"/>
                <a:ea typeface="Arial"/>
                <a:cs typeface="Arial"/>
                <a:sym typeface="Arial"/>
              </a:rPr>
              <a:t>University of California, Los Angeles</a:t>
            </a:r>
            <a:endParaRPr/>
          </a:p>
          <a:p>
            <a:pPr marL="0" marR="0" lvl="0" indent="0" algn="l" rtl="0">
              <a:lnSpc>
                <a:spcPct val="110000"/>
              </a:lnSpc>
              <a:spcBef>
                <a:spcPts val="0"/>
              </a:spcBef>
              <a:spcAft>
                <a:spcPts val="0"/>
              </a:spcAft>
              <a:buClr>
                <a:schemeClr val="dk1"/>
              </a:buClr>
              <a:buSzPts val="1200"/>
              <a:buFont typeface="Arial"/>
              <a:buNone/>
            </a:pPr>
            <a:endParaRPr sz="1200">
              <a:solidFill>
                <a:schemeClr val="dk1"/>
              </a:solidFill>
              <a:latin typeface="Arial"/>
              <a:ea typeface="Arial"/>
              <a:cs typeface="Arial"/>
              <a:sym typeface="Arial"/>
            </a:endParaRPr>
          </a:p>
          <a:p>
            <a:pPr marL="0" marR="0" lvl="0" indent="0" algn="l" rtl="0">
              <a:lnSpc>
                <a:spcPct val="110000"/>
              </a:lnSpc>
              <a:spcBef>
                <a:spcPts val="0"/>
              </a:spcBef>
              <a:spcAft>
                <a:spcPts val="0"/>
              </a:spcAft>
              <a:buClr>
                <a:schemeClr val="dk1"/>
              </a:buClr>
              <a:buSzPts val="1400"/>
              <a:buFont typeface="Arial"/>
              <a:buNone/>
            </a:pPr>
            <a:r>
              <a:rPr lang="en-US" sz="1400">
                <a:solidFill>
                  <a:schemeClr val="dk1"/>
                </a:solidFill>
                <a:latin typeface="Arial"/>
                <a:ea typeface="Arial"/>
                <a:cs typeface="Arial"/>
                <a:sym typeface="Arial"/>
              </a:rPr>
              <a:t>Staff: Jennifer Appleton Gootman, Adam Jones, Sunia Young, Emily P. Backes, Natacha Blain</a:t>
            </a:r>
            <a:endParaRPr/>
          </a:p>
          <a:p>
            <a:pPr marL="0" marR="0" lvl="0" indent="0" algn="just" rtl="0">
              <a:lnSpc>
                <a:spcPct val="115000"/>
              </a:lnSpc>
              <a:spcBef>
                <a:spcPts val="0"/>
              </a:spcBef>
              <a:spcAft>
                <a:spcPts val="0"/>
              </a:spcAft>
              <a:buClr>
                <a:schemeClr val="dk1"/>
              </a:buClr>
              <a:buSzPts val="1200"/>
              <a:buFont typeface="Arial"/>
              <a:buNone/>
            </a:pPr>
            <a:endParaRPr sz="1200">
              <a:solidFill>
                <a:schemeClr val="dk1"/>
              </a:solidFill>
              <a:latin typeface="Arial"/>
              <a:ea typeface="Arial"/>
              <a:cs typeface="Arial"/>
              <a:sym typeface="Arial"/>
            </a:endParaRPr>
          </a:p>
          <a:p>
            <a:pPr marL="0" marR="0" lvl="0" indent="0" algn="just" rtl="0">
              <a:lnSpc>
                <a:spcPct val="115000"/>
              </a:lnSpc>
              <a:spcBef>
                <a:spcPts val="0"/>
              </a:spcBef>
              <a:spcAft>
                <a:spcPts val="0"/>
              </a:spcAft>
              <a:buClr>
                <a:schemeClr val="dk1"/>
              </a:buClr>
              <a:buSzPts val="1200"/>
              <a:buFont typeface="Arial"/>
              <a:buNone/>
            </a:pPr>
            <a:endParaRPr sz="1200">
              <a:solidFill>
                <a:schemeClr val="dk1"/>
              </a:solidFill>
              <a:latin typeface="Arial"/>
              <a:ea typeface="Arial"/>
              <a:cs typeface="Arial"/>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BC5E631C-5A56-8DFF-4684-7443A42BFCA1}"/>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D719527-7B7D-4A2D-ABD1-359B6741A748}" type="slidenum">
              <a:rPr kumimoji="0" lang="en-US" sz="950" b="0" i="0" u="none" strike="noStrike" kern="1200" cap="none" spc="0" normalizeH="0" baseline="0" noProof="0" smtClean="0">
                <a:ln>
                  <a:noFill/>
                </a:ln>
                <a:solidFill>
                  <a:srgbClr val="7F7F7F"/>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950" b="0" i="0" u="none" strike="noStrike" kern="1200" cap="none" spc="0" normalizeH="0" baseline="0" noProof="0">
              <a:ln>
                <a:noFill/>
              </a:ln>
              <a:solidFill>
                <a:srgbClr val="7F7F7F"/>
              </a:solidFill>
              <a:effectLst/>
              <a:uLnTx/>
              <a:uFillTx/>
              <a:latin typeface="Arial"/>
              <a:ea typeface="+mn-ea"/>
              <a:cs typeface="+mn-cs"/>
            </a:endParaRPr>
          </a:p>
        </p:txBody>
      </p:sp>
      <p:sp>
        <p:nvSpPr>
          <p:cNvPr id="8" name="Picture Placeholder 7">
            <a:extLst>
              <a:ext uri="{FF2B5EF4-FFF2-40B4-BE49-F238E27FC236}">
                <a16:creationId xmlns:a16="http://schemas.microsoft.com/office/drawing/2014/main" id="{46EE19E8-98D3-48C2-D45F-154E97757EC7}"/>
              </a:ext>
            </a:extLst>
          </p:cNvPr>
          <p:cNvSpPr>
            <a:spLocks noGrp="1"/>
          </p:cNvSpPr>
          <p:nvPr>
            <p:ph type="pic" sz="quarter" idx="13"/>
          </p:nvPr>
        </p:nvSpPr>
        <p:spPr/>
      </p:sp>
      <p:sp>
        <p:nvSpPr>
          <p:cNvPr id="3" name="Text Placeholder 2">
            <a:extLst>
              <a:ext uri="{FF2B5EF4-FFF2-40B4-BE49-F238E27FC236}">
                <a16:creationId xmlns:a16="http://schemas.microsoft.com/office/drawing/2014/main" id="{2727E9CB-538B-7FFD-B76B-345B07B7B56C}"/>
              </a:ext>
            </a:extLst>
          </p:cNvPr>
          <p:cNvSpPr>
            <a:spLocks noGrp="1"/>
          </p:cNvSpPr>
          <p:nvPr>
            <p:ph type="body" sz="quarter" idx="14"/>
          </p:nvPr>
        </p:nvSpPr>
        <p:spPr>
          <a:xfrm>
            <a:off x="68708" y="102269"/>
            <a:ext cx="9006583" cy="3097396"/>
          </a:xfrm>
        </p:spPr>
        <p:txBody>
          <a:bodyPr lIns="274320" tIns="365760" rIns="274320" bIns="274320" anchor="ctr" anchorCtr="0"/>
          <a:lstStyle/>
          <a:p>
            <a:pPr marL="0" marR="0" algn="l">
              <a:lnSpc>
                <a:spcPct val="107000"/>
              </a:lnSpc>
              <a:spcBef>
                <a:spcPts val="0"/>
              </a:spcBef>
              <a:spcAft>
                <a:spcPts val="800"/>
              </a:spcAft>
            </a:pPr>
            <a:r>
              <a:rPr lang="en-US" sz="1800" dirty="0">
                <a:effectLst/>
                <a:latin typeface="Times New Roman" panose="02020603050405020304" pitchFamily="18" charset="0"/>
                <a:ea typeface="Calibri" panose="020F0502020204030204" pitchFamily="34" charset="0"/>
              </a:rPr>
              <a:t>“</a:t>
            </a:r>
            <a:r>
              <a:rPr lang="en-US" sz="1800" i="1" dirty="0">
                <a:effectLst/>
                <a:latin typeface="Times New Roman" panose="02020603050405020304" pitchFamily="18" charset="0"/>
                <a:ea typeface="Calibri" panose="020F0502020204030204" pitchFamily="34" charset="0"/>
              </a:rPr>
              <a:t>Children would come back and say they hadn’t seen their grandparents in a while, but when you talked to their families, you’d learn that their grandparents may have passed away. They didn’t know the depths of everything going on, but you could see the social emotional responses of them being withdrawn or being upset, so we could tell that they could feel the effects of things, but not necessarily explain them. It became our jobs to say, for example, you seem like you’ve been kicking toys around a lot today, how are you feeling inside? A major focus of our time became giving them an outlet to be able to express things they don’t know how to express yet.” </a:t>
            </a:r>
          </a:p>
          <a:p>
            <a:pPr marL="0" marR="0" algn="l">
              <a:lnSpc>
                <a:spcPct val="107000"/>
              </a:lnSpc>
              <a:spcBef>
                <a:spcPts val="0"/>
              </a:spcBef>
              <a:spcAft>
                <a:spcPts val="800"/>
              </a:spcAft>
            </a:pPr>
            <a:r>
              <a:rPr lang="en-US" sz="1800" dirty="0">
                <a:effectLst/>
                <a:latin typeface="Times New Roman" panose="02020603050405020304" pitchFamily="18" charset="0"/>
                <a:ea typeface="Calibri" panose="020F0502020204030204" pitchFamily="34" charset="0"/>
              </a:rPr>
              <a:t>Listening Participant, Teacher</a:t>
            </a:r>
            <a:r>
              <a:rPr lang="en-US" sz="1800" i="1" dirty="0">
                <a:effectLst/>
                <a:latin typeface="Times New Roman" panose="02020603050405020304" pitchFamily="18" charset="0"/>
                <a:ea typeface="Calibri" panose="020F0502020204030204" pitchFamily="34" charset="0"/>
              </a:rPr>
              <a:t> </a:t>
            </a:r>
          </a:p>
        </p:txBody>
      </p:sp>
      <p:pic>
        <p:nvPicPr>
          <p:cNvPr id="4" name="Picture 3" descr="A person and a child sitting at a table&#10;&#10;Description automatically generated with low confidence">
            <a:extLst>
              <a:ext uri="{FF2B5EF4-FFF2-40B4-BE49-F238E27FC236}">
                <a16:creationId xmlns:a16="http://schemas.microsoft.com/office/drawing/2014/main" id="{EFBC24D4-37A0-9719-D2CC-26D1B6C791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48018" y="2531767"/>
            <a:ext cx="3703877" cy="2552528"/>
          </a:xfrm>
          <a:prstGeom prst="rect">
            <a:avLst/>
          </a:prstGeom>
        </p:spPr>
      </p:pic>
    </p:spTree>
    <p:extLst>
      <p:ext uri="{BB962C8B-B14F-4D97-AF65-F5344CB8AC3E}">
        <p14:creationId xmlns:p14="http://schemas.microsoft.com/office/powerpoint/2010/main" val="29396227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99"/>
        <p:cNvGrpSpPr/>
        <p:nvPr/>
      </p:nvGrpSpPr>
      <p:grpSpPr>
        <a:xfrm>
          <a:off x="0" y="0"/>
          <a:ext cx="0" cy="0"/>
          <a:chOff x="0" y="0"/>
          <a:chExt cx="0" cy="0"/>
        </a:xfrm>
      </p:grpSpPr>
      <p:sp>
        <p:nvSpPr>
          <p:cNvPr id="500" name="Google Shape;500;p35"/>
          <p:cNvSpPr txBox="1">
            <a:spLocks noGrp="1"/>
          </p:cNvSpPr>
          <p:nvPr>
            <p:ph type="title"/>
          </p:nvPr>
        </p:nvSpPr>
        <p:spPr>
          <a:xfrm>
            <a:off x="497205" y="327660"/>
            <a:ext cx="7201864" cy="644007"/>
          </a:xfrm>
          <a:prstGeom prst="rect">
            <a:avLst/>
          </a:prstGeom>
          <a:noFill/>
          <a:ln>
            <a:noFill/>
          </a:ln>
        </p:spPr>
        <p:txBody>
          <a:bodyPr spcFirstLastPara="1" wrap="square" lIns="0" tIns="0" rIns="0" bIns="0" anchor="t" anchorCtr="0">
            <a:noAutofit/>
          </a:bodyPr>
          <a:lstStyle/>
          <a:p>
            <a:pPr marL="0" lvl="0" indent="0" algn="ctr" rtl="0">
              <a:lnSpc>
                <a:spcPct val="90000"/>
              </a:lnSpc>
              <a:spcBef>
                <a:spcPts val="0"/>
              </a:spcBef>
              <a:spcAft>
                <a:spcPts val="0"/>
              </a:spcAft>
              <a:buClr>
                <a:schemeClr val="dk2"/>
              </a:buClr>
              <a:buSzPts val="2400"/>
              <a:buFont typeface="Georgia"/>
              <a:buNone/>
            </a:pPr>
            <a:r>
              <a:rPr lang="en-US"/>
              <a:t>265,000 Bereaved Children</a:t>
            </a:r>
            <a:endParaRPr/>
          </a:p>
        </p:txBody>
      </p:sp>
      <p:sp>
        <p:nvSpPr>
          <p:cNvPr id="501" name="Google Shape;501;p35"/>
          <p:cNvSpPr txBox="1">
            <a:spLocks noGrp="1"/>
          </p:cNvSpPr>
          <p:nvPr>
            <p:ph type="body" idx="1"/>
          </p:nvPr>
        </p:nvSpPr>
        <p:spPr>
          <a:xfrm>
            <a:off x="618245" y="1035999"/>
            <a:ext cx="3611880" cy="1630362"/>
          </a:xfrm>
          <a:prstGeom prst="rect">
            <a:avLst/>
          </a:prstGeom>
          <a:solidFill>
            <a:srgbClr val="315470"/>
          </a:solidFill>
          <a:ln w="50800" cap="flat" cmpd="sng">
            <a:solidFill>
              <a:schemeClr val="dk1"/>
            </a:solidFill>
            <a:prstDash val="solid"/>
            <a:round/>
            <a:headEnd type="none" w="sm" len="sm"/>
            <a:tailEnd type="none" w="sm" len="sm"/>
          </a:ln>
        </p:spPr>
        <p:txBody>
          <a:bodyPr spcFirstLastPara="1" wrap="square" lIns="0" tIns="0" rIns="0" bIns="0" anchor="t" anchorCtr="0">
            <a:noAutofit/>
          </a:bodyPr>
          <a:lstStyle/>
          <a:p>
            <a:pPr marL="0" lvl="0" indent="0" algn="ctr" rtl="0">
              <a:lnSpc>
                <a:spcPct val="100000"/>
              </a:lnSpc>
              <a:spcBef>
                <a:spcPts val="0"/>
              </a:spcBef>
              <a:spcAft>
                <a:spcPts val="0"/>
              </a:spcAft>
              <a:buClr>
                <a:schemeClr val="dk1"/>
              </a:buClr>
              <a:buSzPts val="1200"/>
              <a:buNone/>
            </a:pPr>
            <a:endParaRPr>
              <a:latin typeface="Georgia"/>
              <a:ea typeface="Georgia"/>
              <a:cs typeface="Georgia"/>
              <a:sym typeface="Georgia"/>
            </a:endParaRPr>
          </a:p>
          <a:p>
            <a:pPr marL="0" lvl="0" indent="0" algn="ctr" rtl="0">
              <a:lnSpc>
                <a:spcPct val="100000"/>
              </a:lnSpc>
              <a:spcBef>
                <a:spcPts val="300"/>
              </a:spcBef>
              <a:spcAft>
                <a:spcPts val="0"/>
              </a:spcAft>
              <a:buClr>
                <a:schemeClr val="lt1"/>
              </a:buClr>
              <a:buSzPts val="2000"/>
              <a:buNone/>
            </a:pPr>
            <a:r>
              <a:rPr lang="en-US" sz="2000">
                <a:solidFill>
                  <a:schemeClr val="lt1"/>
                </a:solidFill>
                <a:latin typeface="Georgia"/>
                <a:ea typeface="Georgia"/>
                <a:cs typeface="Georgia"/>
                <a:sym typeface="Georgia"/>
              </a:rPr>
              <a:t>Native American Children</a:t>
            </a:r>
            <a:endParaRPr/>
          </a:p>
          <a:p>
            <a:pPr marL="0" lvl="0" indent="0" algn="ctr" rtl="0">
              <a:lnSpc>
                <a:spcPct val="100000"/>
              </a:lnSpc>
              <a:spcBef>
                <a:spcPts val="300"/>
              </a:spcBef>
              <a:spcAft>
                <a:spcPts val="0"/>
              </a:spcAft>
              <a:buClr>
                <a:schemeClr val="dk1"/>
              </a:buClr>
              <a:buSzPts val="800"/>
              <a:buNone/>
            </a:pPr>
            <a:endParaRPr sz="800">
              <a:solidFill>
                <a:schemeClr val="lt1"/>
              </a:solidFill>
            </a:endParaRPr>
          </a:p>
          <a:p>
            <a:pPr marL="0" lvl="0" indent="0" algn="ctr" rtl="0">
              <a:lnSpc>
                <a:spcPct val="100000"/>
              </a:lnSpc>
              <a:spcBef>
                <a:spcPts val="300"/>
              </a:spcBef>
              <a:spcAft>
                <a:spcPts val="0"/>
              </a:spcAft>
              <a:buClr>
                <a:schemeClr val="lt1"/>
              </a:buClr>
              <a:buSzPts val="4400"/>
              <a:buNone/>
            </a:pPr>
            <a:r>
              <a:rPr lang="en-US" sz="4400">
                <a:solidFill>
                  <a:schemeClr val="lt1"/>
                </a:solidFill>
                <a:latin typeface="Georgia"/>
                <a:ea typeface="Georgia"/>
                <a:cs typeface="Georgia"/>
                <a:sym typeface="Georgia"/>
              </a:rPr>
              <a:t>1 in 168</a:t>
            </a:r>
            <a:endParaRPr/>
          </a:p>
        </p:txBody>
      </p:sp>
      <p:sp>
        <p:nvSpPr>
          <p:cNvPr id="502" name="Google Shape;502;p35"/>
          <p:cNvSpPr txBox="1">
            <a:spLocks noGrp="1"/>
          </p:cNvSpPr>
          <p:nvPr>
            <p:ph type="sldNum" idx="12"/>
          </p:nvPr>
        </p:nvSpPr>
        <p:spPr>
          <a:xfrm>
            <a:off x="8111490" y="4831087"/>
            <a:ext cx="300989" cy="146194"/>
          </a:xfrm>
          <a:prstGeom prst="rect">
            <a:avLst/>
          </a:prstGeom>
          <a:noFill/>
          <a:ln>
            <a:noFill/>
          </a:ln>
        </p:spPr>
        <p:txBody>
          <a:bodyPr spcFirstLastPara="1" wrap="square" lIns="0" tIns="0" rIns="0" bIns="0" anchor="ctr" anchorCtr="0">
            <a:spAutoFit/>
          </a:bodyPr>
          <a:lstStyle/>
          <a:p>
            <a:pPr marL="0" lvl="0" indent="0" algn="r" rtl="0">
              <a:spcBef>
                <a:spcPts val="0"/>
              </a:spcBef>
              <a:spcAft>
                <a:spcPts val="0"/>
              </a:spcAft>
              <a:buNone/>
            </a:pPr>
            <a:fld id="{00000000-1234-1234-1234-123412341234}" type="slidenum">
              <a:rPr lang="en-US"/>
              <a:t>31</a:t>
            </a:fld>
            <a:endParaRPr/>
          </a:p>
        </p:txBody>
      </p:sp>
      <p:sp>
        <p:nvSpPr>
          <p:cNvPr id="503" name="Google Shape;503;p35"/>
          <p:cNvSpPr txBox="1">
            <a:spLocks noGrp="1"/>
          </p:cNvSpPr>
          <p:nvPr>
            <p:ph type="body" idx="2"/>
          </p:nvPr>
        </p:nvSpPr>
        <p:spPr>
          <a:xfrm>
            <a:off x="4650104" y="1035999"/>
            <a:ext cx="3611880" cy="1630362"/>
          </a:xfrm>
          <a:prstGeom prst="rect">
            <a:avLst/>
          </a:prstGeom>
          <a:solidFill>
            <a:srgbClr val="73531D"/>
          </a:solidFill>
          <a:ln w="50800" cap="flat" cmpd="sng">
            <a:solidFill>
              <a:schemeClr val="dk1"/>
            </a:solidFill>
            <a:prstDash val="solid"/>
            <a:round/>
            <a:headEnd type="none" w="sm" len="sm"/>
            <a:tailEnd type="none" w="sm" len="sm"/>
          </a:ln>
        </p:spPr>
        <p:txBody>
          <a:bodyPr spcFirstLastPara="1" wrap="square" lIns="0" tIns="0" rIns="0" bIns="0" anchor="t" anchorCtr="0">
            <a:noAutofit/>
          </a:bodyPr>
          <a:lstStyle/>
          <a:p>
            <a:pPr marL="0" lvl="0" indent="0" algn="ctr" rtl="0">
              <a:lnSpc>
                <a:spcPct val="100000"/>
              </a:lnSpc>
              <a:spcBef>
                <a:spcPts val="0"/>
              </a:spcBef>
              <a:spcAft>
                <a:spcPts val="0"/>
              </a:spcAft>
              <a:buClr>
                <a:schemeClr val="dk1"/>
              </a:buClr>
              <a:buSzPts val="1200"/>
              <a:buNone/>
            </a:pPr>
            <a:endParaRPr>
              <a:solidFill>
                <a:schemeClr val="lt1"/>
              </a:solidFill>
              <a:latin typeface="Georgia"/>
              <a:ea typeface="Georgia"/>
              <a:cs typeface="Georgia"/>
              <a:sym typeface="Georgia"/>
            </a:endParaRPr>
          </a:p>
          <a:p>
            <a:pPr marL="0" lvl="0" indent="0" algn="ctr" rtl="0">
              <a:lnSpc>
                <a:spcPct val="100000"/>
              </a:lnSpc>
              <a:spcBef>
                <a:spcPts val="300"/>
              </a:spcBef>
              <a:spcAft>
                <a:spcPts val="0"/>
              </a:spcAft>
              <a:buClr>
                <a:schemeClr val="lt1"/>
              </a:buClr>
              <a:buSzPts val="2000"/>
              <a:buNone/>
            </a:pPr>
            <a:r>
              <a:rPr lang="en-US" sz="2000">
                <a:solidFill>
                  <a:schemeClr val="lt1"/>
                </a:solidFill>
                <a:latin typeface="Georgia"/>
                <a:ea typeface="Georgia"/>
                <a:cs typeface="Georgia"/>
                <a:sym typeface="Georgia"/>
              </a:rPr>
              <a:t>Black Children</a:t>
            </a:r>
            <a:endParaRPr/>
          </a:p>
          <a:p>
            <a:pPr marL="173038" lvl="0" indent="-122238" algn="ctr" rtl="0">
              <a:lnSpc>
                <a:spcPct val="100000"/>
              </a:lnSpc>
              <a:spcBef>
                <a:spcPts val="300"/>
              </a:spcBef>
              <a:spcAft>
                <a:spcPts val="0"/>
              </a:spcAft>
              <a:buClr>
                <a:schemeClr val="dk1"/>
              </a:buClr>
              <a:buSzPts val="800"/>
              <a:buNone/>
            </a:pPr>
            <a:endParaRPr sz="800">
              <a:solidFill>
                <a:schemeClr val="lt1"/>
              </a:solidFill>
              <a:latin typeface="Georgia"/>
              <a:ea typeface="Georgia"/>
              <a:cs typeface="Georgia"/>
              <a:sym typeface="Georgia"/>
            </a:endParaRPr>
          </a:p>
          <a:p>
            <a:pPr marL="0" lvl="0" indent="0" algn="ctr" rtl="0">
              <a:lnSpc>
                <a:spcPct val="100000"/>
              </a:lnSpc>
              <a:spcBef>
                <a:spcPts val="300"/>
              </a:spcBef>
              <a:spcAft>
                <a:spcPts val="0"/>
              </a:spcAft>
              <a:buClr>
                <a:schemeClr val="lt1"/>
              </a:buClr>
              <a:buSzPts val="4400"/>
              <a:buNone/>
            </a:pPr>
            <a:r>
              <a:rPr lang="en-US" sz="4400">
                <a:solidFill>
                  <a:schemeClr val="lt1"/>
                </a:solidFill>
                <a:latin typeface="Georgia"/>
                <a:ea typeface="Georgia"/>
                <a:cs typeface="Georgia"/>
                <a:sym typeface="Georgia"/>
              </a:rPr>
              <a:t>1 in 310</a:t>
            </a:r>
            <a:endParaRPr/>
          </a:p>
        </p:txBody>
      </p:sp>
      <p:sp>
        <p:nvSpPr>
          <p:cNvPr id="504" name="Google Shape;504;p35"/>
          <p:cNvSpPr txBox="1">
            <a:spLocks noGrp="1"/>
          </p:cNvSpPr>
          <p:nvPr>
            <p:ph type="body" idx="3"/>
          </p:nvPr>
        </p:nvSpPr>
        <p:spPr>
          <a:xfrm>
            <a:off x="618245" y="2933543"/>
            <a:ext cx="3611880" cy="1630362"/>
          </a:xfrm>
          <a:prstGeom prst="rect">
            <a:avLst/>
          </a:prstGeom>
          <a:solidFill>
            <a:srgbClr val="73531D"/>
          </a:solidFill>
          <a:ln w="50800" cap="flat" cmpd="sng">
            <a:solidFill>
              <a:schemeClr val="dk1"/>
            </a:solidFill>
            <a:prstDash val="solid"/>
            <a:round/>
            <a:headEnd type="none" w="sm" len="sm"/>
            <a:tailEnd type="none" w="sm" len="sm"/>
          </a:ln>
        </p:spPr>
        <p:txBody>
          <a:bodyPr spcFirstLastPara="1" wrap="square" lIns="0" tIns="0" rIns="0" bIns="0" anchor="t" anchorCtr="0">
            <a:noAutofit/>
          </a:bodyPr>
          <a:lstStyle/>
          <a:p>
            <a:pPr marL="0" lvl="0" indent="0" algn="ctr" rtl="0">
              <a:lnSpc>
                <a:spcPct val="100000"/>
              </a:lnSpc>
              <a:spcBef>
                <a:spcPts val="0"/>
              </a:spcBef>
              <a:spcAft>
                <a:spcPts val="0"/>
              </a:spcAft>
              <a:buClr>
                <a:schemeClr val="dk1"/>
              </a:buClr>
              <a:buSzPts val="1200"/>
              <a:buNone/>
            </a:pPr>
            <a:endParaRPr>
              <a:solidFill>
                <a:schemeClr val="lt1"/>
              </a:solidFill>
              <a:latin typeface="Georgia"/>
              <a:ea typeface="Georgia"/>
              <a:cs typeface="Georgia"/>
              <a:sym typeface="Georgia"/>
            </a:endParaRPr>
          </a:p>
          <a:p>
            <a:pPr marL="0" lvl="0" indent="0" algn="ctr" rtl="0">
              <a:lnSpc>
                <a:spcPct val="100000"/>
              </a:lnSpc>
              <a:spcBef>
                <a:spcPts val="300"/>
              </a:spcBef>
              <a:spcAft>
                <a:spcPts val="0"/>
              </a:spcAft>
              <a:buClr>
                <a:schemeClr val="lt1"/>
              </a:buClr>
              <a:buSzPts val="2000"/>
              <a:buNone/>
            </a:pPr>
            <a:r>
              <a:rPr lang="en-US" sz="2000">
                <a:solidFill>
                  <a:schemeClr val="lt1"/>
                </a:solidFill>
                <a:latin typeface="Georgia"/>
                <a:ea typeface="Georgia"/>
                <a:cs typeface="Georgia"/>
                <a:sym typeface="Georgia"/>
              </a:rPr>
              <a:t>Latino Children</a:t>
            </a:r>
            <a:endParaRPr/>
          </a:p>
          <a:p>
            <a:pPr marL="173038" lvl="0" indent="-122238" algn="ctr" rtl="0">
              <a:lnSpc>
                <a:spcPct val="100000"/>
              </a:lnSpc>
              <a:spcBef>
                <a:spcPts val="300"/>
              </a:spcBef>
              <a:spcAft>
                <a:spcPts val="0"/>
              </a:spcAft>
              <a:buClr>
                <a:schemeClr val="dk1"/>
              </a:buClr>
              <a:buSzPts val="800"/>
              <a:buNone/>
            </a:pPr>
            <a:endParaRPr sz="800">
              <a:solidFill>
                <a:schemeClr val="lt1"/>
              </a:solidFill>
              <a:latin typeface="Georgia"/>
              <a:ea typeface="Georgia"/>
              <a:cs typeface="Georgia"/>
              <a:sym typeface="Georgia"/>
            </a:endParaRPr>
          </a:p>
          <a:p>
            <a:pPr marL="0" lvl="0" indent="0" algn="ctr" rtl="0">
              <a:lnSpc>
                <a:spcPct val="100000"/>
              </a:lnSpc>
              <a:spcBef>
                <a:spcPts val="300"/>
              </a:spcBef>
              <a:spcAft>
                <a:spcPts val="0"/>
              </a:spcAft>
              <a:buClr>
                <a:schemeClr val="lt1"/>
              </a:buClr>
              <a:buSzPts val="4400"/>
              <a:buNone/>
            </a:pPr>
            <a:r>
              <a:rPr lang="en-US" sz="4400">
                <a:solidFill>
                  <a:schemeClr val="lt1"/>
                </a:solidFill>
                <a:latin typeface="Georgia"/>
                <a:ea typeface="Georgia"/>
                <a:cs typeface="Georgia"/>
                <a:sym typeface="Georgia"/>
              </a:rPr>
              <a:t>1 in 412</a:t>
            </a:r>
            <a:endParaRPr/>
          </a:p>
        </p:txBody>
      </p:sp>
      <p:sp>
        <p:nvSpPr>
          <p:cNvPr id="505" name="Google Shape;505;p35"/>
          <p:cNvSpPr txBox="1">
            <a:spLocks noGrp="1"/>
          </p:cNvSpPr>
          <p:nvPr>
            <p:ph type="body" idx="4"/>
          </p:nvPr>
        </p:nvSpPr>
        <p:spPr>
          <a:xfrm>
            <a:off x="4650104" y="2933543"/>
            <a:ext cx="3611880" cy="1630362"/>
          </a:xfrm>
          <a:prstGeom prst="rect">
            <a:avLst/>
          </a:prstGeom>
          <a:solidFill>
            <a:srgbClr val="315470"/>
          </a:solidFill>
          <a:ln w="50800" cap="flat" cmpd="sng">
            <a:solidFill>
              <a:schemeClr val="dk1"/>
            </a:solidFill>
            <a:prstDash val="solid"/>
            <a:round/>
            <a:headEnd type="none" w="sm" len="sm"/>
            <a:tailEnd type="none" w="sm" len="sm"/>
          </a:ln>
        </p:spPr>
        <p:txBody>
          <a:bodyPr spcFirstLastPara="1" wrap="square" lIns="0" tIns="0" rIns="0" bIns="0" anchor="t" anchorCtr="0">
            <a:noAutofit/>
          </a:bodyPr>
          <a:lstStyle/>
          <a:p>
            <a:pPr marL="0" lvl="0" indent="0" algn="l" rtl="0">
              <a:lnSpc>
                <a:spcPct val="100000"/>
              </a:lnSpc>
              <a:spcBef>
                <a:spcPts val="0"/>
              </a:spcBef>
              <a:spcAft>
                <a:spcPts val="0"/>
              </a:spcAft>
              <a:buClr>
                <a:schemeClr val="dk1"/>
              </a:buClr>
              <a:buSzPts val="1200"/>
              <a:buNone/>
            </a:pPr>
            <a:endParaRPr>
              <a:solidFill>
                <a:schemeClr val="lt1"/>
              </a:solidFill>
              <a:latin typeface="Georgia"/>
              <a:ea typeface="Georgia"/>
              <a:cs typeface="Georgia"/>
              <a:sym typeface="Georgia"/>
            </a:endParaRPr>
          </a:p>
          <a:p>
            <a:pPr marL="0" lvl="0" indent="0" algn="ctr" rtl="0">
              <a:lnSpc>
                <a:spcPct val="100000"/>
              </a:lnSpc>
              <a:spcBef>
                <a:spcPts val="300"/>
              </a:spcBef>
              <a:spcAft>
                <a:spcPts val="0"/>
              </a:spcAft>
              <a:buClr>
                <a:schemeClr val="lt1"/>
              </a:buClr>
              <a:buSzPts val="2000"/>
              <a:buNone/>
            </a:pPr>
            <a:r>
              <a:rPr lang="en-US" sz="2000">
                <a:solidFill>
                  <a:schemeClr val="lt1"/>
                </a:solidFill>
                <a:latin typeface="Georgia"/>
                <a:ea typeface="Georgia"/>
                <a:cs typeface="Georgia"/>
                <a:sym typeface="Georgia"/>
              </a:rPr>
              <a:t>White Children</a:t>
            </a:r>
            <a:endParaRPr/>
          </a:p>
          <a:p>
            <a:pPr marL="0" lvl="0" indent="0" algn="ctr" rtl="0">
              <a:lnSpc>
                <a:spcPct val="100000"/>
              </a:lnSpc>
              <a:spcBef>
                <a:spcPts val="300"/>
              </a:spcBef>
              <a:spcAft>
                <a:spcPts val="0"/>
              </a:spcAft>
              <a:buClr>
                <a:schemeClr val="dk1"/>
              </a:buClr>
              <a:buSzPts val="1200"/>
              <a:buNone/>
            </a:pPr>
            <a:endParaRPr>
              <a:solidFill>
                <a:schemeClr val="lt1"/>
              </a:solidFill>
              <a:latin typeface="Georgia"/>
              <a:ea typeface="Georgia"/>
              <a:cs typeface="Georgia"/>
              <a:sym typeface="Georgia"/>
            </a:endParaRPr>
          </a:p>
          <a:p>
            <a:pPr marL="0" lvl="0" indent="0" algn="ctr" rtl="0">
              <a:lnSpc>
                <a:spcPct val="100000"/>
              </a:lnSpc>
              <a:spcBef>
                <a:spcPts val="300"/>
              </a:spcBef>
              <a:spcAft>
                <a:spcPts val="0"/>
              </a:spcAft>
              <a:buClr>
                <a:schemeClr val="lt1"/>
              </a:buClr>
              <a:buSzPts val="4400"/>
              <a:buNone/>
            </a:pPr>
            <a:r>
              <a:rPr lang="en-US" sz="4400">
                <a:solidFill>
                  <a:schemeClr val="lt1"/>
                </a:solidFill>
                <a:latin typeface="Georgia"/>
                <a:ea typeface="Georgia"/>
                <a:cs typeface="Georgia"/>
                <a:sym typeface="Georgia"/>
              </a:rPr>
              <a:t>1 in 753</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09"/>
        <p:cNvGrpSpPr/>
        <p:nvPr/>
      </p:nvGrpSpPr>
      <p:grpSpPr>
        <a:xfrm>
          <a:off x="0" y="0"/>
          <a:ext cx="0" cy="0"/>
          <a:chOff x="0" y="0"/>
          <a:chExt cx="0" cy="0"/>
        </a:xfrm>
      </p:grpSpPr>
      <p:sp>
        <p:nvSpPr>
          <p:cNvPr id="510" name="Google Shape;510;p33"/>
          <p:cNvSpPr txBox="1">
            <a:spLocks noGrp="1"/>
          </p:cNvSpPr>
          <p:nvPr>
            <p:ph type="body" idx="1"/>
          </p:nvPr>
        </p:nvSpPr>
        <p:spPr>
          <a:xfrm>
            <a:off x="409292" y="694553"/>
            <a:ext cx="3607288" cy="3617955"/>
          </a:xfrm>
          <a:prstGeom prst="rect">
            <a:avLst/>
          </a:prstGeom>
          <a:noFill/>
          <a:ln>
            <a:noFill/>
          </a:ln>
        </p:spPr>
        <p:txBody>
          <a:bodyPr spcFirstLastPara="1" wrap="square" lIns="0" tIns="0" rIns="0" bIns="0" anchor="t" anchorCtr="0">
            <a:noAutofit/>
          </a:bodyPr>
          <a:lstStyle/>
          <a:p>
            <a:pPr marL="0" lvl="0" indent="0" algn="l" rtl="0">
              <a:lnSpc>
                <a:spcPct val="120000"/>
              </a:lnSpc>
              <a:spcBef>
                <a:spcPts val="0"/>
              </a:spcBef>
              <a:spcAft>
                <a:spcPts val="0"/>
              </a:spcAft>
              <a:buClr>
                <a:schemeClr val="lt1"/>
              </a:buClr>
              <a:buSzPts val="2000"/>
              <a:buNone/>
            </a:pPr>
            <a:r>
              <a:rPr lang="en-US" sz="2000"/>
              <a:t>Children were constantly reminded of the devastation of COVID-19, causing:</a:t>
            </a:r>
            <a:endParaRPr/>
          </a:p>
          <a:p>
            <a:pPr marL="285750" lvl="0" indent="-285750" algn="l" rtl="0">
              <a:lnSpc>
                <a:spcPct val="120000"/>
              </a:lnSpc>
              <a:spcBef>
                <a:spcPts val="600"/>
              </a:spcBef>
              <a:spcAft>
                <a:spcPts val="0"/>
              </a:spcAft>
              <a:buClr>
                <a:schemeClr val="lt1"/>
              </a:buClr>
              <a:buSzPts val="2000"/>
              <a:buFont typeface="Arial"/>
              <a:buChar char="•"/>
            </a:pPr>
            <a:r>
              <a:rPr lang="en-US" sz="2000"/>
              <a:t>Increase awareness of illness and potential death</a:t>
            </a:r>
            <a:endParaRPr/>
          </a:p>
          <a:p>
            <a:pPr marL="285750" lvl="0" indent="-285750" algn="l" rtl="0">
              <a:lnSpc>
                <a:spcPct val="120000"/>
              </a:lnSpc>
              <a:spcBef>
                <a:spcPts val="600"/>
              </a:spcBef>
              <a:spcAft>
                <a:spcPts val="0"/>
              </a:spcAft>
              <a:buClr>
                <a:schemeClr val="lt1"/>
              </a:buClr>
              <a:buSzPts val="2000"/>
              <a:buFont typeface="Arial"/>
              <a:buChar char="•"/>
            </a:pPr>
            <a:r>
              <a:rPr lang="en-US" sz="2000"/>
              <a:t>Fear and perceived threat</a:t>
            </a:r>
            <a:endParaRPr/>
          </a:p>
          <a:p>
            <a:pPr marL="285750" lvl="0" indent="-285750" algn="l" rtl="0">
              <a:lnSpc>
                <a:spcPct val="120000"/>
              </a:lnSpc>
              <a:spcBef>
                <a:spcPts val="600"/>
              </a:spcBef>
              <a:spcAft>
                <a:spcPts val="0"/>
              </a:spcAft>
              <a:buClr>
                <a:schemeClr val="lt1"/>
              </a:buClr>
              <a:buSzPts val="2000"/>
              <a:buFont typeface="Arial"/>
              <a:buChar char="•"/>
            </a:pPr>
            <a:r>
              <a:rPr lang="en-US" sz="2000"/>
              <a:t>Physical and social distancing from loved ones, friends, and school</a:t>
            </a:r>
            <a:endParaRPr/>
          </a:p>
          <a:p>
            <a:pPr marL="0" lvl="0" indent="0" algn="l" rtl="0">
              <a:lnSpc>
                <a:spcPct val="120000"/>
              </a:lnSpc>
              <a:spcBef>
                <a:spcPts val="600"/>
              </a:spcBef>
              <a:spcAft>
                <a:spcPts val="0"/>
              </a:spcAft>
              <a:buClr>
                <a:schemeClr val="lt1"/>
              </a:buClr>
              <a:buSzPts val="2000"/>
              <a:buNone/>
            </a:pPr>
            <a:endParaRPr sz="2000"/>
          </a:p>
        </p:txBody>
      </p:sp>
      <p:sp>
        <p:nvSpPr>
          <p:cNvPr id="511" name="Google Shape;511;p33"/>
          <p:cNvSpPr txBox="1">
            <a:spLocks noGrp="1"/>
          </p:cNvSpPr>
          <p:nvPr>
            <p:ph type="sldNum" idx="12"/>
          </p:nvPr>
        </p:nvSpPr>
        <p:spPr>
          <a:xfrm>
            <a:off x="8111490" y="4831087"/>
            <a:ext cx="300989" cy="146194"/>
          </a:xfrm>
          <a:prstGeom prst="rect">
            <a:avLst/>
          </a:prstGeom>
          <a:noFill/>
          <a:ln>
            <a:noFill/>
          </a:ln>
        </p:spPr>
        <p:txBody>
          <a:bodyPr spcFirstLastPara="1" wrap="square" lIns="0" tIns="0" rIns="0" bIns="0" anchor="ctr" anchorCtr="0">
            <a:spAutoFit/>
          </a:bodyPr>
          <a:lstStyle/>
          <a:p>
            <a:pPr marL="0" lvl="0" indent="0" algn="r" rtl="0">
              <a:spcBef>
                <a:spcPts val="0"/>
              </a:spcBef>
              <a:spcAft>
                <a:spcPts val="0"/>
              </a:spcAft>
              <a:buNone/>
            </a:pPr>
            <a:fld id="{00000000-1234-1234-1234-123412341234}" type="slidenum">
              <a:rPr lang="en-US"/>
              <a:t>32</a:t>
            </a:fld>
            <a:endParaRPr/>
          </a:p>
        </p:txBody>
      </p:sp>
      <p:sp>
        <p:nvSpPr>
          <p:cNvPr id="512" name="Google Shape;512;p33"/>
          <p:cNvSpPr txBox="1">
            <a:spLocks noGrp="1"/>
          </p:cNvSpPr>
          <p:nvPr>
            <p:ph type="body" idx="2"/>
          </p:nvPr>
        </p:nvSpPr>
        <p:spPr>
          <a:xfrm>
            <a:off x="4805363" y="488949"/>
            <a:ext cx="3696086" cy="3996553"/>
          </a:xfrm>
          <a:prstGeom prst="rect">
            <a:avLst/>
          </a:prstGeom>
          <a:solidFill>
            <a:srgbClr val="73531D"/>
          </a:solidFill>
          <a:ln>
            <a:noFill/>
          </a:ln>
        </p:spPr>
        <p:txBody>
          <a:bodyPr spcFirstLastPara="1" wrap="square" lIns="0" tIns="0" rIns="0" bIns="0" anchor="t" anchorCtr="0">
            <a:noAutofit/>
          </a:bodyPr>
          <a:lstStyle/>
          <a:p>
            <a:pPr marL="0" lvl="0" indent="0" algn="l" rtl="0">
              <a:lnSpc>
                <a:spcPct val="120000"/>
              </a:lnSpc>
              <a:spcBef>
                <a:spcPts val="0"/>
              </a:spcBef>
              <a:spcAft>
                <a:spcPts val="0"/>
              </a:spcAft>
              <a:buClr>
                <a:schemeClr val="lt1"/>
              </a:buClr>
              <a:buSzPts val="2000"/>
              <a:buNone/>
            </a:pPr>
            <a:r>
              <a:rPr lang="en-US" sz="2000">
                <a:solidFill>
                  <a:schemeClr val="lt1"/>
                </a:solidFill>
                <a:latin typeface="Georgia"/>
                <a:ea typeface="Georgia"/>
                <a:cs typeface="Georgia"/>
                <a:sym typeface="Georgia"/>
              </a:rPr>
              <a:t>Symptoms in children</a:t>
            </a:r>
            <a:endParaRPr sz="2000">
              <a:solidFill>
                <a:schemeClr val="lt1"/>
              </a:solidFill>
              <a:latin typeface="Georgia"/>
              <a:ea typeface="Georgia"/>
              <a:cs typeface="Georgia"/>
              <a:sym typeface="Georgia"/>
            </a:endParaRPr>
          </a:p>
          <a:p>
            <a:pPr marL="0" lvl="0" indent="0" algn="l" rtl="0">
              <a:lnSpc>
                <a:spcPct val="120000"/>
              </a:lnSpc>
              <a:spcBef>
                <a:spcPts val="0"/>
              </a:spcBef>
              <a:spcAft>
                <a:spcPts val="0"/>
              </a:spcAft>
              <a:buClr>
                <a:schemeClr val="lt1"/>
              </a:buClr>
              <a:buSzPts val="2000"/>
              <a:buNone/>
            </a:pPr>
            <a:endParaRPr sz="2000">
              <a:solidFill>
                <a:schemeClr val="lt1"/>
              </a:solidFill>
              <a:latin typeface="Georgia"/>
              <a:ea typeface="Georgia"/>
              <a:cs typeface="Georgia"/>
              <a:sym typeface="Georgia"/>
            </a:endParaRPr>
          </a:p>
          <a:p>
            <a:pPr marL="285750" lvl="0" indent="-285750" algn="l" rtl="0">
              <a:lnSpc>
                <a:spcPct val="115000"/>
              </a:lnSpc>
              <a:spcBef>
                <a:spcPts val="0"/>
              </a:spcBef>
              <a:spcAft>
                <a:spcPts val="0"/>
              </a:spcAft>
              <a:buClr>
                <a:schemeClr val="lt1"/>
              </a:buClr>
              <a:buSzPts val="2000"/>
              <a:buFont typeface="Arial"/>
              <a:buChar char="•"/>
            </a:pPr>
            <a:r>
              <a:rPr lang="en-US" sz="2000">
                <a:solidFill>
                  <a:schemeClr val="lt1"/>
                </a:solidFill>
                <a:latin typeface="Georgia"/>
                <a:ea typeface="Georgia"/>
                <a:cs typeface="Georgia"/>
                <a:sym typeface="Georgia"/>
              </a:rPr>
              <a:t>Worry</a:t>
            </a:r>
            <a:endParaRPr/>
          </a:p>
          <a:p>
            <a:pPr marL="285750" lvl="0" indent="-285750" algn="l" rtl="0">
              <a:lnSpc>
                <a:spcPct val="115000"/>
              </a:lnSpc>
              <a:spcBef>
                <a:spcPts val="0"/>
              </a:spcBef>
              <a:spcAft>
                <a:spcPts val="0"/>
              </a:spcAft>
              <a:buClr>
                <a:schemeClr val="lt1"/>
              </a:buClr>
              <a:buSzPts val="2000"/>
              <a:buFont typeface="Arial"/>
              <a:buChar char="•"/>
            </a:pPr>
            <a:r>
              <a:rPr lang="en-US" sz="2000">
                <a:solidFill>
                  <a:schemeClr val="lt1"/>
                </a:solidFill>
                <a:latin typeface="Georgia"/>
                <a:ea typeface="Georgia"/>
                <a:cs typeface="Georgia"/>
                <a:sym typeface="Georgia"/>
              </a:rPr>
              <a:t>Insomnia</a:t>
            </a:r>
            <a:endParaRPr/>
          </a:p>
          <a:p>
            <a:pPr marL="285750" lvl="0" indent="-285750" algn="l" rtl="0">
              <a:lnSpc>
                <a:spcPct val="115000"/>
              </a:lnSpc>
              <a:spcBef>
                <a:spcPts val="0"/>
              </a:spcBef>
              <a:spcAft>
                <a:spcPts val="0"/>
              </a:spcAft>
              <a:buClr>
                <a:schemeClr val="lt1"/>
              </a:buClr>
              <a:buSzPts val="2000"/>
              <a:buFont typeface="Arial"/>
              <a:buChar char="•"/>
            </a:pPr>
            <a:r>
              <a:rPr lang="en-US" sz="2000">
                <a:solidFill>
                  <a:schemeClr val="lt1"/>
                </a:solidFill>
                <a:latin typeface="Georgia"/>
                <a:ea typeface="Georgia"/>
                <a:cs typeface="Georgia"/>
                <a:sym typeface="Georgia"/>
              </a:rPr>
              <a:t>Irritability</a:t>
            </a:r>
            <a:endParaRPr/>
          </a:p>
          <a:p>
            <a:pPr marL="285750" lvl="0" indent="-285750" algn="l" rtl="0">
              <a:lnSpc>
                <a:spcPct val="115000"/>
              </a:lnSpc>
              <a:spcBef>
                <a:spcPts val="0"/>
              </a:spcBef>
              <a:spcAft>
                <a:spcPts val="0"/>
              </a:spcAft>
              <a:buClr>
                <a:schemeClr val="lt1"/>
              </a:buClr>
              <a:buSzPts val="2000"/>
              <a:buFont typeface="Arial"/>
              <a:buChar char="•"/>
            </a:pPr>
            <a:r>
              <a:rPr lang="en-US" sz="2000">
                <a:solidFill>
                  <a:schemeClr val="lt1"/>
                </a:solidFill>
                <a:latin typeface="Georgia"/>
                <a:ea typeface="Georgia"/>
                <a:cs typeface="Georgia"/>
                <a:sym typeface="Georgia"/>
              </a:rPr>
              <a:t>Depression (sadness, guilt, fatigue, change in sleep and appetite)</a:t>
            </a:r>
            <a:endParaRPr/>
          </a:p>
          <a:p>
            <a:pPr marL="0" lvl="0" indent="0" algn="l" rtl="0">
              <a:lnSpc>
                <a:spcPct val="120000"/>
              </a:lnSpc>
              <a:spcBef>
                <a:spcPts val="2400"/>
              </a:spcBef>
              <a:spcAft>
                <a:spcPts val="0"/>
              </a:spcAft>
              <a:buClr>
                <a:schemeClr val="dk1"/>
              </a:buClr>
              <a:buSzPts val="2000"/>
              <a:buNone/>
            </a:pPr>
            <a:endParaRPr sz="2000">
              <a:solidFill>
                <a:schemeClr val="lt1"/>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344847"/>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9188996-FFA3-C101-5A7F-B4D4034C0A90}"/>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D719527-7B7D-4A2D-ABD1-359B6741A748}" type="slidenum">
              <a:rPr kumimoji="0" lang="en-US" sz="950" b="0" i="0" u="none" strike="noStrike" kern="1200" cap="none" spc="0" normalizeH="0" baseline="0" noProof="0" smtClean="0">
                <a:ln>
                  <a:noFill/>
                </a:ln>
                <a:solidFill>
                  <a:srgbClr val="7F7F7F"/>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sz="950" b="0" i="0" u="none" strike="noStrike" kern="1200" cap="none" spc="0" normalizeH="0" baseline="0" noProof="0">
              <a:ln>
                <a:noFill/>
              </a:ln>
              <a:solidFill>
                <a:srgbClr val="7F7F7F"/>
              </a:solidFill>
              <a:effectLst/>
              <a:uLnTx/>
              <a:uFillTx/>
              <a:latin typeface="Arial"/>
              <a:ea typeface="+mn-ea"/>
              <a:cs typeface="+mn-cs"/>
            </a:endParaRPr>
          </a:p>
        </p:txBody>
      </p:sp>
      <p:sp>
        <p:nvSpPr>
          <p:cNvPr id="5" name="TextBox 4">
            <a:extLst>
              <a:ext uri="{FF2B5EF4-FFF2-40B4-BE49-F238E27FC236}">
                <a16:creationId xmlns:a16="http://schemas.microsoft.com/office/drawing/2014/main" id="{C4B40B57-6862-BB1F-8EA3-33D88D7A51EB}"/>
              </a:ext>
            </a:extLst>
          </p:cNvPr>
          <p:cNvSpPr txBox="1"/>
          <p:nvPr/>
        </p:nvSpPr>
        <p:spPr>
          <a:xfrm>
            <a:off x="371225" y="149530"/>
            <a:ext cx="8041253" cy="34163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Georgia"/>
                <a:ea typeface="+mn-ea"/>
                <a:cs typeface="+mn-cs"/>
              </a:rPr>
              <a:t>“</a:t>
            </a: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rPr>
              <a:t>The initial response from kids being able to come back in person was of just being happy to be out and among their friends again. The sadness came out when they talked about not having a chance to see their family members in a while. They knew exactly how long it had been—whether days or months</a:t>
            </a:r>
            <a:r>
              <a:rPr kumimoji="0" lang="en-US" sz="2800" b="0" i="1" u="none" strike="noStrike" kern="1200" cap="none" spc="0" normalizeH="0" baseline="0" noProof="0" dirty="0">
                <a:ln>
                  <a:noFill/>
                </a:ln>
                <a:solidFill>
                  <a:prstClr val="white"/>
                </a:solidFill>
                <a:effectLst/>
                <a:uLnTx/>
                <a:uFillTx/>
                <a:latin typeface="Georgia"/>
                <a:ea typeface="+mn-ea"/>
                <a:cs typeface="+mn-cs"/>
              </a:rPr>
              <a:t>.</a:t>
            </a:r>
            <a:r>
              <a:rPr kumimoji="0" lang="en-US" sz="2800" b="0" i="0" u="none" strike="noStrike" kern="1200" cap="none" spc="0" normalizeH="0" baseline="0" noProof="0" dirty="0">
                <a:ln>
                  <a:noFill/>
                </a:ln>
                <a:solidFill>
                  <a:prstClr val="white"/>
                </a:solidFill>
                <a:effectLst/>
                <a:uLnTx/>
                <a:uFillTx/>
                <a:latin typeface="Georgia"/>
                <a:ea typeface="+mn-ea"/>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Georgia"/>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a:ea typeface="+mn-ea"/>
                <a:cs typeface="+mn-cs"/>
              </a:rPr>
              <a:t>Listening Session Participant,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a:ea typeface="+mn-ea"/>
                <a:cs typeface="+mn-cs"/>
              </a:rPr>
              <a:t>Teacher</a:t>
            </a:r>
          </a:p>
        </p:txBody>
      </p:sp>
      <p:pic>
        <p:nvPicPr>
          <p:cNvPr id="4" name="Picture 3" descr="A group of people playing with cups&#10;&#10;Description automatically generated with medium confidence">
            <a:extLst>
              <a:ext uri="{FF2B5EF4-FFF2-40B4-BE49-F238E27FC236}">
                <a16:creationId xmlns:a16="http://schemas.microsoft.com/office/drawing/2014/main" id="{497F0D11-7509-69FC-D0D0-B6D6D91761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58955" y="2895620"/>
            <a:ext cx="5296371" cy="2098350"/>
          </a:xfrm>
          <a:prstGeom prst="rect">
            <a:avLst/>
          </a:prstGeom>
        </p:spPr>
      </p:pic>
    </p:spTree>
    <p:extLst>
      <p:ext uri="{BB962C8B-B14F-4D97-AF65-F5344CB8AC3E}">
        <p14:creationId xmlns:p14="http://schemas.microsoft.com/office/powerpoint/2010/main" val="356291269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7C2629"/>
        </a:solidFill>
        <a:effectLst/>
      </p:bgPr>
    </p:bg>
    <p:spTree>
      <p:nvGrpSpPr>
        <p:cNvPr id="1" name="Shape 517"/>
        <p:cNvGrpSpPr/>
        <p:nvPr/>
      </p:nvGrpSpPr>
      <p:grpSpPr>
        <a:xfrm>
          <a:off x="0" y="0"/>
          <a:ext cx="0" cy="0"/>
          <a:chOff x="0" y="0"/>
          <a:chExt cx="0" cy="0"/>
        </a:xfrm>
      </p:grpSpPr>
      <p:sp>
        <p:nvSpPr>
          <p:cNvPr id="518" name="Google Shape;518;g22afb9ce2cd_0_15"/>
          <p:cNvSpPr txBox="1">
            <a:spLocks noGrp="1"/>
          </p:cNvSpPr>
          <p:nvPr>
            <p:ph type="title"/>
          </p:nvPr>
        </p:nvSpPr>
        <p:spPr>
          <a:xfrm>
            <a:off x="484371" y="301823"/>
            <a:ext cx="7201800" cy="428100"/>
          </a:xfrm>
          <a:prstGeom prst="rect">
            <a:avLst/>
          </a:prstGeom>
          <a:noFill/>
          <a:ln>
            <a:noFill/>
          </a:ln>
        </p:spPr>
        <p:txBody>
          <a:bodyPr spcFirstLastPara="1" wrap="square" lIns="0" tIns="0" rIns="0" bIns="0" anchor="t" anchorCtr="0">
            <a:noAutofit/>
          </a:bodyPr>
          <a:lstStyle/>
          <a:p>
            <a:pPr marL="0" lvl="0" indent="0" algn="ctr" rtl="0">
              <a:lnSpc>
                <a:spcPct val="90000"/>
              </a:lnSpc>
              <a:spcBef>
                <a:spcPts val="0"/>
              </a:spcBef>
              <a:spcAft>
                <a:spcPts val="0"/>
              </a:spcAft>
              <a:buClr>
                <a:schemeClr val="lt1"/>
              </a:buClr>
              <a:buSzPts val="2400"/>
              <a:buFont typeface="Georgia"/>
              <a:buNone/>
            </a:pPr>
            <a:r>
              <a:rPr lang="en-US">
                <a:solidFill>
                  <a:schemeClr val="lt1"/>
                </a:solidFill>
              </a:rPr>
              <a:t>Pandemic Barriers to Health and Well-Being</a:t>
            </a:r>
            <a:endParaRPr/>
          </a:p>
        </p:txBody>
      </p:sp>
      <p:sp>
        <p:nvSpPr>
          <p:cNvPr id="519" name="Google Shape;519;g22afb9ce2cd_0_15"/>
          <p:cNvSpPr txBox="1">
            <a:spLocks noGrp="1"/>
          </p:cNvSpPr>
          <p:nvPr>
            <p:ph type="body" idx="1"/>
          </p:nvPr>
        </p:nvSpPr>
        <p:spPr>
          <a:xfrm>
            <a:off x="1349297" y="1203203"/>
            <a:ext cx="6445500" cy="2737200"/>
          </a:xfrm>
          <a:prstGeom prst="rect">
            <a:avLst/>
          </a:prstGeom>
          <a:solidFill>
            <a:schemeClr val="lt2"/>
          </a:solidFill>
          <a:ln w="50800" cap="flat" cmpd="sng">
            <a:solidFill>
              <a:schemeClr val="dk1"/>
            </a:solidFill>
            <a:prstDash val="solid"/>
            <a:round/>
            <a:headEnd type="none" w="sm" len="sm"/>
            <a:tailEnd type="none" w="sm" len="sm"/>
          </a:ln>
        </p:spPr>
        <p:txBody>
          <a:bodyPr spcFirstLastPara="1" wrap="square" lIns="91425" tIns="91425" rIns="91425" bIns="0" anchor="t" anchorCtr="0">
            <a:noAutofit/>
          </a:bodyPr>
          <a:lstStyle/>
          <a:p>
            <a:pPr marL="0" lvl="0" indent="0" algn="l" rtl="0">
              <a:lnSpc>
                <a:spcPct val="110000"/>
              </a:lnSpc>
              <a:spcBef>
                <a:spcPts val="0"/>
              </a:spcBef>
              <a:spcAft>
                <a:spcPts val="0"/>
              </a:spcAft>
              <a:buClr>
                <a:schemeClr val="dk1"/>
              </a:buClr>
              <a:buSzPts val="2000"/>
              <a:buNone/>
            </a:pPr>
            <a:r>
              <a:rPr lang="en-US" sz="2000">
                <a:latin typeface="Georgia"/>
                <a:ea typeface="Georgia"/>
                <a:cs typeface="Georgia"/>
                <a:sym typeface="Georgia"/>
              </a:rPr>
              <a:t>COVID-19 has had major direct effect on children’s physical health, mental health, and exposure to violence, suggesting the need for research documentation and  public health measures to reduce the LTE effects on them as they continue to grow and develop.</a:t>
            </a:r>
            <a:endParaRPr/>
          </a:p>
          <a:p>
            <a:pPr marL="0" lvl="0" indent="0" algn="l" rtl="0">
              <a:lnSpc>
                <a:spcPct val="110000"/>
              </a:lnSpc>
              <a:spcBef>
                <a:spcPts val="600"/>
              </a:spcBef>
              <a:spcAft>
                <a:spcPts val="0"/>
              </a:spcAft>
              <a:buClr>
                <a:schemeClr val="dk1"/>
              </a:buClr>
              <a:buSzPts val="2000"/>
              <a:buNone/>
            </a:pPr>
            <a:endParaRPr sz="2000">
              <a:latin typeface="Georgia"/>
              <a:ea typeface="Georgia"/>
              <a:cs typeface="Georgia"/>
              <a:sym typeface="Georgia"/>
            </a:endParaRPr>
          </a:p>
          <a:p>
            <a:pPr marL="0" lvl="0" indent="0" algn="l" rtl="0">
              <a:lnSpc>
                <a:spcPct val="110000"/>
              </a:lnSpc>
              <a:spcBef>
                <a:spcPts val="600"/>
              </a:spcBef>
              <a:spcAft>
                <a:spcPts val="0"/>
              </a:spcAft>
              <a:buClr>
                <a:schemeClr val="dk1"/>
              </a:buClr>
              <a:buSzPts val="1400"/>
              <a:buNone/>
            </a:pPr>
            <a:endParaRPr sz="1400" b="1"/>
          </a:p>
          <a:p>
            <a:pPr marL="112712" lvl="0" indent="-42862" algn="l" rtl="0">
              <a:lnSpc>
                <a:spcPct val="110000"/>
              </a:lnSpc>
              <a:spcBef>
                <a:spcPts val="600"/>
              </a:spcBef>
              <a:spcAft>
                <a:spcPts val="0"/>
              </a:spcAft>
              <a:buClr>
                <a:schemeClr val="dk1"/>
              </a:buClr>
              <a:buSzPts val="1100"/>
              <a:buNone/>
            </a:pPr>
            <a:endParaRPr/>
          </a:p>
        </p:txBody>
      </p:sp>
      <p:sp>
        <p:nvSpPr>
          <p:cNvPr id="520" name="Google Shape;520;g22afb9ce2cd_0_15"/>
          <p:cNvSpPr txBox="1">
            <a:spLocks noGrp="1"/>
          </p:cNvSpPr>
          <p:nvPr>
            <p:ph type="sldNum" idx="12"/>
          </p:nvPr>
        </p:nvSpPr>
        <p:spPr>
          <a:xfrm>
            <a:off x="8111490" y="4831087"/>
            <a:ext cx="300900" cy="146100"/>
          </a:xfrm>
          <a:prstGeom prst="rect">
            <a:avLst/>
          </a:prstGeom>
          <a:noFill/>
          <a:ln>
            <a:noFill/>
          </a:ln>
        </p:spPr>
        <p:txBody>
          <a:bodyPr spcFirstLastPara="1" wrap="square" lIns="0" tIns="0" rIns="0" bIns="0" anchor="ctr" anchorCtr="0">
            <a:spAutoFit/>
          </a:bodyPr>
          <a:lstStyle/>
          <a:p>
            <a:pPr marL="0" lvl="0" indent="0" algn="r" rtl="0">
              <a:spcBef>
                <a:spcPts val="0"/>
              </a:spcBef>
              <a:spcAft>
                <a:spcPts val="0"/>
              </a:spcAft>
              <a:buNone/>
            </a:pPr>
            <a:fld id="{00000000-1234-1234-1234-123412341234}" type="slidenum">
              <a:rPr lang="en-US"/>
              <a:t>34</a:t>
            </a:fld>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25"/>
        <p:cNvGrpSpPr/>
        <p:nvPr/>
      </p:nvGrpSpPr>
      <p:grpSpPr>
        <a:xfrm>
          <a:off x="0" y="0"/>
          <a:ext cx="0" cy="0"/>
          <a:chOff x="0" y="0"/>
          <a:chExt cx="0" cy="0"/>
        </a:xfrm>
      </p:grpSpPr>
      <p:grpSp>
        <p:nvGrpSpPr>
          <p:cNvPr id="526" name="Google Shape;526;p38"/>
          <p:cNvGrpSpPr/>
          <p:nvPr/>
        </p:nvGrpSpPr>
        <p:grpSpPr>
          <a:xfrm>
            <a:off x="421005" y="714374"/>
            <a:ext cx="7840978" cy="3203574"/>
            <a:chOff x="0" y="0"/>
            <a:chExt cx="7840978" cy="3203574"/>
          </a:xfrm>
        </p:grpSpPr>
        <p:sp>
          <p:nvSpPr>
            <p:cNvPr id="527" name="Google Shape;527;p38"/>
            <p:cNvSpPr/>
            <p:nvPr/>
          </p:nvSpPr>
          <p:spPr>
            <a:xfrm rot="-5400000">
              <a:off x="1159351" y="-1159351"/>
              <a:ext cx="1601787" cy="3920489"/>
            </a:xfrm>
            <a:prstGeom prst="round1Rect">
              <a:avLst>
                <a:gd name="adj" fmla="val 16667"/>
              </a:avLst>
            </a:prstGeom>
            <a:solidFill>
              <a:srgbClr val="7C2629"/>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38"/>
            <p:cNvSpPr txBox="1"/>
            <p:nvPr/>
          </p:nvSpPr>
          <p:spPr>
            <a:xfrm>
              <a:off x="0" y="76600"/>
              <a:ext cx="3920400" cy="1201200"/>
            </a:xfrm>
            <a:prstGeom prst="rect">
              <a:avLst/>
            </a:prstGeom>
            <a:noFill/>
            <a:ln>
              <a:noFill/>
            </a:ln>
          </p:spPr>
          <p:txBody>
            <a:bodyPr spcFirstLastPara="1" wrap="square" lIns="142225" tIns="142225" rIns="142225" bIns="142225" anchor="ctr" anchorCtr="0">
              <a:noAutofit/>
            </a:bodyPr>
            <a:lstStyle/>
            <a:p>
              <a:pPr marL="0" marR="0" lvl="0" indent="0" algn="ctr" rtl="0">
                <a:lnSpc>
                  <a:spcPct val="90000"/>
                </a:lnSpc>
                <a:spcBef>
                  <a:spcPts val="0"/>
                </a:spcBef>
                <a:spcAft>
                  <a:spcPts val="0"/>
                </a:spcAft>
                <a:buClr>
                  <a:schemeClr val="lt1"/>
                </a:buClr>
                <a:buSzPts val="2000"/>
                <a:buFont typeface="Georgia"/>
                <a:buNone/>
              </a:pPr>
              <a:r>
                <a:rPr lang="en-US" sz="2000">
                  <a:solidFill>
                    <a:schemeClr val="lt1"/>
                  </a:solidFill>
                  <a:latin typeface="Georgia"/>
                  <a:ea typeface="Georgia"/>
                  <a:cs typeface="Georgia"/>
                  <a:sym typeface="Georgia"/>
                </a:rPr>
                <a:t>Address immediate effects</a:t>
              </a:r>
              <a:endParaRPr/>
            </a:p>
          </p:txBody>
        </p:sp>
        <p:sp>
          <p:nvSpPr>
            <p:cNvPr id="529" name="Google Shape;529;p38"/>
            <p:cNvSpPr/>
            <p:nvPr/>
          </p:nvSpPr>
          <p:spPr>
            <a:xfrm>
              <a:off x="3920489" y="0"/>
              <a:ext cx="3920489" cy="1601787"/>
            </a:xfrm>
            <a:prstGeom prst="round1Rect">
              <a:avLst>
                <a:gd name="adj" fmla="val 16667"/>
              </a:avLst>
            </a:prstGeom>
            <a:solidFill>
              <a:srgbClr val="7C2629"/>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38"/>
            <p:cNvSpPr txBox="1"/>
            <p:nvPr/>
          </p:nvSpPr>
          <p:spPr>
            <a:xfrm>
              <a:off x="3920489" y="0"/>
              <a:ext cx="3920489" cy="1201340"/>
            </a:xfrm>
            <a:prstGeom prst="rect">
              <a:avLst/>
            </a:prstGeom>
            <a:noFill/>
            <a:ln>
              <a:noFill/>
            </a:ln>
          </p:spPr>
          <p:txBody>
            <a:bodyPr spcFirstLastPara="1" wrap="square" lIns="142225" tIns="142225" rIns="142225" bIns="142225" anchor="ctr" anchorCtr="0">
              <a:noAutofit/>
            </a:bodyPr>
            <a:lstStyle/>
            <a:p>
              <a:pPr marL="0" marR="0" lvl="0" indent="0" algn="ctr" rtl="0">
                <a:lnSpc>
                  <a:spcPct val="90000"/>
                </a:lnSpc>
                <a:spcBef>
                  <a:spcPts val="0"/>
                </a:spcBef>
                <a:spcAft>
                  <a:spcPts val="0"/>
                </a:spcAft>
                <a:buClr>
                  <a:schemeClr val="lt1"/>
                </a:buClr>
                <a:buSzPts val="2000"/>
                <a:buFont typeface="Georgia"/>
                <a:buNone/>
              </a:pPr>
              <a:r>
                <a:rPr lang="en-US" sz="2000">
                  <a:solidFill>
                    <a:schemeClr val="lt1"/>
                  </a:solidFill>
                  <a:latin typeface="Georgia"/>
                  <a:ea typeface="Georgia"/>
                  <a:cs typeface="Georgia"/>
                  <a:sym typeface="Georgia"/>
                </a:rPr>
                <a:t>Mitigate potential shifts in the life course trajectories</a:t>
              </a:r>
              <a:endParaRPr/>
            </a:p>
          </p:txBody>
        </p:sp>
        <p:sp>
          <p:nvSpPr>
            <p:cNvPr id="531" name="Google Shape;531;p38"/>
            <p:cNvSpPr/>
            <p:nvPr/>
          </p:nvSpPr>
          <p:spPr>
            <a:xfrm rot="10800000">
              <a:off x="0" y="1601787"/>
              <a:ext cx="3920489" cy="1601787"/>
            </a:xfrm>
            <a:prstGeom prst="round1Rect">
              <a:avLst>
                <a:gd name="adj" fmla="val 16667"/>
              </a:avLst>
            </a:prstGeom>
            <a:solidFill>
              <a:srgbClr val="7C2629"/>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38"/>
            <p:cNvSpPr txBox="1"/>
            <p:nvPr/>
          </p:nvSpPr>
          <p:spPr>
            <a:xfrm>
              <a:off x="0" y="2002234"/>
              <a:ext cx="3920489" cy="1201340"/>
            </a:xfrm>
            <a:prstGeom prst="rect">
              <a:avLst/>
            </a:prstGeom>
            <a:noFill/>
            <a:ln>
              <a:noFill/>
            </a:ln>
          </p:spPr>
          <p:txBody>
            <a:bodyPr spcFirstLastPara="1" wrap="square" lIns="142225" tIns="142225" rIns="142225" bIns="142225" anchor="ctr" anchorCtr="0">
              <a:noAutofit/>
            </a:bodyPr>
            <a:lstStyle/>
            <a:p>
              <a:pPr marL="0" marR="0" lvl="0" indent="0" algn="ctr" rtl="0">
                <a:lnSpc>
                  <a:spcPct val="90000"/>
                </a:lnSpc>
                <a:spcBef>
                  <a:spcPts val="0"/>
                </a:spcBef>
                <a:spcAft>
                  <a:spcPts val="0"/>
                </a:spcAft>
                <a:buClr>
                  <a:schemeClr val="lt1"/>
                </a:buClr>
                <a:buSzPts val="2000"/>
                <a:buFont typeface="Georgia"/>
                <a:buNone/>
              </a:pPr>
              <a:r>
                <a:rPr lang="en-US" sz="2000">
                  <a:solidFill>
                    <a:schemeClr val="lt1"/>
                  </a:solidFill>
                  <a:latin typeface="Georgia"/>
                  <a:ea typeface="Georgia"/>
                  <a:cs typeface="Georgia"/>
                  <a:sym typeface="Georgia"/>
                </a:rPr>
                <a:t>Collect &amp; respond to comprehensive child- and family-focused data</a:t>
              </a:r>
              <a:endParaRPr/>
            </a:p>
          </p:txBody>
        </p:sp>
        <p:sp>
          <p:nvSpPr>
            <p:cNvPr id="533" name="Google Shape;533;p38"/>
            <p:cNvSpPr/>
            <p:nvPr/>
          </p:nvSpPr>
          <p:spPr>
            <a:xfrm rot="5400000">
              <a:off x="5079840" y="442436"/>
              <a:ext cx="1601787" cy="3920489"/>
            </a:xfrm>
            <a:prstGeom prst="round1Rect">
              <a:avLst>
                <a:gd name="adj" fmla="val 16667"/>
              </a:avLst>
            </a:prstGeom>
            <a:solidFill>
              <a:srgbClr val="7C2629"/>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38"/>
            <p:cNvSpPr txBox="1"/>
            <p:nvPr/>
          </p:nvSpPr>
          <p:spPr>
            <a:xfrm>
              <a:off x="3920489" y="2002233"/>
              <a:ext cx="3920489" cy="1201340"/>
            </a:xfrm>
            <a:prstGeom prst="rect">
              <a:avLst/>
            </a:prstGeom>
            <a:noFill/>
            <a:ln>
              <a:noFill/>
            </a:ln>
          </p:spPr>
          <p:txBody>
            <a:bodyPr spcFirstLastPara="1" wrap="square" lIns="142225" tIns="142225" rIns="142225" bIns="142225" anchor="ctr" anchorCtr="0">
              <a:noAutofit/>
            </a:bodyPr>
            <a:lstStyle/>
            <a:p>
              <a:pPr marL="0" marR="0" lvl="0" indent="0" algn="ctr" rtl="0">
                <a:lnSpc>
                  <a:spcPct val="90000"/>
                </a:lnSpc>
                <a:spcBef>
                  <a:spcPts val="0"/>
                </a:spcBef>
                <a:spcAft>
                  <a:spcPts val="0"/>
                </a:spcAft>
                <a:buClr>
                  <a:schemeClr val="lt1"/>
                </a:buClr>
                <a:buSzPts val="2000"/>
                <a:buFont typeface="Georgia"/>
                <a:buNone/>
              </a:pPr>
              <a:r>
                <a:rPr lang="en-US" sz="2000">
                  <a:solidFill>
                    <a:schemeClr val="lt1"/>
                  </a:solidFill>
                  <a:latin typeface="Georgia"/>
                  <a:ea typeface="Georgia"/>
                  <a:cs typeface="Georgia"/>
                  <a:sym typeface="Georgia"/>
                </a:rPr>
                <a:t>Prepare for the next pandemic</a:t>
              </a:r>
              <a:endParaRPr/>
            </a:p>
          </p:txBody>
        </p:sp>
        <p:sp>
          <p:nvSpPr>
            <p:cNvPr id="535" name="Google Shape;535;p38"/>
            <p:cNvSpPr/>
            <p:nvPr/>
          </p:nvSpPr>
          <p:spPr>
            <a:xfrm>
              <a:off x="1846707" y="1036933"/>
              <a:ext cx="4147564" cy="1129708"/>
            </a:xfrm>
            <a:prstGeom prst="roundRect">
              <a:avLst>
                <a:gd name="adj" fmla="val 16667"/>
              </a:avLst>
            </a:prstGeom>
            <a:solidFill>
              <a:srgbClr val="315470"/>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38"/>
            <p:cNvSpPr txBox="1"/>
            <p:nvPr/>
          </p:nvSpPr>
          <p:spPr>
            <a:xfrm>
              <a:off x="1901855" y="1092081"/>
              <a:ext cx="4037268" cy="1019412"/>
            </a:xfrm>
            <a:prstGeom prst="rect">
              <a:avLst/>
            </a:prstGeom>
            <a:noFill/>
            <a:ln>
              <a:noFill/>
            </a:ln>
          </p:spPr>
          <p:txBody>
            <a:bodyPr spcFirstLastPara="1" wrap="square" lIns="83800" tIns="83800" rIns="83800" bIns="83800" anchor="ctr" anchorCtr="0">
              <a:noAutofit/>
            </a:bodyPr>
            <a:lstStyle/>
            <a:p>
              <a:pPr marL="0" marR="0" lvl="0" indent="0" algn="ctr" rtl="0">
                <a:lnSpc>
                  <a:spcPct val="90000"/>
                </a:lnSpc>
                <a:spcBef>
                  <a:spcPts val="0"/>
                </a:spcBef>
                <a:spcAft>
                  <a:spcPts val="0"/>
                </a:spcAft>
                <a:buClr>
                  <a:schemeClr val="lt1"/>
                </a:buClr>
                <a:buSzPts val="2200"/>
                <a:buFont typeface="Georgia"/>
                <a:buNone/>
              </a:pPr>
              <a:r>
                <a:rPr lang="en-US" sz="2200" b="1">
                  <a:solidFill>
                    <a:schemeClr val="lt1"/>
                  </a:solidFill>
                  <a:latin typeface="Georgia"/>
                  <a:ea typeface="Georgia"/>
                  <a:cs typeface="Georgia"/>
                  <a:sym typeface="Georgia"/>
                </a:rPr>
                <a:t>Recommendations</a:t>
              </a:r>
              <a:endParaRPr/>
            </a:p>
            <a:p>
              <a:pPr marL="0" marR="0" lvl="0" indent="0" algn="ctr" rtl="0">
                <a:lnSpc>
                  <a:spcPct val="90000"/>
                </a:lnSpc>
                <a:spcBef>
                  <a:spcPts val="770"/>
                </a:spcBef>
                <a:spcAft>
                  <a:spcPts val="0"/>
                </a:spcAft>
                <a:buClr>
                  <a:schemeClr val="lt1"/>
                </a:buClr>
                <a:buSzPts val="1600"/>
                <a:buFont typeface="Georgia"/>
                <a:buNone/>
              </a:pPr>
              <a:r>
                <a:rPr lang="en-US" sz="1600" b="1" i="1">
                  <a:solidFill>
                    <a:schemeClr val="lt1"/>
                  </a:solidFill>
                  <a:latin typeface="Georgia"/>
                  <a:ea typeface="Georgia"/>
                  <a:cs typeface="Georgia"/>
                  <a:sym typeface="Georgia"/>
                </a:rPr>
                <a:t>A Path to Recovery &amp; Programs and Policies to Rectify Inequities</a:t>
              </a:r>
              <a:endParaRPr/>
            </a:p>
          </p:txBody>
        </p:sp>
      </p:grpSp>
      <p:sp>
        <p:nvSpPr>
          <p:cNvPr id="537" name="Google Shape;537;p38"/>
          <p:cNvSpPr txBox="1">
            <a:spLocks noGrp="1"/>
          </p:cNvSpPr>
          <p:nvPr>
            <p:ph type="sldNum" idx="12"/>
          </p:nvPr>
        </p:nvSpPr>
        <p:spPr>
          <a:xfrm>
            <a:off x="8111490" y="4831087"/>
            <a:ext cx="300989" cy="146194"/>
          </a:xfrm>
          <a:prstGeom prst="rect">
            <a:avLst/>
          </a:prstGeom>
          <a:noFill/>
          <a:ln>
            <a:noFill/>
          </a:ln>
        </p:spPr>
        <p:txBody>
          <a:bodyPr spcFirstLastPara="1" wrap="square" lIns="0" tIns="0" rIns="0" bIns="0" anchor="ctr" anchorCtr="0">
            <a:spAutoFit/>
          </a:bodyPr>
          <a:lstStyle/>
          <a:p>
            <a:pPr marL="0" lvl="0" indent="0" algn="r" rtl="0">
              <a:spcBef>
                <a:spcPts val="0"/>
              </a:spcBef>
              <a:spcAft>
                <a:spcPts val="0"/>
              </a:spcAft>
              <a:buNone/>
            </a:pPr>
            <a:fld id="{00000000-1234-1234-1234-123412341234}" type="slidenum">
              <a:rPr lang="en-US"/>
              <a:t>35</a:t>
            </a:fld>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344847"/>
        </a:solidFill>
        <a:effectLst/>
      </p:bgPr>
    </p:bg>
    <p:spTree>
      <p:nvGrpSpPr>
        <p:cNvPr id="1" name="Shape 541"/>
        <p:cNvGrpSpPr/>
        <p:nvPr/>
      </p:nvGrpSpPr>
      <p:grpSpPr>
        <a:xfrm>
          <a:off x="0" y="0"/>
          <a:ext cx="0" cy="0"/>
          <a:chOff x="0" y="0"/>
          <a:chExt cx="0" cy="0"/>
        </a:xfrm>
      </p:grpSpPr>
      <p:sp>
        <p:nvSpPr>
          <p:cNvPr id="542" name="Google Shape;542;p39"/>
          <p:cNvSpPr txBox="1">
            <a:spLocks noGrp="1"/>
          </p:cNvSpPr>
          <p:nvPr>
            <p:ph type="sldNum" idx="12"/>
          </p:nvPr>
        </p:nvSpPr>
        <p:spPr>
          <a:xfrm>
            <a:off x="8111490" y="4831087"/>
            <a:ext cx="300989" cy="146194"/>
          </a:xfrm>
          <a:prstGeom prst="rect">
            <a:avLst/>
          </a:prstGeom>
          <a:noFill/>
          <a:ln>
            <a:noFill/>
          </a:ln>
        </p:spPr>
        <p:txBody>
          <a:bodyPr spcFirstLastPara="1" wrap="square" lIns="0" tIns="0" rIns="0" bIns="0" anchor="ctr" anchorCtr="0">
            <a:spAutoFit/>
          </a:bodyPr>
          <a:lstStyle/>
          <a:p>
            <a:pPr marL="0" marR="0" lvl="0" indent="0" algn="r" rtl="0">
              <a:lnSpc>
                <a:spcPct val="100000"/>
              </a:lnSpc>
              <a:spcBef>
                <a:spcPts val="0"/>
              </a:spcBef>
              <a:spcAft>
                <a:spcPts val="0"/>
              </a:spcAft>
              <a:buClr>
                <a:srgbClr val="7F7F7F"/>
              </a:buClr>
              <a:buSzPts val="950"/>
              <a:buFont typeface="Arial"/>
              <a:buNone/>
            </a:pPr>
            <a:fld id="{00000000-1234-1234-1234-123412341234}" type="slidenum">
              <a:rPr lang="en-US" sz="950" b="0" i="0" u="none" strike="noStrike" cap="none">
                <a:solidFill>
                  <a:srgbClr val="7F7F7F"/>
                </a:solidFill>
                <a:latin typeface="Arial"/>
                <a:ea typeface="Arial"/>
                <a:cs typeface="Arial"/>
                <a:sym typeface="Arial"/>
              </a:rPr>
              <a:t>36</a:t>
            </a:fld>
            <a:endParaRPr sz="950" b="0" i="0" u="none" strike="noStrike" cap="none">
              <a:solidFill>
                <a:srgbClr val="7F7F7F"/>
              </a:solidFill>
              <a:latin typeface="Arial"/>
              <a:ea typeface="Arial"/>
              <a:cs typeface="Arial"/>
              <a:sym typeface="Arial"/>
            </a:endParaRPr>
          </a:p>
        </p:txBody>
      </p:sp>
      <p:sp>
        <p:nvSpPr>
          <p:cNvPr id="543" name="Google Shape;543;p39"/>
          <p:cNvSpPr txBox="1"/>
          <p:nvPr/>
        </p:nvSpPr>
        <p:spPr>
          <a:xfrm>
            <a:off x="489584" y="291285"/>
            <a:ext cx="7772400" cy="548640"/>
          </a:xfrm>
          <a:prstGeom prst="rect">
            <a:avLst/>
          </a:prstGeom>
          <a:solidFill>
            <a:srgbClr val="315470"/>
          </a:solidFill>
          <a:ln w="9525" cap="flat" cmpd="sng">
            <a:solidFill>
              <a:schemeClr val="lt1"/>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90000"/>
              </a:lnSpc>
              <a:spcBef>
                <a:spcPts val="0"/>
              </a:spcBef>
              <a:spcAft>
                <a:spcPts val="0"/>
              </a:spcAft>
              <a:buClr>
                <a:srgbClr val="FFFFFF"/>
              </a:buClr>
              <a:buSzPts val="2400"/>
              <a:buFont typeface="Georgia"/>
              <a:buNone/>
            </a:pPr>
            <a:r>
              <a:rPr lang="en-US" sz="2400" b="1" i="0" u="none" strike="noStrike" cap="none">
                <a:solidFill>
                  <a:srgbClr val="FFFFFF"/>
                </a:solidFill>
                <a:latin typeface="Georgia"/>
                <a:ea typeface="Georgia"/>
                <a:cs typeface="Georgia"/>
                <a:sym typeface="Georgia"/>
              </a:rPr>
              <a:t>Recommendation from Teens</a:t>
            </a:r>
            <a:endParaRPr/>
          </a:p>
        </p:txBody>
      </p:sp>
      <p:sp>
        <p:nvSpPr>
          <p:cNvPr id="544" name="Google Shape;544;p39"/>
          <p:cNvSpPr txBox="1"/>
          <p:nvPr/>
        </p:nvSpPr>
        <p:spPr>
          <a:xfrm>
            <a:off x="489584" y="1142734"/>
            <a:ext cx="5050800" cy="3109200"/>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US" sz="1800" i="1">
                <a:solidFill>
                  <a:schemeClr val="lt1"/>
                </a:solidFill>
                <a:latin typeface="Georgia"/>
                <a:ea typeface="Georgia"/>
                <a:cs typeface="Georgia"/>
                <a:sym typeface="Georgia"/>
              </a:rPr>
              <a:t>Participants pointed to after school programs and job opportunities as helpful in</a:t>
            </a:r>
            <a:r>
              <a:rPr lang="en-US" sz="1800">
                <a:solidFill>
                  <a:schemeClr val="lt1"/>
                </a:solidFill>
                <a:latin typeface="Georgia"/>
                <a:ea typeface="Georgia"/>
                <a:cs typeface="Georgia"/>
                <a:sym typeface="Georgia"/>
              </a:rPr>
              <a:t> </a:t>
            </a:r>
            <a:r>
              <a:rPr lang="en-US" sz="1800" i="1">
                <a:solidFill>
                  <a:schemeClr val="lt1"/>
                </a:solidFill>
                <a:latin typeface="Georgia"/>
                <a:ea typeface="Georgia"/>
                <a:cs typeface="Georgia"/>
                <a:sym typeface="Georgia"/>
              </a:rPr>
              <a:t>establishing routines and supporting their physical and mental health but emphasized that these</a:t>
            </a:r>
            <a:r>
              <a:rPr lang="en-US" sz="1800">
                <a:solidFill>
                  <a:schemeClr val="lt1"/>
                </a:solidFill>
                <a:latin typeface="Georgia"/>
                <a:ea typeface="Georgia"/>
                <a:cs typeface="Georgia"/>
                <a:sym typeface="Georgia"/>
              </a:rPr>
              <a:t> </a:t>
            </a:r>
            <a:r>
              <a:rPr lang="en-US" sz="1800" i="1">
                <a:solidFill>
                  <a:schemeClr val="lt1"/>
                </a:solidFill>
                <a:latin typeface="Georgia"/>
                <a:ea typeface="Georgia"/>
                <a:cs typeface="Georgia"/>
                <a:sym typeface="Georgia"/>
              </a:rPr>
              <a:t>opportunities are limited in many communities</a:t>
            </a:r>
            <a:r>
              <a:rPr lang="en-US" sz="1800" i="1">
                <a:solidFill>
                  <a:schemeClr val="dk1"/>
                </a:solidFill>
                <a:latin typeface="Georgia"/>
                <a:ea typeface="Georgia"/>
                <a:cs typeface="Georgia"/>
                <a:sym typeface="Georgia"/>
              </a:rPr>
              <a:t>..</a:t>
            </a:r>
            <a:r>
              <a:rPr lang="en-US" sz="1800">
                <a:solidFill>
                  <a:schemeClr val="dk1"/>
                </a:solidFill>
                <a:latin typeface="Georgia"/>
                <a:ea typeface="Georgia"/>
                <a:cs typeface="Georgia"/>
                <a:sym typeface="Georgia"/>
              </a:rPr>
              <a:t> </a:t>
            </a:r>
            <a:endParaRPr sz="1800">
              <a:solidFill>
                <a:schemeClr val="dk1"/>
              </a:solidFill>
              <a:latin typeface="Georgia"/>
              <a:ea typeface="Georgia"/>
              <a:cs typeface="Georgia"/>
              <a:sym typeface="Georgia"/>
            </a:endParaRPr>
          </a:p>
          <a:p>
            <a:pPr marL="0" marR="0" lvl="0" indent="0" algn="l" rtl="0">
              <a:spcBef>
                <a:spcPts val="0"/>
              </a:spcBef>
              <a:spcAft>
                <a:spcPts val="0"/>
              </a:spcAft>
              <a:buNone/>
            </a:pPr>
            <a:endParaRPr sz="2000">
              <a:solidFill>
                <a:schemeClr val="lt1"/>
              </a:solidFill>
              <a:latin typeface="Georgia"/>
              <a:ea typeface="Georgia"/>
              <a:cs typeface="Georgia"/>
              <a:sym typeface="Georgia"/>
            </a:endParaRPr>
          </a:p>
          <a:p>
            <a:pPr marL="0" marR="0" lvl="0" indent="0" algn="l" rtl="0">
              <a:spcBef>
                <a:spcPts val="0"/>
              </a:spcBef>
              <a:spcAft>
                <a:spcPts val="0"/>
              </a:spcAft>
              <a:buNone/>
            </a:pPr>
            <a:r>
              <a:rPr lang="en-US" sz="1400">
                <a:solidFill>
                  <a:schemeClr val="lt1"/>
                </a:solidFill>
                <a:latin typeface="Georgia"/>
                <a:ea typeface="Georgia"/>
                <a:cs typeface="Georgia"/>
                <a:sym typeface="Georgia"/>
              </a:rPr>
              <a:t>Listening Session with Group of Teens in Chicago</a:t>
            </a:r>
            <a:endParaRPr/>
          </a:p>
        </p:txBody>
      </p:sp>
      <p:pic>
        <p:nvPicPr>
          <p:cNvPr id="545" name="Google Shape;545;p39"/>
          <p:cNvPicPr preferRelativeResize="0"/>
          <p:nvPr/>
        </p:nvPicPr>
        <p:blipFill rotWithShape="1">
          <a:blip r:embed="rId3">
            <a:alphaModFix/>
          </a:blip>
          <a:srcRect/>
          <a:stretch/>
        </p:blipFill>
        <p:spPr>
          <a:xfrm>
            <a:off x="5744457" y="1241245"/>
            <a:ext cx="2517527" cy="3188522"/>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344847"/>
        </a:solidFill>
        <a:effectLst/>
      </p:bgPr>
    </p:bg>
    <p:spTree>
      <p:nvGrpSpPr>
        <p:cNvPr id="1" name="Shape 549"/>
        <p:cNvGrpSpPr/>
        <p:nvPr/>
      </p:nvGrpSpPr>
      <p:grpSpPr>
        <a:xfrm>
          <a:off x="0" y="0"/>
          <a:ext cx="0" cy="0"/>
          <a:chOff x="0" y="0"/>
          <a:chExt cx="0" cy="0"/>
        </a:xfrm>
      </p:grpSpPr>
      <p:sp>
        <p:nvSpPr>
          <p:cNvPr id="550" name="Google Shape;550;p40"/>
          <p:cNvSpPr txBox="1">
            <a:spLocks noGrp="1"/>
          </p:cNvSpPr>
          <p:nvPr>
            <p:ph type="sldNum" idx="12"/>
          </p:nvPr>
        </p:nvSpPr>
        <p:spPr>
          <a:xfrm>
            <a:off x="8111490" y="4831087"/>
            <a:ext cx="300989" cy="146194"/>
          </a:xfrm>
          <a:prstGeom prst="rect">
            <a:avLst/>
          </a:prstGeom>
          <a:noFill/>
          <a:ln>
            <a:noFill/>
          </a:ln>
        </p:spPr>
        <p:txBody>
          <a:bodyPr spcFirstLastPara="1" wrap="square" lIns="0" tIns="0" rIns="0" bIns="0" anchor="ctr" anchorCtr="0">
            <a:spAutoFit/>
          </a:bodyPr>
          <a:lstStyle/>
          <a:p>
            <a:pPr marL="0" lvl="0" indent="0" algn="r" rtl="0">
              <a:spcBef>
                <a:spcPts val="0"/>
              </a:spcBef>
              <a:spcAft>
                <a:spcPts val="0"/>
              </a:spcAft>
              <a:buNone/>
            </a:pPr>
            <a:fld id="{00000000-1234-1234-1234-123412341234}" type="slidenum">
              <a:rPr lang="en-US"/>
              <a:t>37</a:t>
            </a:fld>
            <a:endParaRPr/>
          </a:p>
        </p:txBody>
      </p:sp>
      <p:sp>
        <p:nvSpPr>
          <p:cNvPr id="551" name="Google Shape;551;p40"/>
          <p:cNvSpPr txBox="1"/>
          <p:nvPr/>
        </p:nvSpPr>
        <p:spPr>
          <a:xfrm>
            <a:off x="489585" y="1092111"/>
            <a:ext cx="5175236" cy="3908762"/>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US" sz="1800" i="1">
                <a:solidFill>
                  <a:schemeClr val="lt1"/>
                </a:solidFill>
                <a:latin typeface="Georgia"/>
                <a:ea typeface="Georgia"/>
                <a:cs typeface="Georgia"/>
                <a:sym typeface="Georgia"/>
              </a:rPr>
              <a:t>Participants expressed experiencing feeling isolated. They noted that they lacked the</a:t>
            </a:r>
            <a:r>
              <a:rPr lang="en-US" sz="1800">
                <a:solidFill>
                  <a:schemeClr val="lt1"/>
                </a:solidFill>
                <a:latin typeface="Georgia"/>
                <a:ea typeface="Georgia"/>
                <a:cs typeface="Georgia"/>
                <a:sym typeface="Georgia"/>
              </a:rPr>
              <a:t> </a:t>
            </a:r>
            <a:r>
              <a:rPr lang="en-US" sz="1800" i="1">
                <a:solidFill>
                  <a:schemeClr val="lt1"/>
                </a:solidFill>
                <a:latin typeface="Georgia"/>
                <a:ea typeface="Georgia"/>
                <a:cs typeface="Georgia"/>
                <a:sym typeface="Georgia"/>
              </a:rPr>
              <a:t>emotional support that they had previously had at school through relationships with counselors</a:t>
            </a:r>
            <a:r>
              <a:rPr lang="en-US" sz="1800">
                <a:solidFill>
                  <a:schemeClr val="lt1"/>
                </a:solidFill>
                <a:latin typeface="Georgia"/>
                <a:ea typeface="Georgia"/>
                <a:cs typeface="Georgia"/>
                <a:sym typeface="Georgia"/>
              </a:rPr>
              <a:t> </a:t>
            </a:r>
            <a:r>
              <a:rPr lang="en-US" sz="1800" i="1">
                <a:solidFill>
                  <a:schemeClr val="lt1"/>
                </a:solidFill>
                <a:latin typeface="Georgia"/>
                <a:ea typeface="Georgia"/>
                <a:cs typeface="Georgia"/>
                <a:sym typeface="Georgia"/>
              </a:rPr>
              <a:t>and engagement in extracurricular activities.  They expressed a need for additional mental health</a:t>
            </a:r>
            <a:r>
              <a:rPr lang="en-US" sz="1800">
                <a:solidFill>
                  <a:schemeClr val="lt1"/>
                </a:solidFill>
                <a:latin typeface="Georgia"/>
                <a:ea typeface="Georgia"/>
                <a:cs typeface="Georgia"/>
                <a:sym typeface="Georgia"/>
              </a:rPr>
              <a:t> </a:t>
            </a:r>
            <a:r>
              <a:rPr lang="en-US" sz="1800" i="1">
                <a:solidFill>
                  <a:schemeClr val="lt1"/>
                </a:solidFill>
                <a:latin typeface="Georgia"/>
                <a:ea typeface="Georgia"/>
                <a:cs typeface="Georgia"/>
                <a:sym typeface="Georgia"/>
              </a:rPr>
              <a:t>resources and a more robust social and emotional safety net at school.</a:t>
            </a:r>
            <a:endParaRPr sz="1800">
              <a:solidFill>
                <a:schemeClr val="lt1"/>
              </a:solidFill>
              <a:latin typeface="Georgia"/>
              <a:ea typeface="Georgia"/>
              <a:cs typeface="Georgia"/>
              <a:sym typeface="Georgia"/>
            </a:endParaRPr>
          </a:p>
          <a:p>
            <a:pPr marL="0" marR="0" lvl="0" indent="0" algn="l" rtl="0">
              <a:spcBef>
                <a:spcPts val="0"/>
              </a:spcBef>
              <a:spcAft>
                <a:spcPts val="0"/>
              </a:spcAft>
              <a:buNone/>
            </a:pPr>
            <a:endParaRPr sz="1800">
              <a:solidFill>
                <a:schemeClr val="lt1"/>
              </a:solidFill>
              <a:latin typeface="Georgia"/>
              <a:ea typeface="Georgia"/>
              <a:cs typeface="Georgia"/>
              <a:sym typeface="Georgia"/>
            </a:endParaRPr>
          </a:p>
          <a:p>
            <a:pPr marL="0" marR="0" lvl="0" indent="0" algn="l" rtl="0">
              <a:spcBef>
                <a:spcPts val="0"/>
              </a:spcBef>
              <a:spcAft>
                <a:spcPts val="0"/>
              </a:spcAft>
              <a:buNone/>
            </a:pPr>
            <a:r>
              <a:rPr lang="en-US" sz="1400">
                <a:solidFill>
                  <a:schemeClr val="lt1"/>
                </a:solidFill>
                <a:latin typeface="Georgia"/>
                <a:ea typeface="Georgia"/>
                <a:cs typeface="Georgia"/>
                <a:sym typeface="Georgia"/>
              </a:rPr>
              <a:t>Listening Session with Group of Teens in Chicago</a:t>
            </a:r>
            <a:endParaRPr/>
          </a:p>
        </p:txBody>
      </p:sp>
      <p:sp>
        <p:nvSpPr>
          <p:cNvPr id="552" name="Google Shape;552;p40"/>
          <p:cNvSpPr txBox="1"/>
          <p:nvPr/>
        </p:nvSpPr>
        <p:spPr>
          <a:xfrm>
            <a:off x="489584" y="291285"/>
            <a:ext cx="7772400" cy="548640"/>
          </a:xfrm>
          <a:prstGeom prst="rect">
            <a:avLst/>
          </a:prstGeom>
          <a:solidFill>
            <a:srgbClr val="315470"/>
          </a:solidFill>
          <a:ln w="9525" cap="flat" cmpd="sng">
            <a:solidFill>
              <a:schemeClr val="lt1"/>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lt1"/>
              </a:buClr>
              <a:buSzPts val="2400"/>
              <a:buFont typeface="Georgia"/>
              <a:buNone/>
            </a:pPr>
            <a:r>
              <a:rPr lang="en-US" sz="2400" b="1">
                <a:solidFill>
                  <a:schemeClr val="lt1"/>
                </a:solidFill>
                <a:latin typeface="Georgia"/>
                <a:ea typeface="Georgia"/>
                <a:cs typeface="Georgia"/>
                <a:sym typeface="Georgia"/>
              </a:rPr>
              <a:t>Recommendation from Teens</a:t>
            </a:r>
            <a:endParaRPr/>
          </a:p>
        </p:txBody>
      </p:sp>
      <p:pic>
        <p:nvPicPr>
          <p:cNvPr id="553" name="Google Shape;553;p40"/>
          <p:cNvPicPr preferRelativeResize="0"/>
          <p:nvPr/>
        </p:nvPicPr>
        <p:blipFill rotWithShape="1">
          <a:blip r:embed="rId3">
            <a:alphaModFix/>
          </a:blip>
          <a:srcRect/>
          <a:stretch/>
        </p:blipFill>
        <p:spPr>
          <a:xfrm>
            <a:off x="5738448" y="1241245"/>
            <a:ext cx="2523536" cy="3188522"/>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344847"/>
        </a:solidFill>
        <a:effectLst/>
      </p:bgPr>
    </p:bg>
    <p:spTree>
      <p:nvGrpSpPr>
        <p:cNvPr id="1" name="Shape 557"/>
        <p:cNvGrpSpPr/>
        <p:nvPr/>
      </p:nvGrpSpPr>
      <p:grpSpPr>
        <a:xfrm>
          <a:off x="0" y="0"/>
          <a:ext cx="0" cy="0"/>
          <a:chOff x="0" y="0"/>
          <a:chExt cx="0" cy="0"/>
        </a:xfrm>
      </p:grpSpPr>
      <p:sp>
        <p:nvSpPr>
          <p:cNvPr id="558" name="Google Shape;558;p41"/>
          <p:cNvSpPr txBox="1">
            <a:spLocks noGrp="1"/>
          </p:cNvSpPr>
          <p:nvPr>
            <p:ph type="sldNum" idx="12"/>
          </p:nvPr>
        </p:nvSpPr>
        <p:spPr>
          <a:xfrm>
            <a:off x="8111490" y="4831087"/>
            <a:ext cx="300989" cy="146194"/>
          </a:xfrm>
          <a:prstGeom prst="rect">
            <a:avLst/>
          </a:prstGeom>
          <a:noFill/>
          <a:ln>
            <a:noFill/>
          </a:ln>
        </p:spPr>
        <p:txBody>
          <a:bodyPr spcFirstLastPara="1" wrap="square" lIns="0" tIns="0" rIns="0" bIns="0" anchor="ctr" anchorCtr="0">
            <a:spAutoFit/>
          </a:bodyPr>
          <a:lstStyle/>
          <a:p>
            <a:pPr marL="0" marR="0" lvl="0" indent="0" algn="r" rtl="0">
              <a:lnSpc>
                <a:spcPct val="100000"/>
              </a:lnSpc>
              <a:spcBef>
                <a:spcPts val="0"/>
              </a:spcBef>
              <a:spcAft>
                <a:spcPts val="0"/>
              </a:spcAft>
              <a:buClr>
                <a:srgbClr val="7F7F7F"/>
              </a:buClr>
              <a:buSzPts val="950"/>
              <a:buFont typeface="Arial"/>
              <a:buNone/>
            </a:pPr>
            <a:fld id="{00000000-1234-1234-1234-123412341234}" type="slidenum">
              <a:rPr lang="en-US" sz="950" b="0" i="0" u="none" strike="noStrike" cap="none">
                <a:solidFill>
                  <a:srgbClr val="7F7F7F"/>
                </a:solidFill>
                <a:latin typeface="Arial"/>
                <a:ea typeface="Arial"/>
                <a:cs typeface="Arial"/>
                <a:sym typeface="Arial"/>
              </a:rPr>
              <a:t>38</a:t>
            </a:fld>
            <a:endParaRPr sz="950" b="0" i="0" u="none" strike="noStrike" cap="none">
              <a:solidFill>
                <a:srgbClr val="7F7F7F"/>
              </a:solidFill>
              <a:latin typeface="Arial"/>
              <a:ea typeface="Arial"/>
              <a:cs typeface="Arial"/>
              <a:sym typeface="Arial"/>
            </a:endParaRPr>
          </a:p>
        </p:txBody>
      </p:sp>
      <p:sp>
        <p:nvSpPr>
          <p:cNvPr id="559" name="Google Shape;559;p41"/>
          <p:cNvSpPr txBox="1"/>
          <p:nvPr/>
        </p:nvSpPr>
        <p:spPr>
          <a:xfrm>
            <a:off x="489585" y="1085162"/>
            <a:ext cx="5141782" cy="3493264"/>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US" sz="1800">
                <a:solidFill>
                  <a:schemeClr val="lt1"/>
                </a:solidFill>
                <a:latin typeface="Georgia"/>
                <a:ea typeface="Georgia"/>
                <a:cs typeface="Georgia"/>
                <a:sym typeface="Georgia"/>
              </a:rPr>
              <a:t>“</a:t>
            </a:r>
            <a:r>
              <a:rPr lang="en-US" sz="1800" i="1">
                <a:solidFill>
                  <a:schemeClr val="lt1"/>
                </a:solidFill>
                <a:latin typeface="Georgia"/>
                <a:ea typeface="Georgia"/>
                <a:cs typeface="Georgia"/>
                <a:sym typeface="Georgia"/>
              </a:rPr>
              <a:t>To make things better for me and my family and other young people affected by</a:t>
            </a:r>
            <a:r>
              <a:rPr lang="en-US" sz="1800">
                <a:solidFill>
                  <a:schemeClr val="lt1"/>
                </a:solidFill>
                <a:latin typeface="Georgia"/>
                <a:ea typeface="Georgia"/>
                <a:cs typeface="Georgia"/>
                <a:sym typeface="Georgia"/>
              </a:rPr>
              <a:t> </a:t>
            </a:r>
            <a:r>
              <a:rPr lang="en-US" sz="1800" i="1">
                <a:solidFill>
                  <a:schemeClr val="lt1"/>
                </a:solidFill>
                <a:latin typeface="Georgia"/>
                <a:ea typeface="Georgia"/>
                <a:cs typeface="Georgia"/>
                <a:sym typeface="Georgia"/>
              </a:rPr>
              <a:t>the pandemic, the government [should] promote mental health resources—a lot of</a:t>
            </a:r>
            <a:r>
              <a:rPr lang="en-US" sz="1800">
                <a:solidFill>
                  <a:schemeClr val="lt1"/>
                </a:solidFill>
                <a:latin typeface="Georgia"/>
                <a:ea typeface="Georgia"/>
                <a:cs typeface="Georgia"/>
                <a:sym typeface="Georgia"/>
              </a:rPr>
              <a:t> </a:t>
            </a:r>
            <a:r>
              <a:rPr lang="en-US" sz="1800" i="1">
                <a:solidFill>
                  <a:schemeClr val="lt1"/>
                </a:solidFill>
                <a:latin typeface="Georgia"/>
                <a:ea typeface="Georgia"/>
                <a:cs typeface="Georgia"/>
                <a:sym typeface="Georgia"/>
              </a:rPr>
              <a:t>teenagers are struggling mentally, and a lot of people don’t know it.  It’s something</a:t>
            </a:r>
            <a:r>
              <a:rPr lang="en-US" sz="1800">
                <a:solidFill>
                  <a:schemeClr val="lt1"/>
                </a:solidFill>
                <a:latin typeface="Georgia"/>
                <a:ea typeface="Georgia"/>
                <a:cs typeface="Georgia"/>
                <a:sym typeface="Georgia"/>
              </a:rPr>
              <a:t> </a:t>
            </a:r>
            <a:r>
              <a:rPr lang="en-US" sz="1800" i="1">
                <a:solidFill>
                  <a:schemeClr val="lt1"/>
                </a:solidFill>
                <a:latin typeface="Georgia"/>
                <a:ea typeface="Georgia"/>
                <a:cs typeface="Georgia"/>
                <a:sym typeface="Georgia"/>
              </a:rPr>
              <a:t>that needs to be addressed not later, but now”</a:t>
            </a:r>
            <a:r>
              <a:rPr lang="en-US" sz="1800">
                <a:solidFill>
                  <a:schemeClr val="lt1"/>
                </a:solidFill>
                <a:latin typeface="Georgia"/>
                <a:ea typeface="Georgia"/>
                <a:cs typeface="Georgia"/>
                <a:sym typeface="Georgia"/>
              </a:rPr>
              <a:t> </a:t>
            </a:r>
            <a:endParaRPr/>
          </a:p>
          <a:p>
            <a:pPr marL="0" marR="0" lvl="0" indent="0" algn="l" rtl="0">
              <a:spcBef>
                <a:spcPts val="0"/>
              </a:spcBef>
              <a:spcAft>
                <a:spcPts val="0"/>
              </a:spcAft>
              <a:buNone/>
            </a:pPr>
            <a:endParaRPr sz="1800">
              <a:solidFill>
                <a:schemeClr val="lt1"/>
              </a:solidFill>
              <a:latin typeface="Georgia"/>
              <a:ea typeface="Georgia"/>
              <a:cs typeface="Georgia"/>
              <a:sym typeface="Georgia"/>
            </a:endParaRPr>
          </a:p>
          <a:p>
            <a:pPr marL="0" marR="0" lvl="0" indent="0" algn="l" rtl="0">
              <a:lnSpc>
                <a:spcPct val="100000"/>
              </a:lnSpc>
              <a:spcBef>
                <a:spcPts val="0"/>
              </a:spcBef>
              <a:spcAft>
                <a:spcPts val="0"/>
              </a:spcAft>
              <a:buClr>
                <a:srgbClr val="FFFFFF"/>
              </a:buClr>
              <a:buSzPts val="1400"/>
              <a:buFont typeface="Georgia"/>
              <a:buNone/>
            </a:pPr>
            <a:r>
              <a:rPr lang="en-US" sz="1400" b="0" i="0" u="none" strike="noStrike" cap="none">
                <a:solidFill>
                  <a:srgbClr val="FFFFFF"/>
                </a:solidFill>
                <a:latin typeface="Georgia"/>
                <a:ea typeface="Georgia"/>
                <a:cs typeface="Georgia"/>
                <a:sym typeface="Georgia"/>
              </a:rPr>
              <a:t>Listening Session Participant, Group of Teens in Chicago</a:t>
            </a:r>
            <a:endParaRPr/>
          </a:p>
        </p:txBody>
      </p:sp>
      <p:sp>
        <p:nvSpPr>
          <p:cNvPr id="560" name="Google Shape;560;p41"/>
          <p:cNvSpPr txBox="1"/>
          <p:nvPr/>
        </p:nvSpPr>
        <p:spPr>
          <a:xfrm>
            <a:off x="489584" y="291285"/>
            <a:ext cx="7772400" cy="548640"/>
          </a:xfrm>
          <a:prstGeom prst="rect">
            <a:avLst/>
          </a:prstGeom>
          <a:solidFill>
            <a:srgbClr val="315470"/>
          </a:solidFill>
          <a:ln w="9525" cap="flat" cmpd="sng">
            <a:solidFill>
              <a:schemeClr val="lt1"/>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90000"/>
              </a:lnSpc>
              <a:spcBef>
                <a:spcPts val="0"/>
              </a:spcBef>
              <a:spcAft>
                <a:spcPts val="0"/>
              </a:spcAft>
              <a:buClr>
                <a:srgbClr val="FFFFFF"/>
              </a:buClr>
              <a:buSzPts val="2400"/>
              <a:buFont typeface="Georgia"/>
              <a:buNone/>
            </a:pPr>
            <a:r>
              <a:rPr lang="en-US" sz="2400" b="1" i="0" u="none" strike="noStrike" cap="none">
                <a:solidFill>
                  <a:srgbClr val="FFFFFF"/>
                </a:solidFill>
                <a:latin typeface="Georgia"/>
                <a:ea typeface="Georgia"/>
                <a:cs typeface="Georgia"/>
                <a:sym typeface="Georgia"/>
              </a:rPr>
              <a:t>Recommendation from Teens</a:t>
            </a:r>
            <a:endParaRPr/>
          </a:p>
        </p:txBody>
      </p:sp>
      <p:pic>
        <p:nvPicPr>
          <p:cNvPr id="561" name="Google Shape;561;p41"/>
          <p:cNvPicPr preferRelativeResize="0"/>
          <p:nvPr/>
        </p:nvPicPr>
        <p:blipFill rotWithShape="1">
          <a:blip r:embed="rId3">
            <a:alphaModFix/>
          </a:blip>
          <a:srcRect/>
          <a:stretch/>
        </p:blipFill>
        <p:spPr>
          <a:xfrm>
            <a:off x="5756313" y="1241245"/>
            <a:ext cx="2505671" cy="3188522"/>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Shape 565"/>
        <p:cNvGrpSpPr/>
        <p:nvPr/>
      </p:nvGrpSpPr>
      <p:grpSpPr>
        <a:xfrm>
          <a:off x="0" y="0"/>
          <a:ext cx="0" cy="0"/>
          <a:chOff x="0" y="0"/>
          <a:chExt cx="0" cy="0"/>
        </a:xfrm>
      </p:grpSpPr>
      <p:sp>
        <p:nvSpPr>
          <p:cNvPr id="566" name="Google Shape;566;g22af8cc902c_0_18"/>
          <p:cNvSpPr txBox="1">
            <a:spLocks noGrp="1"/>
          </p:cNvSpPr>
          <p:nvPr>
            <p:ph type="title"/>
          </p:nvPr>
        </p:nvSpPr>
        <p:spPr>
          <a:xfrm>
            <a:off x="1044250" y="1817700"/>
            <a:ext cx="5119800" cy="1772700"/>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Clr>
                <a:schemeClr val="lt1"/>
              </a:buClr>
              <a:buSzPts val="2800"/>
              <a:buFont typeface="Georgia"/>
              <a:buNone/>
            </a:pPr>
            <a:r>
              <a:rPr lang="en-US"/>
              <a:t>Michelle’s Slides Start Here </a:t>
            </a:r>
            <a:endParaRPr/>
          </a:p>
        </p:txBody>
      </p:sp>
      <p:sp>
        <p:nvSpPr>
          <p:cNvPr id="567" name="Google Shape;567;g22af8cc902c_0_18"/>
          <p:cNvSpPr txBox="1">
            <a:spLocks noGrp="1"/>
          </p:cNvSpPr>
          <p:nvPr>
            <p:ph type="sldNum" idx="12"/>
          </p:nvPr>
        </p:nvSpPr>
        <p:spPr>
          <a:xfrm>
            <a:off x="8111490" y="4831087"/>
            <a:ext cx="300900" cy="146100"/>
          </a:xfrm>
          <a:prstGeom prst="rect">
            <a:avLst/>
          </a:prstGeom>
          <a:noFill/>
          <a:ln>
            <a:noFill/>
          </a:ln>
        </p:spPr>
        <p:txBody>
          <a:bodyPr spcFirstLastPara="1" wrap="square" lIns="0" tIns="0" rIns="0" bIns="0" anchor="ctr" anchorCtr="0">
            <a:spAutoFit/>
          </a:bodyPr>
          <a:lstStyle/>
          <a:p>
            <a:pPr marL="0" lvl="0" indent="0" algn="r" rtl="0">
              <a:spcBef>
                <a:spcPts val="0"/>
              </a:spcBef>
              <a:spcAft>
                <a:spcPts val="0"/>
              </a:spcAft>
              <a:buNone/>
            </a:pPr>
            <a:fld id="{00000000-1234-1234-1234-123412341234}" type="slidenum">
              <a:rPr lang="en-US"/>
              <a:t>39</a:t>
            </a:fld>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Google Shape;231;p4"/>
          <p:cNvSpPr txBox="1">
            <a:spLocks noGrp="1"/>
          </p:cNvSpPr>
          <p:nvPr>
            <p:ph type="title"/>
          </p:nvPr>
        </p:nvSpPr>
        <p:spPr>
          <a:xfrm>
            <a:off x="497205" y="327660"/>
            <a:ext cx="7201864" cy="644007"/>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dk2"/>
              </a:buClr>
              <a:buSzPts val="2400"/>
              <a:buFont typeface="Georgia"/>
              <a:buNone/>
            </a:pPr>
            <a:r>
              <a:rPr lang="en-US"/>
              <a:t>Statement of Task</a:t>
            </a:r>
            <a:endParaRPr/>
          </a:p>
        </p:txBody>
      </p:sp>
      <p:sp>
        <p:nvSpPr>
          <p:cNvPr id="232" name="Google Shape;232;p4"/>
          <p:cNvSpPr txBox="1">
            <a:spLocks noGrp="1"/>
          </p:cNvSpPr>
          <p:nvPr>
            <p:ph type="body" idx="1"/>
          </p:nvPr>
        </p:nvSpPr>
        <p:spPr>
          <a:xfrm>
            <a:off x="444500" y="1922350"/>
            <a:ext cx="2359152" cy="2121807"/>
          </a:xfrm>
          <a:prstGeom prst="rect">
            <a:avLst/>
          </a:prstGeom>
          <a:noFill/>
          <a:ln>
            <a:noFill/>
          </a:ln>
        </p:spPr>
        <p:txBody>
          <a:bodyPr spcFirstLastPara="1" wrap="square" lIns="0" tIns="0" rIns="0" bIns="0" anchor="t" anchorCtr="0">
            <a:noAutofit/>
          </a:bodyPr>
          <a:lstStyle/>
          <a:p>
            <a:pPr marL="0" lvl="0" indent="0" algn="ctr" rtl="0">
              <a:lnSpc>
                <a:spcPct val="100000"/>
              </a:lnSpc>
              <a:spcBef>
                <a:spcPts val="0"/>
              </a:spcBef>
              <a:spcAft>
                <a:spcPts val="0"/>
              </a:spcAft>
              <a:buClr>
                <a:schemeClr val="dk2"/>
              </a:buClr>
              <a:buSzPts val="1600"/>
              <a:buNone/>
            </a:pPr>
            <a:r>
              <a:rPr lang="en-US" sz="1600">
                <a:solidFill>
                  <a:schemeClr val="dk2"/>
                </a:solidFill>
                <a:latin typeface="Georgia"/>
                <a:ea typeface="Georgia"/>
                <a:cs typeface="Georgia"/>
                <a:sym typeface="Georgia"/>
              </a:rPr>
              <a:t>1. What policies and programs are needed to address the developmental, emotional, behavioral, and physical health needs of children in </a:t>
            </a:r>
            <a:r>
              <a:rPr lang="en-US" sz="1600" b="1">
                <a:solidFill>
                  <a:srgbClr val="00B0F0"/>
                </a:solidFill>
                <a:latin typeface="Georgia"/>
                <a:ea typeface="Georgia"/>
                <a:cs typeface="Georgia"/>
                <a:sym typeface="Georgia"/>
              </a:rPr>
              <a:t>high-risk communities</a:t>
            </a:r>
            <a:r>
              <a:rPr lang="en-US" sz="1600">
                <a:solidFill>
                  <a:schemeClr val="dk2"/>
                </a:solidFill>
                <a:latin typeface="Georgia"/>
                <a:ea typeface="Georgia"/>
                <a:cs typeface="Georgia"/>
                <a:sym typeface="Georgia"/>
              </a:rPr>
              <a:t> to </a:t>
            </a:r>
            <a:r>
              <a:rPr lang="en-US" sz="1600" b="1">
                <a:solidFill>
                  <a:srgbClr val="00B0F0"/>
                </a:solidFill>
                <a:latin typeface="Georgia"/>
                <a:ea typeface="Georgia"/>
                <a:cs typeface="Georgia"/>
                <a:sym typeface="Georgia"/>
              </a:rPr>
              <a:t>promote child health</a:t>
            </a:r>
            <a:r>
              <a:rPr lang="en-US" sz="1600">
                <a:latin typeface="Georgia"/>
                <a:ea typeface="Georgia"/>
                <a:cs typeface="Georgia"/>
                <a:sym typeface="Georgia"/>
              </a:rPr>
              <a:t> and </a:t>
            </a:r>
            <a:r>
              <a:rPr lang="en-US" sz="1600" b="1">
                <a:solidFill>
                  <a:srgbClr val="00B0F0"/>
                </a:solidFill>
                <a:latin typeface="Georgia"/>
                <a:ea typeface="Georgia"/>
                <a:cs typeface="Georgia"/>
                <a:sym typeface="Georgia"/>
              </a:rPr>
              <a:t>well-being </a:t>
            </a:r>
            <a:r>
              <a:rPr lang="en-US" sz="1600">
                <a:latin typeface="Georgia"/>
                <a:ea typeface="Georgia"/>
                <a:cs typeface="Georgia"/>
                <a:sym typeface="Georgia"/>
              </a:rPr>
              <a:t>in the long-term?</a:t>
            </a:r>
            <a:endParaRPr sz="1600">
              <a:latin typeface="Georgia"/>
              <a:ea typeface="Georgia"/>
              <a:cs typeface="Georgia"/>
              <a:sym typeface="Georgia"/>
            </a:endParaRPr>
          </a:p>
        </p:txBody>
      </p:sp>
      <p:sp>
        <p:nvSpPr>
          <p:cNvPr id="233" name="Google Shape;233;p4"/>
          <p:cNvSpPr txBox="1">
            <a:spLocks noGrp="1"/>
          </p:cNvSpPr>
          <p:nvPr>
            <p:ph type="sldNum" idx="12"/>
          </p:nvPr>
        </p:nvSpPr>
        <p:spPr>
          <a:xfrm>
            <a:off x="8111490" y="4831087"/>
            <a:ext cx="300989" cy="146194"/>
          </a:xfrm>
          <a:prstGeom prst="rect">
            <a:avLst/>
          </a:prstGeom>
          <a:noFill/>
          <a:ln>
            <a:noFill/>
          </a:ln>
        </p:spPr>
        <p:txBody>
          <a:bodyPr spcFirstLastPara="1" wrap="square" lIns="0" tIns="0" rIns="0" bIns="0" anchor="ctr" anchorCtr="0">
            <a:spAutoFit/>
          </a:bodyPr>
          <a:lstStyle/>
          <a:p>
            <a:pPr marL="0" lvl="0" indent="0" algn="r" rtl="0">
              <a:spcBef>
                <a:spcPts val="0"/>
              </a:spcBef>
              <a:spcAft>
                <a:spcPts val="0"/>
              </a:spcAft>
              <a:buNone/>
            </a:pPr>
            <a:fld id="{00000000-1234-1234-1234-123412341234}" type="slidenum">
              <a:rPr lang="en-US"/>
              <a:t>4</a:t>
            </a:fld>
            <a:endParaRPr/>
          </a:p>
        </p:txBody>
      </p:sp>
      <p:sp>
        <p:nvSpPr>
          <p:cNvPr id="234" name="Google Shape;234;p4"/>
          <p:cNvSpPr txBox="1">
            <a:spLocks noGrp="1"/>
          </p:cNvSpPr>
          <p:nvPr>
            <p:ph type="body" idx="2"/>
          </p:nvPr>
        </p:nvSpPr>
        <p:spPr>
          <a:xfrm>
            <a:off x="3243913" y="1964956"/>
            <a:ext cx="2359152" cy="1751693"/>
          </a:xfrm>
          <a:prstGeom prst="rect">
            <a:avLst/>
          </a:prstGeom>
          <a:noFill/>
          <a:ln>
            <a:noFill/>
          </a:ln>
        </p:spPr>
        <p:txBody>
          <a:bodyPr spcFirstLastPara="1" wrap="square" lIns="0" tIns="0" rIns="0" bIns="0" anchor="t" anchorCtr="0">
            <a:noAutofit/>
          </a:bodyPr>
          <a:lstStyle/>
          <a:p>
            <a:pPr marL="0" lvl="0" indent="0" algn="ctr" rtl="0">
              <a:lnSpc>
                <a:spcPct val="100000"/>
              </a:lnSpc>
              <a:spcBef>
                <a:spcPts val="0"/>
              </a:spcBef>
              <a:spcAft>
                <a:spcPts val="0"/>
              </a:spcAft>
              <a:buClr>
                <a:schemeClr val="dk1"/>
              </a:buClr>
              <a:buSzPts val="1600"/>
              <a:buNone/>
            </a:pPr>
            <a:r>
              <a:rPr lang="en-US" sz="1600">
                <a:latin typeface="Georgia"/>
                <a:ea typeface="Georgia"/>
                <a:cs typeface="Georgia"/>
                <a:sym typeface="Georgia"/>
              </a:rPr>
              <a:t>2. What was learned during the pandemic about promising practices to support </a:t>
            </a:r>
            <a:r>
              <a:rPr lang="en-US" sz="1600" b="1">
                <a:solidFill>
                  <a:srgbClr val="7030A0"/>
                </a:solidFill>
                <a:latin typeface="Georgia"/>
                <a:ea typeface="Georgia"/>
                <a:cs typeface="Georgia"/>
                <a:sym typeface="Georgia"/>
              </a:rPr>
              <a:t>parent </a:t>
            </a:r>
            <a:r>
              <a:rPr lang="en-US" sz="1600">
                <a:latin typeface="Georgia"/>
                <a:ea typeface="Georgia"/>
                <a:cs typeface="Georgia"/>
                <a:sym typeface="Georgia"/>
              </a:rPr>
              <a:t>and</a:t>
            </a:r>
            <a:r>
              <a:rPr lang="en-US" sz="1600" b="1">
                <a:solidFill>
                  <a:srgbClr val="7030A0"/>
                </a:solidFill>
                <a:latin typeface="Georgia"/>
                <a:ea typeface="Georgia"/>
                <a:cs typeface="Georgia"/>
                <a:sym typeface="Georgia"/>
              </a:rPr>
              <a:t> caregiver well-being</a:t>
            </a:r>
            <a:r>
              <a:rPr lang="en-US" sz="1600">
                <a:solidFill>
                  <a:schemeClr val="dk2"/>
                </a:solidFill>
                <a:latin typeface="Georgia"/>
                <a:ea typeface="Georgia"/>
                <a:cs typeface="Georgia"/>
                <a:sym typeface="Georgia"/>
              </a:rPr>
              <a:t>?</a:t>
            </a:r>
            <a:endParaRPr/>
          </a:p>
        </p:txBody>
      </p:sp>
      <p:sp>
        <p:nvSpPr>
          <p:cNvPr id="235" name="Google Shape;235;p4"/>
          <p:cNvSpPr txBox="1">
            <a:spLocks noGrp="1"/>
          </p:cNvSpPr>
          <p:nvPr>
            <p:ph type="body" idx="3"/>
          </p:nvPr>
        </p:nvSpPr>
        <p:spPr>
          <a:xfrm>
            <a:off x="6029786" y="1856244"/>
            <a:ext cx="2352168" cy="2166777"/>
          </a:xfrm>
          <a:prstGeom prst="rect">
            <a:avLst/>
          </a:prstGeom>
          <a:noFill/>
          <a:ln>
            <a:noFill/>
          </a:ln>
        </p:spPr>
        <p:txBody>
          <a:bodyPr spcFirstLastPara="1" wrap="square" lIns="0" tIns="0" rIns="0" bIns="0" anchor="t" anchorCtr="0">
            <a:noAutofit/>
          </a:bodyPr>
          <a:lstStyle/>
          <a:p>
            <a:pPr marL="0" lvl="0" indent="0" algn="ctr" rtl="0">
              <a:lnSpc>
                <a:spcPct val="100000"/>
              </a:lnSpc>
              <a:spcBef>
                <a:spcPts val="0"/>
              </a:spcBef>
              <a:spcAft>
                <a:spcPts val="0"/>
              </a:spcAft>
              <a:buClr>
                <a:schemeClr val="dk1"/>
              </a:buClr>
              <a:buSzPts val="1600"/>
              <a:buNone/>
            </a:pPr>
            <a:r>
              <a:rPr lang="en-US" sz="1600">
                <a:latin typeface="Georgia"/>
                <a:ea typeface="Georgia"/>
                <a:cs typeface="Georgia"/>
                <a:sym typeface="Georgia"/>
              </a:rPr>
              <a:t>3. What policies and practices can work to address </a:t>
            </a:r>
            <a:r>
              <a:rPr lang="en-US" sz="1600" b="1">
                <a:solidFill>
                  <a:srgbClr val="FFC000"/>
                </a:solidFill>
                <a:latin typeface="Georgia"/>
                <a:ea typeface="Georgia"/>
                <a:cs typeface="Georgia"/>
                <a:sym typeface="Georgia"/>
              </a:rPr>
              <a:t>disparities </a:t>
            </a:r>
            <a:r>
              <a:rPr lang="en-US" sz="1600">
                <a:latin typeface="Georgia"/>
                <a:ea typeface="Georgia"/>
                <a:cs typeface="Georgia"/>
                <a:sym typeface="Georgia"/>
              </a:rPr>
              <a:t>and </a:t>
            </a:r>
            <a:r>
              <a:rPr lang="en-US" sz="1600" b="1">
                <a:solidFill>
                  <a:srgbClr val="FFC000"/>
                </a:solidFill>
                <a:latin typeface="Georgia"/>
                <a:ea typeface="Georgia"/>
                <a:cs typeface="Georgia"/>
                <a:sym typeface="Georgia"/>
              </a:rPr>
              <a:t>inequities </a:t>
            </a:r>
            <a:r>
              <a:rPr lang="en-US" sz="1600">
                <a:latin typeface="Georgia"/>
                <a:ea typeface="Georgia"/>
                <a:cs typeface="Georgia"/>
                <a:sym typeface="Georgia"/>
              </a:rPr>
              <a:t>experienced by</a:t>
            </a:r>
            <a:r>
              <a:rPr lang="en-US" sz="1600" b="1">
                <a:solidFill>
                  <a:srgbClr val="FFC000"/>
                </a:solidFill>
                <a:latin typeface="Georgia"/>
                <a:ea typeface="Georgia"/>
                <a:cs typeface="Georgia"/>
                <a:sym typeface="Georgia"/>
              </a:rPr>
              <a:t> communities of color </a:t>
            </a:r>
            <a:r>
              <a:rPr lang="en-US" sz="1600">
                <a:latin typeface="Georgia"/>
                <a:ea typeface="Georgia"/>
                <a:cs typeface="Georgia"/>
                <a:sym typeface="Georgia"/>
              </a:rPr>
              <a:t>following a pandemic?</a:t>
            </a:r>
            <a:endParaRPr/>
          </a:p>
          <a:p>
            <a:pPr marL="173038" lvl="0" indent="-96838" algn="l" rtl="0">
              <a:lnSpc>
                <a:spcPct val="100000"/>
              </a:lnSpc>
              <a:spcBef>
                <a:spcPts val="600"/>
              </a:spcBef>
              <a:spcAft>
                <a:spcPts val="0"/>
              </a:spcAft>
              <a:buClr>
                <a:schemeClr val="dk1"/>
              </a:buClr>
              <a:buSzPts val="1200"/>
              <a:buNone/>
            </a:pPr>
            <a:endParaRPr/>
          </a:p>
        </p:txBody>
      </p:sp>
      <p:pic>
        <p:nvPicPr>
          <p:cNvPr id="236" name="Google Shape;236;p4" descr="Family with boy with solid fill"/>
          <p:cNvPicPr preferRelativeResize="0"/>
          <p:nvPr/>
        </p:nvPicPr>
        <p:blipFill rotWithShape="1">
          <a:blip r:embed="rId3">
            <a:alphaModFix/>
          </a:blip>
          <a:srcRect/>
          <a:stretch/>
        </p:blipFill>
        <p:spPr>
          <a:xfrm>
            <a:off x="4245428" y="1203894"/>
            <a:ext cx="653143" cy="653143"/>
          </a:xfrm>
          <a:prstGeom prst="rect">
            <a:avLst/>
          </a:prstGeom>
          <a:noFill/>
          <a:ln>
            <a:noFill/>
          </a:ln>
        </p:spPr>
      </p:pic>
      <p:pic>
        <p:nvPicPr>
          <p:cNvPr id="237" name="Google Shape;237;p4" descr="Group success outline"/>
          <p:cNvPicPr preferRelativeResize="0"/>
          <p:nvPr/>
        </p:nvPicPr>
        <p:blipFill rotWithShape="1">
          <a:blip r:embed="rId4">
            <a:alphaModFix/>
          </a:blip>
          <a:srcRect/>
          <a:stretch/>
        </p:blipFill>
        <p:spPr>
          <a:xfrm>
            <a:off x="1232191" y="1138579"/>
            <a:ext cx="783771" cy="783771"/>
          </a:xfrm>
          <a:prstGeom prst="rect">
            <a:avLst/>
          </a:prstGeom>
          <a:noFill/>
          <a:ln>
            <a:noFill/>
          </a:ln>
        </p:spPr>
      </p:pic>
      <p:pic>
        <p:nvPicPr>
          <p:cNvPr id="238" name="Google Shape;238;p4" descr="Scales of justice outline"/>
          <p:cNvPicPr preferRelativeResize="0"/>
          <p:nvPr/>
        </p:nvPicPr>
        <p:blipFill rotWithShape="1">
          <a:blip r:embed="rId5">
            <a:alphaModFix/>
          </a:blip>
          <a:srcRect/>
          <a:stretch/>
        </p:blipFill>
        <p:spPr>
          <a:xfrm>
            <a:off x="6801465" y="1203101"/>
            <a:ext cx="653143" cy="653143"/>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dk2">
            <a:alpha val="80784"/>
          </a:schemeClr>
        </a:solidFill>
        <a:effectLst/>
      </p:bgPr>
    </p:bg>
    <p:spTree>
      <p:nvGrpSpPr>
        <p:cNvPr id="1" name="Shape 572"/>
        <p:cNvGrpSpPr/>
        <p:nvPr/>
      </p:nvGrpSpPr>
      <p:grpSpPr>
        <a:xfrm>
          <a:off x="0" y="0"/>
          <a:ext cx="0" cy="0"/>
          <a:chOff x="0" y="0"/>
          <a:chExt cx="0" cy="0"/>
        </a:xfrm>
      </p:grpSpPr>
      <p:sp>
        <p:nvSpPr>
          <p:cNvPr id="573" name="Google Shape;573;p43"/>
          <p:cNvSpPr txBox="1">
            <a:spLocks noGrp="1"/>
          </p:cNvSpPr>
          <p:nvPr>
            <p:ph type="title"/>
          </p:nvPr>
        </p:nvSpPr>
        <p:spPr>
          <a:xfrm>
            <a:off x="457200" y="274320"/>
            <a:ext cx="7772400" cy="548640"/>
          </a:xfrm>
          <a:prstGeom prst="rect">
            <a:avLst/>
          </a:prstGeom>
          <a:solidFill>
            <a:srgbClr val="315470"/>
          </a:solidFill>
          <a:ln w="9525" cap="flat" cmpd="sng">
            <a:solidFill>
              <a:schemeClr val="lt1"/>
            </a:solidFill>
            <a:prstDash val="solid"/>
            <a:round/>
            <a:headEnd type="none" w="sm" len="sm"/>
            <a:tailEnd type="none" w="sm" len="sm"/>
          </a:ln>
        </p:spPr>
        <p:txBody>
          <a:bodyPr spcFirstLastPara="1" wrap="square" lIns="0" tIns="0" rIns="0" bIns="0" anchor="ctr" anchorCtr="0">
            <a:noAutofit/>
          </a:bodyPr>
          <a:lstStyle/>
          <a:p>
            <a:pPr marL="0" lvl="0" indent="0" algn="ctr" rtl="0">
              <a:lnSpc>
                <a:spcPct val="90000"/>
              </a:lnSpc>
              <a:spcBef>
                <a:spcPts val="0"/>
              </a:spcBef>
              <a:spcAft>
                <a:spcPts val="0"/>
              </a:spcAft>
              <a:buClr>
                <a:schemeClr val="lt1"/>
              </a:buClr>
              <a:buSzPts val="2400"/>
              <a:buFont typeface="Georgia"/>
              <a:buNone/>
            </a:pPr>
            <a:r>
              <a:rPr lang="en-US" b="1"/>
              <a:t>Prioritize Youth and Families</a:t>
            </a:r>
            <a:endParaRPr/>
          </a:p>
        </p:txBody>
      </p:sp>
      <p:sp>
        <p:nvSpPr>
          <p:cNvPr id="574" name="Google Shape;574;p43"/>
          <p:cNvSpPr txBox="1">
            <a:spLocks noGrp="1"/>
          </p:cNvSpPr>
          <p:nvPr>
            <p:ph type="body" idx="1"/>
          </p:nvPr>
        </p:nvSpPr>
        <p:spPr>
          <a:xfrm>
            <a:off x="497204" y="1457084"/>
            <a:ext cx="7799316" cy="2982401"/>
          </a:xfrm>
          <a:prstGeom prst="rect">
            <a:avLst/>
          </a:prstGeom>
          <a:noFill/>
          <a:ln>
            <a:noFill/>
          </a:ln>
        </p:spPr>
        <p:txBody>
          <a:bodyPr spcFirstLastPara="1" wrap="square" lIns="0" tIns="0" rIns="0" bIns="0" anchor="t" anchorCtr="0">
            <a:noAutofit/>
          </a:bodyPr>
          <a:lstStyle/>
          <a:p>
            <a:pPr marL="0" marR="0" lvl="0" indent="0" algn="l" rtl="0">
              <a:lnSpc>
                <a:spcPct val="120000"/>
              </a:lnSpc>
              <a:spcBef>
                <a:spcPts val="0"/>
              </a:spcBef>
              <a:spcAft>
                <a:spcPts val="0"/>
              </a:spcAft>
              <a:buClr>
                <a:schemeClr val="lt1"/>
              </a:buClr>
              <a:buSzPts val="1800"/>
              <a:buNone/>
            </a:pPr>
            <a:r>
              <a:rPr lang="en-US" sz="1800" b="1"/>
              <a:t>Recommendation 1:  </a:t>
            </a:r>
            <a:r>
              <a:rPr lang="en-US" sz="1800"/>
              <a:t>The secretaries of the U.S. Department of Health and Human Services and the U.S. Department of Education, in coordination with the Domestic Policy Council, the Office of Management and Budget, states, Native American tribes, localities, and the nonprofit and private sectors, should </a:t>
            </a:r>
            <a:r>
              <a:rPr lang="en-US" sz="1800" b="1"/>
              <a:t>establish a task force on addressing the effects of the COVID-19 pandemic on children and their families</a:t>
            </a:r>
            <a:r>
              <a:rPr lang="en-US" sz="1800"/>
              <a:t>, with a focus on those who have experienced the greatest negative burdens of the pandemic: Black, Latino, and Native American children and families and those with low incomes. </a:t>
            </a:r>
            <a:endParaRPr/>
          </a:p>
          <a:p>
            <a:pPr marL="0" lvl="0" indent="0" algn="l" rtl="0">
              <a:lnSpc>
                <a:spcPct val="120000"/>
              </a:lnSpc>
              <a:spcBef>
                <a:spcPts val="1400"/>
              </a:spcBef>
              <a:spcAft>
                <a:spcPts val="0"/>
              </a:spcAft>
              <a:buClr>
                <a:schemeClr val="lt1"/>
              </a:buClr>
              <a:buSzPts val="1600"/>
              <a:buNone/>
            </a:pPr>
            <a:endParaRPr/>
          </a:p>
        </p:txBody>
      </p:sp>
      <p:sp>
        <p:nvSpPr>
          <p:cNvPr id="575" name="Google Shape;575;p43"/>
          <p:cNvSpPr txBox="1">
            <a:spLocks noGrp="1"/>
          </p:cNvSpPr>
          <p:nvPr>
            <p:ph type="sldNum" idx="12"/>
          </p:nvPr>
        </p:nvSpPr>
        <p:spPr>
          <a:xfrm>
            <a:off x="8111490" y="4831087"/>
            <a:ext cx="300989" cy="146194"/>
          </a:xfrm>
          <a:prstGeom prst="rect">
            <a:avLst/>
          </a:prstGeom>
          <a:noFill/>
          <a:ln>
            <a:noFill/>
          </a:ln>
        </p:spPr>
        <p:txBody>
          <a:bodyPr spcFirstLastPara="1" wrap="square" lIns="0" tIns="0" rIns="0" bIns="0" anchor="ctr" anchorCtr="0">
            <a:spAutoFit/>
          </a:bodyPr>
          <a:lstStyle/>
          <a:p>
            <a:pPr marL="0" lvl="0" indent="0" algn="r" rtl="0">
              <a:spcBef>
                <a:spcPts val="0"/>
              </a:spcBef>
              <a:spcAft>
                <a:spcPts val="0"/>
              </a:spcAft>
              <a:buNone/>
            </a:pPr>
            <a:fld id="{00000000-1234-1234-1234-123412341234}" type="slidenum">
              <a:rPr lang="en-US"/>
              <a:t>40</a:t>
            </a:fld>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dk2">
            <a:alpha val="82745"/>
          </a:schemeClr>
        </a:solidFill>
        <a:effectLst/>
      </p:bgPr>
    </p:bg>
    <p:spTree>
      <p:nvGrpSpPr>
        <p:cNvPr id="1" name="Shape 580"/>
        <p:cNvGrpSpPr/>
        <p:nvPr/>
      </p:nvGrpSpPr>
      <p:grpSpPr>
        <a:xfrm>
          <a:off x="0" y="0"/>
          <a:ext cx="0" cy="0"/>
          <a:chOff x="0" y="0"/>
          <a:chExt cx="0" cy="0"/>
        </a:xfrm>
      </p:grpSpPr>
      <p:sp>
        <p:nvSpPr>
          <p:cNvPr id="581" name="Google Shape;581;p44"/>
          <p:cNvSpPr txBox="1">
            <a:spLocks noGrp="1"/>
          </p:cNvSpPr>
          <p:nvPr>
            <p:ph type="title"/>
          </p:nvPr>
        </p:nvSpPr>
        <p:spPr>
          <a:xfrm>
            <a:off x="457200" y="274320"/>
            <a:ext cx="7770816" cy="548640"/>
          </a:xfrm>
          <a:prstGeom prst="rect">
            <a:avLst/>
          </a:prstGeom>
          <a:solidFill>
            <a:srgbClr val="315470"/>
          </a:solidFill>
          <a:ln w="9525" cap="flat" cmpd="sng">
            <a:solidFill>
              <a:schemeClr val="lt1"/>
            </a:solidFill>
            <a:prstDash val="solid"/>
            <a:round/>
            <a:headEnd type="none" w="sm" len="sm"/>
            <a:tailEnd type="none" w="sm" len="sm"/>
          </a:ln>
        </p:spPr>
        <p:txBody>
          <a:bodyPr spcFirstLastPara="1" wrap="square" lIns="0" tIns="0" rIns="0" bIns="0" anchor="ctr" anchorCtr="0">
            <a:noAutofit/>
          </a:bodyPr>
          <a:lstStyle/>
          <a:p>
            <a:pPr marL="0" lvl="0" indent="0" algn="ctr" rtl="0">
              <a:lnSpc>
                <a:spcPct val="90000"/>
              </a:lnSpc>
              <a:spcBef>
                <a:spcPts val="0"/>
              </a:spcBef>
              <a:spcAft>
                <a:spcPts val="0"/>
              </a:spcAft>
              <a:buClr>
                <a:schemeClr val="lt1"/>
              </a:buClr>
              <a:buSzPts val="2400"/>
              <a:buFont typeface="Georgia"/>
              <a:buNone/>
            </a:pPr>
            <a:r>
              <a:rPr lang="en-US" b="1"/>
              <a:t>Prioritize Youth and Families</a:t>
            </a:r>
            <a:endParaRPr/>
          </a:p>
        </p:txBody>
      </p:sp>
      <p:sp>
        <p:nvSpPr>
          <p:cNvPr id="582" name="Google Shape;582;p44"/>
          <p:cNvSpPr txBox="1">
            <a:spLocks noGrp="1"/>
          </p:cNvSpPr>
          <p:nvPr>
            <p:ph type="sldNum" idx="12"/>
          </p:nvPr>
        </p:nvSpPr>
        <p:spPr>
          <a:xfrm>
            <a:off x="8111490" y="4831087"/>
            <a:ext cx="300989" cy="146194"/>
          </a:xfrm>
          <a:prstGeom prst="rect">
            <a:avLst/>
          </a:prstGeom>
          <a:noFill/>
          <a:ln>
            <a:noFill/>
          </a:ln>
        </p:spPr>
        <p:txBody>
          <a:bodyPr spcFirstLastPara="1" wrap="square" lIns="0" tIns="0" rIns="0" bIns="0" anchor="ctr" anchorCtr="0">
            <a:spAutoFit/>
          </a:bodyPr>
          <a:lstStyle/>
          <a:p>
            <a:pPr marL="0" lvl="0" indent="0" algn="r" rtl="0">
              <a:spcBef>
                <a:spcPts val="0"/>
              </a:spcBef>
              <a:spcAft>
                <a:spcPts val="0"/>
              </a:spcAft>
              <a:buNone/>
            </a:pPr>
            <a:fld id="{00000000-1234-1234-1234-123412341234}" type="slidenum">
              <a:rPr lang="en-US"/>
              <a:t>41</a:t>
            </a:fld>
            <a:endParaRPr/>
          </a:p>
        </p:txBody>
      </p:sp>
      <p:sp>
        <p:nvSpPr>
          <p:cNvPr id="583" name="Google Shape;583;p44"/>
          <p:cNvSpPr txBox="1">
            <a:spLocks noGrp="1"/>
          </p:cNvSpPr>
          <p:nvPr>
            <p:ph type="body" idx="2"/>
          </p:nvPr>
        </p:nvSpPr>
        <p:spPr>
          <a:xfrm>
            <a:off x="497204" y="1572027"/>
            <a:ext cx="7915275" cy="3122084"/>
          </a:xfrm>
          <a:prstGeom prst="rect">
            <a:avLst/>
          </a:prstGeom>
          <a:noFill/>
          <a:ln>
            <a:noFill/>
          </a:ln>
        </p:spPr>
        <p:txBody>
          <a:bodyPr spcFirstLastPara="1" wrap="square" lIns="0" tIns="0" rIns="0" bIns="0" anchor="t" anchorCtr="0">
            <a:noAutofit/>
          </a:bodyPr>
          <a:lstStyle/>
          <a:p>
            <a:pPr marL="0" lvl="0" indent="0" algn="l" rtl="0">
              <a:lnSpc>
                <a:spcPct val="120000"/>
              </a:lnSpc>
              <a:spcBef>
                <a:spcPts val="0"/>
              </a:spcBef>
              <a:spcAft>
                <a:spcPts val="0"/>
              </a:spcAft>
              <a:buClr>
                <a:schemeClr val="lt1"/>
              </a:buClr>
              <a:buSzPts val="1800"/>
              <a:buNone/>
            </a:pPr>
            <a:r>
              <a:rPr lang="en-US" sz="1800" b="1">
                <a:solidFill>
                  <a:schemeClr val="lt1"/>
                </a:solidFill>
                <a:latin typeface="Georgia"/>
                <a:ea typeface="Georgia"/>
                <a:cs typeface="Georgia"/>
                <a:sym typeface="Georgia"/>
              </a:rPr>
              <a:t>Recommendation 2:  </a:t>
            </a:r>
            <a:r>
              <a:rPr lang="en-US" sz="1800">
                <a:solidFill>
                  <a:schemeClr val="lt1"/>
                </a:solidFill>
                <a:latin typeface="Georgia"/>
                <a:ea typeface="Georgia"/>
                <a:cs typeface="Georgia"/>
                <a:sym typeface="Georgia"/>
              </a:rPr>
              <a:t>All federal and state agencies and departments involved in COVID-19 pandemic relief planning and future public health disasters should </a:t>
            </a:r>
            <a:r>
              <a:rPr lang="en-US" sz="1800" b="1">
                <a:solidFill>
                  <a:schemeClr val="lt1"/>
                </a:solidFill>
                <a:latin typeface="Georgia"/>
                <a:ea typeface="Georgia"/>
                <a:cs typeface="Georgia"/>
                <a:sym typeface="Georgia"/>
              </a:rPr>
              <a:t>address the needs of pregnant people, and children, and low-income and racially and ethnically minoritized populations</a:t>
            </a:r>
            <a:r>
              <a:rPr lang="en-US" sz="1800">
                <a:solidFill>
                  <a:schemeClr val="lt1"/>
                </a:solidFill>
                <a:latin typeface="Georgia"/>
                <a:ea typeface="Georgia"/>
                <a:cs typeface="Georgia"/>
                <a:sym typeface="Georgia"/>
              </a:rPr>
              <a:t>, including children and adolescents in the foster care and juvenile justice systems, </a:t>
            </a:r>
            <a:r>
              <a:rPr lang="en-US" sz="1800" b="1">
                <a:solidFill>
                  <a:schemeClr val="lt1"/>
                </a:solidFill>
                <a:latin typeface="Georgia"/>
                <a:ea typeface="Georgia"/>
                <a:cs typeface="Georgia"/>
                <a:sym typeface="Georgia"/>
              </a:rPr>
              <a:t>in the planning and management of public health disaster relief and recovery efforts</a:t>
            </a:r>
            <a:r>
              <a:rPr lang="en-US" sz="1800">
                <a:solidFill>
                  <a:schemeClr val="lt1"/>
                </a:solidFill>
                <a:latin typeface="Georgia"/>
                <a:ea typeface="Georgia"/>
                <a:cs typeface="Georgia"/>
                <a:sym typeface="Georgia"/>
              </a:rPr>
              <a:t>.</a:t>
            </a:r>
            <a:endParaRPr sz="1800">
              <a:solidFill>
                <a:schemeClr val="lt1"/>
              </a:solidFill>
              <a:latin typeface="Georgia"/>
              <a:ea typeface="Georgia"/>
              <a:cs typeface="Georgia"/>
              <a:sym typeface="Georgia"/>
            </a:endParaRPr>
          </a:p>
          <a:p>
            <a:pPr marL="0" lvl="0" indent="0" algn="l" rtl="0">
              <a:lnSpc>
                <a:spcPct val="120000"/>
              </a:lnSpc>
              <a:spcBef>
                <a:spcPts val="2400"/>
              </a:spcBef>
              <a:spcAft>
                <a:spcPts val="0"/>
              </a:spcAft>
              <a:buClr>
                <a:schemeClr val="dk1"/>
              </a:buClr>
              <a:buSzPts val="1050"/>
              <a:buNone/>
            </a:pPr>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7C2629"/>
        </a:solidFill>
        <a:effectLst/>
      </p:bgPr>
    </p:bg>
    <p:spTree>
      <p:nvGrpSpPr>
        <p:cNvPr id="1" name="Shape 588"/>
        <p:cNvGrpSpPr/>
        <p:nvPr/>
      </p:nvGrpSpPr>
      <p:grpSpPr>
        <a:xfrm>
          <a:off x="0" y="0"/>
          <a:ext cx="0" cy="0"/>
          <a:chOff x="0" y="0"/>
          <a:chExt cx="0" cy="0"/>
        </a:xfrm>
      </p:grpSpPr>
      <p:sp>
        <p:nvSpPr>
          <p:cNvPr id="589" name="Google Shape;589;p45"/>
          <p:cNvSpPr txBox="1">
            <a:spLocks noGrp="1"/>
          </p:cNvSpPr>
          <p:nvPr>
            <p:ph type="title"/>
          </p:nvPr>
        </p:nvSpPr>
        <p:spPr>
          <a:xfrm>
            <a:off x="365760" y="274320"/>
            <a:ext cx="8046720" cy="548640"/>
          </a:xfrm>
          <a:prstGeom prst="rect">
            <a:avLst/>
          </a:prstGeom>
          <a:solidFill>
            <a:srgbClr val="315470"/>
          </a:solidFill>
          <a:ln w="9525" cap="flat" cmpd="sng">
            <a:solidFill>
              <a:schemeClr val="lt1"/>
            </a:solidFill>
            <a:prstDash val="solid"/>
            <a:round/>
            <a:headEnd type="none" w="sm" len="sm"/>
            <a:tailEnd type="none" w="sm" len="sm"/>
          </a:ln>
        </p:spPr>
        <p:txBody>
          <a:bodyPr spcFirstLastPara="1" wrap="square" lIns="0" tIns="0" rIns="0" bIns="0" anchor="ctr" anchorCtr="0">
            <a:noAutofit/>
          </a:bodyPr>
          <a:lstStyle/>
          <a:p>
            <a:pPr marL="0" lvl="0" indent="0" algn="ctr" rtl="0">
              <a:lnSpc>
                <a:spcPct val="90000"/>
              </a:lnSpc>
              <a:spcBef>
                <a:spcPts val="0"/>
              </a:spcBef>
              <a:spcAft>
                <a:spcPts val="0"/>
              </a:spcAft>
              <a:buClr>
                <a:schemeClr val="lt1"/>
              </a:buClr>
              <a:buSzPts val="2400"/>
              <a:buFont typeface="Georgia"/>
              <a:buNone/>
            </a:pPr>
            <a:r>
              <a:rPr lang="en-US" b="1"/>
              <a:t>Address Social, Emotional, and Educational Needs</a:t>
            </a:r>
            <a:endParaRPr b="1"/>
          </a:p>
        </p:txBody>
      </p:sp>
      <p:sp>
        <p:nvSpPr>
          <p:cNvPr id="590" name="Google Shape;590;p45"/>
          <p:cNvSpPr txBox="1">
            <a:spLocks noGrp="1"/>
          </p:cNvSpPr>
          <p:nvPr>
            <p:ph type="body" idx="1"/>
          </p:nvPr>
        </p:nvSpPr>
        <p:spPr>
          <a:xfrm>
            <a:off x="365759" y="1020449"/>
            <a:ext cx="8046720" cy="3613148"/>
          </a:xfrm>
          <a:prstGeom prst="rect">
            <a:avLst/>
          </a:prstGeom>
          <a:noFill/>
          <a:ln>
            <a:noFill/>
          </a:ln>
        </p:spPr>
        <p:txBody>
          <a:bodyPr spcFirstLastPara="1" wrap="square" lIns="0" tIns="0" rIns="0" bIns="0" anchor="t" anchorCtr="0">
            <a:noAutofit/>
          </a:bodyPr>
          <a:lstStyle/>
          <a:p>
            <a:pPr marL="0" lvl="0" indent="0" algn="l" rtl="0">
              <a:lnSpc>
                <a:spcPct val="120000"/>
              </a:lnSpc>
              <a:spcBef>
                <a:spcPts val="0"/>
              </a:spcBef>
              <a:spcAft>
                <a:spcPts val="0"/>
              </a:spcAft>
              <a:buClr>
                <a:schemeClr val="lt1"/>
              </a:buClr>
              <a:buSzPts val="1800"/>
              <a:buNone/>
            </a:pPr>
            <a:r>
              <a:rPr lang="en-US" sz="1800" b="1"/>
              <a:t>Recommendation 3: </a:t>
            </a:r>
            <a:r>
              <a:rPr lang="en-US" sz="1800"/>
              <a:t>The U.S. Department of Education should</a:t>
            </a:r>
            <a:r>
              <a:rPr lang="en-US" sz="1800" b="1"/>
              <a:t> renew pandemic-related funding </a:t>
            </a:r>
            <a:r>
              <a:rPr lang="en-US" sz="1800"/>
              <a:t>that allocates a greater proportion of funding to high-poverty schools to address:</a:t>
            </a:r>
            <a:endParaRPr/>
          </a:p>
          <a:p>
            <a:pPr marL="457200" lvl="2" indent="-222250" algn="l" rtl="0">
              <a:lnSpc>
                <a:spcPct val="120000"/>
              </a:lnSpc>
              <a:spcBef>
                <a:spcPts val="600"/>
              </a:spcBef>
              <a:spcAft>
                <a:spcPts val="0"/>
              </a:spcAft>
              <a:buClr>
                <a:schemeClr val="lt1"/>
              </a:buClr>
              <a:buSzPts val="1800"/>
              <a:buChar char="–"/>
            </a:pPr>
            <a:r>
              <a:rPr lang="en-US" sz="1800">
                <a:latin typeface="Georgia"/>
                <a:ea typeface="Georgia"/>
                <a:cs typeface="Georgia"/>
                <a:sym typeface="Georgia"/>
              </a:rPr>
              <a:t>Enrollment and re-engagement</a:t>
            </a:r>
            <a:endParaRPr sz="1800">
              <a:latin typeface="Georgia"/>
              <a:ea typeface="Georgia"/>
              <a:cs typeface="Georgia"/>
              <a:sym typeface="Georgia"/>
            </a:endParaRPr>
          </a:p>
          <a:p>
            <a:pPr marL="457200" lvl="2" indent="-222250" algn="l" rtl="0">
              <a:lnSpc>
                <a:spcPct val="120000"/>
              </a:lnSpc>
              <a:spcBef>
                <a:spcPts val="600"/>
              </a:spcBef>
              <a:spcAft>
                <a:spcPts val="0"/>
              </a:spcAft>
              <a:buClr>
                <a:schemeClr val="lt1"/>
              </a:buClr>
              <a:buSzPts val="1800"/>
              <a:buChar char="–"/>
            </a:pPr>
            <a:r>
              <a:rPr lang="en-US" sz="1800">
                <a:latin typeface="Georgia"/>
                <a:ea typeface="Georgia"/>
                <a:cs typeface="Georgia"/>
                <a:sym typeface="Georgia"/>
              </a:rPr>
              <a:t>Academic recovery and achievement</a:t>
            </a:r>
            <a:endParaRPr sz="1800">
              <a:latin typeface="Georgia"/>
              <a:ea typeface="Georgia"/>
              <a:cs typeface="Georgia"/>
              <a:sym typeface="Georgia"/>
            </a:endParaRPr>
          </a:p>
          <a:p>
            <a:pPr marL="457200" lvl="2" indent="-222250" algn="l" rtl="0">
              <a:lnSpc>
                <a:spcPct val="120000"/>
              </a:lnSpc>
              <a:spcBef>
                <a:spcPts val="600"/>
              </a:spcBef>
              <a:spcAft>
                <a:spcPts val="0"/>
              </a:spcAft>
              <a:buClr>
                <a:schemeClr val="lt1"/>
              </a:buClr>
              <a:buSzPts val="1800"/>
              <a:buChar char="–"/>
            </a:pPr>
            <a:r>
              <a:rPr lang="en-US" sz="1800">
                <a:latin typeface="Georgia"/>
                <a:ea typeface="Georgia"/>
                <a:cs typeface="Georgia"/>
                <a:sym typeface="Georgia"/>
              </a:rPr>
              <a:t>Recovery and optimization of positive social and emotional development</a:t>
            </a:r>
            <a:endParaRPr/>
          </a:p>
          <a:p>
            <a:pPr marL="457200" lvl="2" indent="-222250" algn="l" rtl="0">
              <a:lnSpc>
                <a:spcPct val="120000"/>
              </a:lnSpc>
              <a:spcBef>
                <a:spcPts val="600"/>
              </a:spcBef>
              <a:spcAft>
                <a:spcPts val="0"/>
              </a:spcAft>
              <a:buClr>
                <a:schemeClr val="lt1"/>
              </a:buClr>
              <a:buSzPts val="1800"/>
              <a:buChar char="–"/>
            </a:pPr>
            <a:r>
              <a:rPr lang="en-US" sz="1800">
                <a:latin typeface="Georgia"/>
                <a:ea typeface="Georgia"/>
                <a:cs typeface="Georgia"/>
                <a:sym typeface="Georgia"/>
              </a:rPr>
              <a:t>Support and expansion of the education workforce </a:t>
            </a:r>
            <a:endParaRPr/>
          </a:p>
          <a:p>
            <a:pPr marL="457200" lvl="2" indent="-222250" algn="l" rtl="0">
              <a:lnSpc>
                <a:spcPct val="120000"/>
              </a:lnSpc>
              <a:spcBef>
                <a:spcPts val="600"/>
              </a:spcBef>
              <a:spcAft>
                <a:spcPts val="0"/>
              </a:spcAft>
              <a:buClr>
                <a:schemeClr val="lt1"/>
              </a:buClr>
              <a:buSzPts val="1800"/>
              <a:buChar char="–"/>
            </a:pPr>
            <a:r>
              <a:rPr lang="en-US" sz="1800">
                <a:latin typeface="Georgia"/>
                <a:ea typeface="Georgia"/>
                <a:cs typeface="Georgia"/>
                <a:sym typeface="Georgia"/>
              </a:rPr>
              <a:t>Preparation for the next pandemic - “pandemic proofing”</a:t>
            </a:r>
            <a:endParaRPr/>
          </a:p>
          <a:p>
            <a:pPr marL="0" lvl="0" indent="0" algn="l" rtl="0">
              <a:lnSpc>
                <a:spcPct val="120000"/>
              </a:lnSpc>
              <a:spcBef>
                <a:spcPts val="600"/>
              </a:spcBef>
              <a:spcAft>
                <a:spcPts val="0"/>
              </a:spcAft>
              <a:buClr>
                <a:schemeClr val="lt1"/>
              </a:buClr>
              <a:buSzPts val="1600"/>
              <a:buNone/>
            </a:pPr>
            <a:endParaRPr/>
          </a:p>
        </p:txBody>
      </p:sp>
      <p:sp>
        <p:nvSpPr>
          <p:cNvPr id="591" name="Google Shape;591;p45"/>
          <p:cNvSpPr txBox="1">
            <a:spLocks noGrp="1"/>
          </p:cNvSpPr>
          <p:nvPr>
            <p:ph type="sldNum" idx="12"/>
          </p:nvPr>
        </p:nvSpPr>
        <p:spPr>
          <a:xfrm>
            <a:off x="8111490" y="4831087"/>
            <a:ext cx="300989" cy="146194"/>
          </a:xfrm>
          <a:prstGeom prst="rect">
            <a:avLst/>
          </a:prstGeom>
          <a:noFill/>
          <a:ln>
            <a:noFill/>
          </a:ln>
        </p:spPr>
        <p:txBody>
          <a:bodyPr spcFirstLastPara="1" wrap="square" lIns="0" tIns="0" rIns="0" bIns="0" anchor="ctr" anchorCtr="0">
            <a:spAutoFit/>
          </a:bodyPr>
          <a:lstStyle/>
          <a:p>
            <a:pPr marL="0" lvl="0" indent="0" algn="r" rtl="0">
              <a:spcBef>
                <a:spcPts val="0"/>
              </a:spcBef>
              <a:spcAft>
                <a:spcPts val="0"/>
              </a:spcAft>
              <a:buNone/>
            </a:pPr>
            <a:fld id="{00000000-1234-1234-1234-123412341234}" type="slidenum">
              <a:rPr lang="en-US"/>
              <a:t>42</a:t>
            </a:fld>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344847"/>
        </a:solidFill>
        <a:effectLst/>
      </p:bgPr>
    </p:bg>
    <p:spTree>
      <p:nvGrpSpPr>
        <p:cNvPr id="1" name="Shape 596"/>
        <p:cNvGrpSpPr/>
        <p:nvPr/>
      </p:nvGrpSpPr>
      <p:grpSpPr>
        <a:xfrm>
          <a:off x="0" y="0"/>
          <a:ext cx="0" cy="0"/>
          <a:chOff x="0" y="0"/>
          <a:chExt cx="0" cy="0"/>
        </a:xfrm>
      </p:grpSpPr>
      <p:sp>
        <p:nvSpPr>
          <p:cNvPr id="597" name="Google Shape;597;p47"/>
          <p:cNvSpPr txBox="1">
            <a:spLocks noGrp="1"/>
          </p:cNvSpPr>
          <p:nvPr>
            <p:ph type="title"/>
          </p:nvPr>
        </p:nvSpPr>
        <p:spPr>
          <a:xfrm>
            <a:off x="457199" y="274320"/>
            <a:ext cx="7772400" cy="548640"/>
          </a:xfrm>
          <a:prstGeom prst="rect">
            <a:avLst/>
          </a:prstGeom>
          <a:solidFill>
            <a:srgbClr val="315470"/>
          </a:solidFill>
          <a:ln w="9525" cap="flat" cmpd="sng">
            <a:solidFill>
              <a:schemeClr val="lt1"/>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lt1"/>
              </a:buClr>
              <a:buSzPts val="2400"/>
              <a:buFont typeface="Georgia"/>
              <a:buNone/>
            </a:pPr>
            <a:r>
              <a:rPr lang="en-US" b="1"/>
              <a:t>Address Physical and Mental Health Needs</a:t>
            </a:r>
            <a:endParaRPr/>
          </a:p>
        </p:txBody>
      </p:sp>
      <p:sp>
        <p:nvSpPr>
          <p:cNvPr id="598" name="Google Shape;598;p47"/>
          <p:cNvSpPr txBox="1">
            <a:spLocks noGrp="1"/>
          </p:cNvSpPr>
          <p:nvPr>
            <p:ph type="body" idx="1"/>
          </p:nvPr>
        </p:nvSpPr>
        <p:spPr>
          <a:xfrm>
            <a:off x="553250" y="1476174"/>
            <a:ext cx="7614286" cy="3205927"/>
          </a:xfrm>
          <a:prstGeom prst="rect">
            <a:avLst/>
          </a:prstGeom>
          <a:noFill/>
          <a:ln>
            <a:noFill/>
          </a:ln>
        </p:spPr>
        <p:txBody>
          <a:bodyPr spcFirstLastPara="1" wrap="square" lIns="0" tIns="0" rIns="0" bIns="0" anchor="t" anchorCtr="0">
            <a:noAutofit/>
          </a:bodyPr>
          <a:lstStyle/>
          <a:p>
            <a:pPr marL="0" marR="0" lvl="0" indent="0" algn="l" rtl="0">
              <a:lnSpc>
                <a:spcPct val="120000"/>
              </a:lnSpc>
              <a:spcBef>
                <a:spcPts val="0"/>
              </a:spcBef>
              <a:spcAft>
                <a:spcPts val="0"/>
              </a:spcAft>
              <a:buClr>
                <a:schemeClr val="lt1"/>
              </a:buClr>
              <a:buSzPts val="1800"/>
              <a:buNone/>
            </a:pPr>
            <a:r>
              <a:rPr lang="en-US" sz="1800" b="1"/>
              <a:t>Recommendation 4: </a:t>
            </a:r>
            <a:r>
              <a:rPr lang="en-US" sz="1800"/>
              <a:t>The U.S. Department of Health and Human Services (HHS) should strengthen and </a:t>
            </a:r>
            <a:r>
              <a:rPr lang="en-US" sz="1800" b="1"/>
              <a:t>expand Medicaid coverage </a:t>
            </a:r>
            <a:r>
              <a:rPr lang="en-US" sz="1800"/>
              <a:t>at the federal level so that all children and families have consistent access to high-quality, continuous, and affordable physical and mental health services. This should include establishing and enforcing national standards for equitable payment rates, presumptive eligibility, multi-year continuous eligibility periods, and network adequacy.</a:t>
            </a:r>
            <a:endParaRPr/>
          </a:p>
          <a:p>
            <a:pPr marL="0" marR="0" lvl="0" indent="0" algn="l" rtl="0">
              <a:lnSpc>
                <a:spcPct val="120000"/>
              </a:lnSpc>
              <a:spcBef>
                <a:spcPts val="800"/>
              </a:spcBef>
              <a:spcAft>
                <a:spcPts val="0"/>
              </a:spcAft>
              <a:buClr>
                <a:schemeClr val="lt1"/>
              </a:buClr>
              <a:buSzPts val="1800"/>
              <a:buNone/>
            </a:pPr>
            <a:endParaRPr sz="1800">
              <a:latin typeface="Arial"/>
              <a:ea typeface="Arial"/>
              <a:cs typeface="Arial"/>
              <a:sym typeface="Arial"/>
            </a:endParaRPr>
          </a:p>
          <a:p>
            <a:pPr marL="0" lvl="0" indent="0" algn="l" rtl="0">
              <a:lnSpc>
                <a:spcPct val="120000"/>
              </a:lnSpc>
              <a:spcBef>
                <a:spcPts val="1400"/>
              </a:spcBef>
              <a:spcAft>
                <a:spcPts val="0"/>
              </a:spcAft>
              <a:buClr>
                <a:schemeClr val="lt1"/>
              </a:buClr>
              <a:buSzPts val="1600"/>
              <a:buNone/>
            </a:pPr>
            <a:endParaRPr/>
          </a:p>
        </p:txBody>
      </p:sp>
      <p:sp>
        <p:nvSpPr>
          <p:cNvPr id="599" name="Google Shape;599;p47"/>
          <p:cNvSpPr txBox="1">
            <a:spLocks noGrp="1"/>
          </p:cNvSpPr>
          <p:nvPr>
            <p:ph type="sldNum" idx="12"/>
          </p:nvPr>
        </p:nvSpPr>
        <p:spPr>
          <a:xfrm>
            <a:off x="8111490" y="4831087"/>
            <a:ext cx="300989" cy="146194"/>
          </a:xfrm>
          <a:prstGeom prst="rect">
            <a:avLst/>
          </a:prstGeom>
          <a:noFill/>
          <a:ln>
            <a:noFill/>
          </a:ln>
        </p:spPr>
        <p:txBody>
          <a:bodyPr spcFirstLastPara="1" wrap="square" lIns="0" tIns="0" rIns="0" bIns="0" anchor="ctr" anchorCtr="0">
            <a:spAutoFit/>
          </a:bodyPr>
          <a:lstStyle/>
          <a:p>
            <a:pPr marL="0" lvl="0" indent="0" algn="r" rtl="0">
              <a:spcBef>
                <a:spcPts val="0"/>
              </a:spcBef>
              <a:spcAft>
                <a:spcPts val="0"/>
              </a:spcAft>
              <a:buNone/>
            </a:pPr>
            <a:fld id="{00000000-1234-1234-1234-123412341234}" type="slidenum">
              <a:rPr lang="en-US"/>
              <a:t>43</a:t>
            </a:fld>
            <a:endParaRPr/>
          </a:p>
        </p:txBody>
      </p:sp>
      <p:sp>
        <p:nvSpPr>
          <p:cNvPr id="600" name="Google Shape;600;p47"/>
          <p:cNvSpPr txBox="1">
            <a:spLocks noGrp="1"/>
          </p:cNvSpPr>
          <p:nvPr>
            <p:ph type="body" idx="2"/>
          </p:nvPr>
        </p:nvSpPr>
        <p:spPr>
          <a:xfrm>
            <a:off x="4654696" y="1220977"/>
            <a:ext cx="3607288" cy="3568701"/>
          </a:xfrm>
          <a:prstGeom prst="rect">
            <a:avLst/>
          </a:prstGeom>
          <a:noFill/>
          <a:ln>
            <a:noFill/>
          </a:ln>
        </p:spPr>
        <p:txBody>
          <a:bodyPr spcFirstLastPara="1" wrap="square" lIns="0" tIns="0" rIns="0" bIns="0" anchor="t" anchorCtr="0">
            <a:noAutofit/>
          </a:bodyPr>
          <a:lstStyle/>
          <a:p>
            <a:pPr marL="0" marR="0" lvl="0" indent="0" algn="l" rtl="0">
              <a:lnSpc>
                <a:spcPct val="120000"/>
              </a:lnSpc>
              <a:spcBef>
                <a:spcPts val="0"/>
              </a:spcBef>
              <a:spcAft>
                <a:spcPts val="0"/>
              </a:spcAft>
              <a:buClr>
                <a:schemeClr val="dk1"/>
              </a:buClr>
              <a:buSzPts val="1400"/>
              <a:buNone/>
            </a:pPr>
            <a:endParaRPr sz="1400"/>
          </a:p>
          <a:p>
            <a:pPr marL="0" lvl="0" indent="0" algn="l" rtl="0">
              <a:lnSpc>
                <a:spcPct val="120000"/>
              </a:lnSpc>
              <a:spcBef>
                <a:spcPts val="1400"/>
              </a:spcBef>
              <a:spcAft>
                <a:spcPts val="0"/>
              </a:spcAft>
              <a:buClr>
                <a:schemeClr val="dk1"/>
              </a:buClr>
              <a:buSzPts val="1000"/>
              <a:buNone/>
            </a:pPr>
            <a:r>
              <a:rPr lang="en-US"/>
              <a:t>\</a:t>
            </a:r>
            <a:endParaRPr/>
          </a:p>
          <a:p>
            <a:pPr marL="0" lvl="0" indent="0" algn="l" rtl="0">
              <a:lnSpc>
                <a:spcPct val="120000"/>
              </a:lnSpc>
              <a:spcBef>
                <a:spcPts val="2400"/>
              </a:spcBef>
              <a:spcAft>
                <a:spcPts val="0"/>
              </a:spcAft>
              <a:buClr>
                <a:schemeClr val="dk1"/>
              </a:buClr>
              <a:buSzPts val="1050"/>
              <a:buNone/>
            </a:pPr>
            <a:endParaRPr/>
          </a:p>
          <a:p>
            <a:pPr marL="0" lvl="0" indent="0" algn="l" rtl="0">
              <a:lnSpc>
                <a:spcPct val="120000"/>
              </a:lnSpc>
              <a:spcBef>
                <a:spcPts val="2400"/>
              </a:spcBef>
              <a:spcAft>
                <a:spcPts val="0"/>
              </a:spcAft>
              <a:buClr>
                <a:schemeClr val="dk1"/>
              </a:buClr>
              <a:buSzPts val="1050"/>
              <a:buNone/>
            </a:pPr>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344847"/>
        </a:solidFill>
        <a:effectLst/>
      </p:bgPr>
    </p:bg>
    <p:spTree>
      <p:nvGrpSpPr>
        <p:cNvPr id="1" name="Shape 605"/>
        <p:cNvGrpSpPr/>
        <p:nvPr/>
      </p:nvGrpSpPr>
      <p:grpSpPr>
        <a:xfrm>
          <a:off x="0" y="0"/>
          <a:ext cx="0" cy="0"/>
          <a:chOff x="0" y="0"/>
          <a:chExt cx="0" cy="0"/>
        </a:xfrm>
      </p:grpSpPr>
      <p:sp>
        <p:nvSpPr>
          <p:cNvPr id="606" name="Google Shape;606;p49"/>
          <p:cNvSpPr txBox="1">
            <a:spLocks noGrp="1"/>
          </p:cNvSpPr>
          <p:nvPr>
            <p:ph type="title"/>
          </p:nvPr>
        </p:nvSpPr>
        <p:spPr>
          <a:xfrm>
            <a:off x="457200" y="274320"/>
            <a:ext cx="7772400" cy="548640"/>
          </a:xfrm>
          <a:prstGeom prst="rect">
            <a:avLst/>
          </a:prstGeom>
          <a:solidFill>
            <a:srgbClr val="315470"/>
          </a:solidFill>
          <a:ln w="9525" cap="flat" cmpd="sng">
            <a:solidFill>
              <a:schemeClr val="lt1"/>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lt1"/>
              </a:buClr>
              <a:buSzPts val="2400"/>
              <a:buFont typeface="Georgia"/>
              <a:buNone/>
            </a:pPr>
            <a:r>
              <a:rPr lang="en-US" b="1"/>
              <a:t>Address Physical and Mental Health Needs</a:t>
            </a:r>
            <a:endParaRPr/>
          </a:p>
        </p:txBody>
      </p:sp>
      <p:sp>
        <p:nvSpPr>
          <p:cNvPr id="607" name="Google Shape;607;p49"/>
          <p:cNvSpPr txBox="1">
            <a:spLocks noGrp="1"/>
          </p:cNvSpPr>
          <p:nvPr>
            <p:ph type="body" idx="1"/>
          </p:nvPr>
        </p:nvSpPr>
        <p:spPr>
          <a:xfrm>
            <a:off x="553250" y="1460806"/>
            <a:ext cx="7614286" cy="3205927"/>
          </a:xfrm>
          <a:prstGeom prst="rect">
            <a:avLst/>
          </a:prstGeom>
          <a:noFill/>
          <a:ln>
            <a:noFill/>
          </a:ln>
        </p:spPr>
        <p:txBody>
          <a:bodyPr spcFirstLastPara="1" wrap="square" lIns="0" tIns="0" rIns="0" bIns="0" anchor="t" anchorCtr="0">
            <a:noAutofit/>
          </a:bodyPr>
          <a:lstStyle/>
          <a:p>
            <a:pPr marL="0" lvl="0" indent="0" algn="l" rtl="0">
              <a:lnSpc>
                <a:spcPct val="120000"/>
              </a:lnSpc>
              <a:spcBef>
                <a:spcPts val="0"/>
              </a:spcBef>
              <a:spcAft>
                <a:spcPts val="0"/>
              </a:spcAft>
              <a:buClr>
                <a:schemeClr val="lt1"/>
              </a:buClr>
              <a:buSzPts val="1800"/>
              <a:buNone/>
            </a:pPr>
            <a:r>
              <a:rPr lang="en-US" sz="1800" b="1">
                <a:solidFill>
                  <a:schemeClr val="lt1"/>
                </a:solidFill>
              </a:rPr>
              <a:t>Recommendation 5:  </a:t>
            </a:r>
            <a:r>
              <a:rPr lang="en-US" sz="1800">
                <a:solidFill>
                  <a:schemeClr val="lt1"/>
                </a:solidFill>
              </a:rPr>
              <a:t>The U.S Department of Health and Human Services should </a:t>
            </a:r>
            <a:r>
              <a:rPr lang="en-US" sz="1800" b="1">
                <a:solidFill>
                  <a:schemeClr val="lt1"/>
                </a:solidFill>
              </a:rPr>
              <a:t>increase investments in and advance policies and funding to ensure that </a:t>
            </a:r>
            <a:r>
              <a:rPr lang="en-US" sz="1800" b="1"/>
              <a:t>youth </a:t>
            </a:r>
            <a:r>
              <a:rPr lang="en-US" sz="1800" b="1">
                <a:solidFill>
                  <a:schemeClr val="lt1"/>
                </a:solidFill>
              </a:rPr>
              <a:t>and families can access high-quality treatment and preventive behavioral health services in clinical settings, communities, and schools. </a:t>
            </a:r>
            <a:endParaRPr sz="1800" b="1">
              <a:solidFill>
                <a:schemeClr val="lt1"/>
              </a:solidFill>
            </a:endParaRPr>
          </a:p>
          <a:p>
            <a:pPr marL="0" marR="0" lvl="0" indent="0" algn="l" rtl="0">
              <a:lnSpc>
                <a:spcPct val="120000"/>
              </a:lnSpc>
              <a:spcBef>
                <a:spcPts val="0"/>
              </a:spcBef>
              <a:spcAft>
                <a:spcPts val="0"/>
              </a:spcAft>
              <a:buClr>
                <a:schemeClr val="lt1"/>
              </a:buClr>
              <a:buSzPts val="1800"/>
              <a:buNone/>
            </a:pPr>
            <a:endParaRPr sz="1800">
              <a:latin typeface="Arial"/>
              <a:ea typeface="Arial"/>
              <a:cs typeface="Arial"/>
              <a:sym typeface="Arial"/>
            </a:endParaRPr>
          </a:p>
          <a:p>
            <a:pPr marL="0" lvl="0" indent="0" algn="l" rtl="0">
              <a:lnSpc>
                <a:spcPct val="120000"/>
              </a:lnSpc>
              <a:spcBef>
                <a:spcPts val="1400"/>
              </a:spcBef>
              <a:spcAft>
                <a:spcPts val="0"/>
              </a:spcAft>
              <a:buClr>
                <a:schemeClr val="lt1"/>
              </a:buClr>
              <a:buSzPts val="1600"/>
              <a:buNone/>
            </a:pPr>
            <a:endParaRPr/>
          </a:p>
        </p:txBody>
      </p:sp>
      <p:sp>
        <p:nvSpPr>
          <p:cNvPr id="608" name="Google Shape;608;p49"/>
          <p:cNvSpPr txBox="1">
            <a:spLocks noGrp="1"/>
          </p:cNvSpPr>
          <p:nvPr>
            <p:ph type="sldNum" idx="12"/>
          </p:nvPr>
        </p:nvSpPr>
        <p:spPr>
          <a:xfrm>
            <a:off x="8111490" y="4831087"/>
            <a:ext cx="300989" cy="146194"/>
          </a:xfrm>
          <a:prstGeom prst="rect">
            <a:avLst/>
          </a:prstGeom>
          <a:noFill/>
          <a:ln>
            <a:noFill/>
          </a:ln>
        </p:spPr>
        <p:txBody>
          <a:bodyPr spcFirstLastPara="1" wrap="square" lIns="0" tIns="0" rIns="0" bIns="0" anchor="ctr" anchorCtr="0">
            <a:spAutoFit/>
          </a:bodyPr>
          <a:lstStyle/>
          <a:p>
            <a:pPr marL="0" lvl="0" indent="0" algn="r" rtl="0">
              <a:spcBef>
                <a:spcPts val="0"/>
              </a:spcBef>
              <a:spcAft>
                <a:spcPts val="0"/>
              </a:spcAft>
              <a:buNone/>
            </a:pPr>
            <a:fld id="{00000000-1234-1234-1234-123412341234}" type="slidenum">
              <a:rPr lang="en-US"/>
              <a:t>44</a:t>
            </a:fld>
            <a:endParaRPr/>
          </a:p>
        </p:txBody>
      </p:sp>
      <p:sp>
        <p:nvSpPr>
          <p:cNvPr id="609" name="Google Shape;609;p49"/>
          <p:cNvSpPr txBox="1">
            <a:spLocks noGrp="1"/>
          </p:cNvSpPr>
          <p:nvPr>
            <p:ph type="body" idx="2"/>
          </p:nvPr>
        </p:nvSpPr>
        <p:spPr>
          <a:xfrm>
            <a:off x="4654696" y="1220977"/>
            <a:ext cx="3607288" cy="3568701"/>
          </a:xfrm>
          <a:prstGeom prst="rect">
            <a:avLst/>
          </a:prstGeom>
          <a:noFill/>
          <a:ln>
            <a:noFill/>
          </a:ln>
        </p:spPr>
        <p:txBody>
          <a:bodyPr spcFirstLastPara="1" wrap="square" lIns="0" tIns="0" rIns="0" bIns="0" anchor="t" anchorCtr="0">
            <a:noAutofit/>
          </a:bodyPr>
          <a:lstStyle/>
          <a:p>
            <a:pPr marL="0" marR="0" lvl="0" indent="0" algn="l" rtl="0">
              <a:lnSpc>
                <a:spcPct val="120000"/>
              </a:lnSpc>
              <a:spcBef>
                <a:spcPts val="0"/>
              </a:spcBef>
              <a:spcAft>
                <a:spcPts val="0"/>
              </a:spcAft>
              <a:buClr>
                <a:schemeClr val="dk1"/>
              </a:buClr>
              <a:buSzPts val="1400"/>
              <a:buNone/>
            </a:pPr>
            <a:endParaRPr sz="1400"/>
          </a:p>
          <a:p>
            <a:pPr marL="0" lvl="0" indent="0" algn="l" rtl="0">
              <a:lnSpc>
                <a:spcPct val="120000"/>
              </a:lnSpc>
              <a:spcBef>
                <a:spcPts val="1400"/>
              </a:spcBef>
              <a:spcAft>
                <a:spcPts val="0"/>
              </a:spcAft>
              <a:buClr>
                <a:schemeClr val="dk1"/>
              </a:buClr>
              <a:buSzPts val="1000"/>
              <a:buNone/>
            </a:pPr>
            <a:r>
              <a:rPr lang="en-US"/>
              <a:t>\</a:t>
            </a:r>
            <a:endParaRPr/>
          </a:p>
          <a:p>
            <a:pPr marL="0" lvl="0" indent="0" algn="l" rtl="0">
              <a:lnSpc>
                <a:spcPct val="120000"/>
              </a:lnSpc>
              <a:spcBef>
                <a:spcPts val="2400"/>
              </a:spcBef>
              <a:spcAft>
                <a:spcPts val="0"/>
              </a:spcAft>
              <a:buClr>
                <a:schemeClr val="dk1"/>
              </a:buClr>
              <a:buSzPts val="1050"/>
              <a:buNone/>
            </a:pPr>
            <a:endParaRPr/>
          </a:p>
          <a:p>
            <a:pPr marL="0" lvl="0" indent="0" algn="l" rtl="0">
              <a:lnSpc>
                <a:spcPct val="120000"/>
              </a:lnSpc>
              <a:spcBef>
                <a:spcPts val="2400"/>
              </a:spcBef>
              <a:spcAft>
                <a:spcPts val="0"/>
              </a:spcAft>
              <a:buClr>
                <a:schemeClr val="dk1"/>
              </a:buClr>
              <a:buSzPts val="1050"/>
              <a:buNone/>
            </a:pPr>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5D3754"/>
        </a:solidFill>
        <a:effectLst/>
      </p:bgPr>
    </p:bg>
    <p:spTree>
      <p:nvGrpSpPr>
        <p:cNvPr id="1" name="Shape 614"/>
        <p:cNvGrpSpPr/>
        <p:nvPr/>
      </p:nvGrpSpPr>
      <p:grpSpPr>
        <a:xfrm>
          <a:off x="0" y="0"/>
          <a:ext cx="0" cy="0"/>
          <a:chOff x="0" y="0"/>
          <a:chExt cx="0" cy="0"/>
        </a:xfrm>
      </p:grpSpPr>
      <p:sp>
        <p:nvSpPr>
          <p:cNvPr id="615" name="Google Shape;615;p50"/>
          <p:cNvSpPr txBox="1">
            <a:spLocks noGrp="1"/>
          </p:cNvSpPr>
          <p:nvPr>
            <p:ph type="title"/>
          </p:nvPr>
        </p:nvSpPr>
        <p:spPr>
          <a:xfrm>
            <a:off x="457200" y="274320"/>
            <a:ext cx="7772400" cy="548640"/>
          </a:xfrm>
          <a:prstGeom prst="rect">
            <a:avLst/>
          </a:prstGeom>
          <a:solidFill>
            <a:srgbClr val="315470"/>
          </a:solidFill>
          <a:ln w="9525" cap="flat" cmpd="sng">
            <a:solidFill>
              <a:schemeClr val="lt1"/>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lt1"/>
              </a:buClr>
              <a:buSzPts val="2400"/>
              <a:buFont typeface="Georgia"/>
              <a:buNone/>
            </a:pPr>
            <a:r>
              <a:rPr lang="en-US" b="1"/>
              <a:t>Address Economic Needs</a:t>
            </a:r>
            <a:endParaRPr/>
          </a:p>
        </p:txBody>
      </p:sp>
      <p:sp>
        <p:nvSpPr>
          <p:cNvPr id="616" name="Google Shape;616;p50"/>
          <p:cNvSpPr txBox="1">
            <a:spLocks noGrp="1"/>
          </p:cNvSpPr>
          <p:nvPr>
            <p:ph type="body" idx="1"/>
          </p:nvPr>
        </p:nvSpPr>
        <p:spPr>
          <a:xfrm>
            <a:off x="457200" y="1197299"/>
            <a:ext cx="7772400" cy="3155244"/>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lt1"/>
              </a:buClr>
              <a:buSzPts val="1800"/>
              <a:buNone/>
            </a:pPr>
            <a:r>
              <a:rPr lang="en-US" sz="1800" b="1"/>
              <a:t>Recommendation 6: </a:t>
            </a:r>
            <a:r>
              <a:rPr lang="en-US" sz="1800"/>
              <a:t>The federal government should incentivize states to </a:t>
            </a:r>
            <a:r>
              <a:rPr lang="en-US" sz="1800" b="1"/>
              <a:t>expand key safety-net programs</a:t>
            </a:r>
            <a:r>
              <a:rPr lang="en-US" sz="1800"/>
              <a:t>,</a:t>
            </a:r>
            <a:r>
              <a:rPr lang="en-US" sz="1800" b="1"/>
              <a:t> </a:t>
            </a:r>
            <a:r>
              <a:rPr lang="en-US" sz="1800"/>
              <a:t>including Temporary Assistance for Needy Families, and childcare subsidies. The federal government should incentivize states to expand the number of families served in these safety net programs, raise the floor benefit levels states must provide in relevant programs, and reduce administrative burdens to facilitate program participation. These improvements should be coupled with rigorous evaluations of the effects of program expansion on family socioeconomic</a:t>
            </a:r>
            <a:r>
              <a:rPr lang="en-US" sz="1800" i="1"/>
              <a:t> </a:t>
            </a:r>
            <a:r>
              <a:rPr lang="en-US" sz="1800"/>
              <a:t>well-being, especially in states where safety net capacities are substantially enhanced. </a:t>
            </a:r>
            <a:endParaRPr/>
          </a:p>
          <a:p>
            <a:pPr marL="0" marR="0" lvl="0" indent="0" algn="l" rtl="0">
              <a:lnSpc>
                <a:spcPct val="100000"/>
              </a:lnSpc>
              <a:spcBef>
                <a:spcPts val="800"/>
              </a:spcBef>
              <a:spcAft>
                <a:spcPts val="0"/>
              </a:spcAft>
              <a:buClr>
                <a:schemeClr val="lt1"/>
              </a:buClr>
              <a:buSzPts val="1800"/>
              <a:buNone/>
            </a:pPr>
            <a:endParaRPr sz="1800"/>
          </a:p>
          <a:p>
            <a:pPr marL="0" lvl="0" indent="0" algn="l" rtl="0">
              <a:lnSpc>
                <a:spcPct val="120000"/>
              </a:lnSpc>
              <a:spcBef>
                <a:spcPts val="1400"/>
              </a:spcBef>
              <a:spcAft>
                <a:spcPts val="0"/>
              </a:spcAft>
              <a:buClr>
                <a:schemeClr val="lt1"/>
              </a:buClr>
              <a:buSzPts val="1600"/>
              <a:buNone/>
            </a:pPr>
            <a:endParaRPr/>
          </a:p>
        </p:txBody>
      </p:sp>
      <p:sp>
        <p:nvSpPr>
          <p:cNvPr id="617" name="Google Shape;617;p50"/>
          <p:cNvSpPr txBox="1">
            <a:spLocks noGrp="1"/>
          </p:cNvSpPr>
          <p:nvPr>
            <p:ph type="sldNum" idx="12"/>
          </p:nvPr>
        </p:nvSpPr>
        <p:spPr>
          <a:xfrm>
            <a:off x="8111490" y="4831087"/>
            <a:ext cx="300989" cy="146194"/>
          </a:xfrm>
          <a:prstGeom prst="rect">
            <a:avLst/>
          </a:prstGeom>
          <a:noFill/>
          <a:ln>
            <a:noFill/>
          </a:ln>
        </p:spPr>
        <p:txBody>
          <a:bodyPr spcFirstLastPara="1" wrap="square" lIns="0" tIns="0" rIns="0" bIns="0" anchor="ctr" anchorCtr="0">
            <a:spAutoFit/>
          </a:bodyPr>
          <a:lstStyle/>
          <a:p>
            <a:pPr marL="0" lvl="0" indent="0" algn="r" rtl="0">
              <a:spcBef>
                <a:spcPts val="0"/>
              </a:spcBef>
              <a:spcAft>
                <a:spcPts val="0"/>
              </a:spcAft>
              <a:buNone/>
            </a:pPr>
            <a:fld id="{00000000-1234-1234-1234-123412341234}" type="slidenum">
              <a:rPr lang="en-US"/>
              <a:t>45</a:t>
            </a:fld>
            <a:endParaRPr/>
          </a:p>
        </p:txBody>
      </p:sp>
      <p:sp>
        <p:nvSpPr>
          <p:cNvPr id="618" name="Google Shape;618;p50"/>
          <p:cNvSpPr txBox="1">
            <a:spLocks noGrp="1"/>
          </p:cNvSpPr>
          <p:nvPr>
            <p:ph type="body" idx="2"/>
          </p:nvPr>
        </p:nvSpPr>
        <p:spPr>
          <a:xfrm>
            <a:off x="4740032" y="1408580"/>
            <a:ext cx="3607288" cy="3568701"/>
          </a:xfrm>
          <a:prstGeom prst="rect">
            <a:avLst/>
          </a:prstGeom>
          <a:noFill/>
          <a:ln>
            <a:noFill/>
          </a:ln>
        </p:spPr>
        <p:txBody>
          <a:bodyPr spcFirstLastPara="1" wrap="square" lIns="0" tIns="0" rIns="0" bIns="0" anchor="t" anchorCtr="0">
            <a:noAutofit/>
          </a:bodyPr>
          <a:lstStyle/>
          <a:p>
            <a:pPr marL="0" marR="0" lvl="0" indent="0" algn="l" rtl="0">
              <a:lnSpc>
                <a:spcPct val="120000"/>
              </a:lnSpc>
              <a:spcBef>
                <a:spcPts val="0"/>
              </a:spcBef>
              <a:spcAft>
                <a:spcPts val="0"/>
              </a:spcAft>
              <a:buClr>
                <a:schemeClr val="dk1"/>
              </a:buClr>
              <a:buSzPts val="1400"/>
              <a:buNone/>
            </a:pPr>
            <a:endParaRPr sz="1400"/>
          </a:p>
          <a:p>
            <a:pPr marL="0" lvl="0" indent="0" algn="l" rtl="0">
              <a:lnSpc>
                <a:spcPct val="120000"/>
              </a:lnSpc>
              <a:spcBef>
                <a:spcPts val="1400"/>
              </a:spcBef>
              <a:spcAft>
                <a:spcPts val="0"/>
              </a:spcAft>
              <a:buClr>
                <a:schemeClr val="dk1"/>
              </a:buClr>
              <a:buSzPts val="1050"/>
              <a:buNone/>
            </a:pPr>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5D3754"/>
        </a:solidFill>
        <a:effectLst/>
      </p:bgPr>
    </p:bg>
    <p:spTree>
      <p:nvGrpSpPr>
        <p:cNvPr id="1" name="Shape 623"/>
        <p:cNvGrpSpPr/>
        <p:nvPr/>
      </p:nvGrpSpPr>
      <p:grpSpPr>
        <a:xfrm>
          <a:off x="0" y="0"/>
          <a:ext cx="0" cy="0"/>
          <a:chOff x="0" y="0"/>
          <a:chExt cx="0" cy="0"/>
        </a:xfrm>
      </p:grpSpPr>
      <p:sp>
        <p:nvSpPr>
          <p:cNvPr id="624" name="Google Shape;624;p51"/>
          <p:cNvSpPr txBox="1">
            <a:spLocks noGrp="1"/>
          </p:cNvSpPr>
          <p:nvPr>
            <p:ph type="title"/>
          </p:nvPr>
        </p:nvSpPr>
        <p:spPr>
          <a:xfrm>
            <a:off x="457200" y="274320"/>
            <a:ext cx="7772400" cy="548640"/>
          </a:xfrm>
          <a:prstGeom prst="rect">
            <a:avLst/>
          </a:prstGeom>
          <a:solidFill>
            <a:srgbClr val="315470"/>
          </a:solidFill>
          <a:ln w="9525" cap="flat" cmpd="sng">
            <a:solidFill>
              <a:schemeClr val="lt1"/>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lt1"/>
              </a:buClr>
              <a:buSzPts val="2400"/>
              <a:buFont typeface="Georgia"/>
              <a:buNone/>
            </a:pPr>
            <a:r>
              <a:rPr lang="en-US" b="1"/>
              <a:t>Address Economic Needs</a:t>
            </a:r>
            <a:endParaRPr/>
          </a:p>
        </p:txBody>
      </p:sp>
      <p:sp>
        <p:nvSpPr>
          <p:cNvPr id="625" name="Google Shape;625;p51"/>
          <p:cNvSpPr txBox="1">
            <a:spLocks noGrp="1"/>
          </p:cNvSpPr>
          <p:nvPr>
            <p:ph type="body" idx="1"/>
          </p:nvPr>
        </p:nvSpPr>
        <p:spPr>
          <a:xfrm>
            <a:off x="497204" y="1643785"/>
            <a:ext cx="7678152" cy="2739280"/>
          </a:xfrm>
          <a:prstGeom prst="rect">
            <a:avLst/>
          </a:prstGeom>
          <a:noFill/>
          <a:ln>
            <a:noFill/>
          </a:ln>
        </p:spPr>
        <p:txBody>
          <a:bodyPr spcFirstLastPara="1" wrap="square" lIns="0" tIns="0" rIns="0" bIns="0" anchor="t" anchorCtr="0">
            <a:noAutofit/>
          </a:bodyPr>
          <a:lstStyle/>
          <a:p>
            <a:pPr marL="0" lvl="0" indent="0" algn="l" rtl="0">
              <a:lnSpc>
                <a:spcPct val="120000"/>
              </a:lnSpc>
              <a:spcBef>
                <a:spcPts val="0"/>
              </a:spcBef>
              <a:spcAft>
                <a:spcPts val="0"/>
              </a:spcAft>
              <a:buClr>
                <a:schemeClr val="lt1"/>
              </a:buClr>
              <a:buSzPts val="1800"/>
              <a:buNone/>
            </a:pPr>
            <a:r>
              <a:rPr lang="en-US" sz="1800" b="1"/>
              <a:t>Recommendation 7: </a:t>
            </a:r>
            <a:r>
              <a:rPr lang="en-US" sz="1800"/>
              <a:t>The federal government should </a:t>
            </a:r>
            <a:r>
              <a:rPr lang="en-US" sz="1800" b="1"/>
              <a:t>support federal paid family leave and paid sick leave programs</a:t>
            </a:r>
            <a:r>
              <a:rPr lang="en-US" sz="1800"/>
              <a:t>, building on similar pandemic-era and existing state-level programs. Alternatively, the federal government should incentivize states to implement their own paid leave programs.</a:t>
            </a:r>
            <a:endParaRPr sz="1800"/>
          </a:p>
          <a:p>
            <a:pPr marL="0" lvl="0" indent="0" algn="l" rtl="0">
              <a:lnSpc>
                <a:spcPct val="120000"/>
              </a:lnSpc>
              <a:spcBef>
                <a:spcPts val="600"/>
              </a:spcBef>
              <a:spcAft>
                <a:spcPts val="0"/>
              </a:spcAft>
              <a:buClr>
                <a:schemeClr val="lt1"/>
              </a:buClr>
              <a:buSzPts val="1600"/>
              <a:buNone/>
            </a:pPr>
            <a:endParaRPr/>
          </a:p>
        </p:txBody>
      </p:sp>
      <p:sp>
        <p:nvSpPr>
          <p:cNvPr id="626" name="Google Shape;626;p51"/>
          <p:cNvSpPr txBox="1">
            <a:spLocks noGrp="1"/>
          </p:cNvSpPr>
          <p:nvPr>
            <p:ph type="sldNum" idx="12"/>
          </p:nvPr>
        </p:nvSpPr>
        <p:spPr>
          <a:xfrm>
            <a:off x="8111490" y="4831087"/>
            <a:ext cx="300989" cy="146194"/>
          </a:xfrm>
          <a:prstGeom prst="rect">
            <a:avLst/>
          </a:prstGeom>
          <a:noFill/>
          <a:ln>
            <a:noFill/>
          </a:ln>
        </p:spPr>
        <p:txBody>
          <a:bodyPr spcFirstLastPara="1" wrap="square" lIns="0" tIns="0" rIns="0" bIns="0" anchor="ctr" anchorCtr="0">
            <a:spAutoFit/>
          </a:bodyPr>
          <a:lstStyle/>
          <a:p>
            <a:pPr marL="0" lvl="0" indent="0" algn="r" rtl="0">
              <a:spcBef>
                <a:spcPts val="0"/>
              </a:spcBef>
              <a:spcAft>
                <a:spcPts val="0"/>
              </a:spcAft>
              <a:buNone/>
            </a:pPr>
            <a:fld id="{00000000-1234-1234-1234-123412341234}" type="slidenum">
              <a:rPr lang="en-US"/>
              <a:t>46</a:t>
            </a:fld>
            <a:endParaRPr/>
          </a:p>
        </p:txBody>
      </p:sp>
      <p:sp>
        <p:nvSpPr>
          <p:cNvPr id="627" name="Google Shape;627;p51"/>
          <p:cNvSpPr txBox="1">
            <a:spLocks noGrp="1"/>
          </p:cNvSpPr>
          <p:nvPr>
            <p:ph type="body" idx="2"/>
          </p:nvPr>
        </p:nvSpPr>
        <p:spPr>
          <a:xfrm>
            <a:off x="4740032" y="1408580"/>
            <a:ext cx="3607288" cy="3568701"/>
          </a:xfrm>
          <a:prstGeom prst="rect">
            <a:avLst/>
          </a:prstGeom>
          <a:noFill/>
          <a:ln>
            <a:noFill/>
          </a:ln>
        </p:spPr>
        <p:txBody>
          <a:bodyPr spcFirstLastPara="1" wrap="square" lIns="0" tIns="0" rIns="0" bIns="0" anchor="t" anchorCtr="0">
            <a:noAutofit/>
          </a:bodyPr>
          <a:lstStyle/>
          <a:p>
            <a:pPr marL="0" marR="0" lvl="0" indent="0" algn="l" rtl="0">
              <a:lnSpc>
                <a:spcPct val="120000"/>
              </a:lnSpc>
              <a:spcBef>
                <a:spcPts val="0"/>
              </a:spcBef>
              <a:spcAft>
                <a:spcPts val="0"/>
              </a:spcAft>
              <a:buClr>
                <a:schemeClr val="dk1"/>
              </a:buClr>
              <a:buSzPts val="1400"/>
              <a:buNone/>
            </a:pPr>
            <a:endParaRPr sz="1400"/>
          </a:p>
          <a:p>
            <a:pPr marL="0" lvl="0" indent="0" algn="l" rtl="0">
              <a:lnSpc>
                <a:spcPct val="120000"/>
              </a:lnSpc>
              <a:spcBef>
                <a:spcPts val="1400"/>
              </a:spcBef>
              <a:spcAft>
                <a:spcPts val="0"/>
              </a:spcAft>
              <a:buClr>
                <a:schemeClr val="dk1"/>
              </a:buClr>
              <a:buSzPts val="1050"/>
              <a:buNone/>
            </a:pPr>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5D3754"/>
        </a:solidFill>
        <a:effectLst/>
      </p:bgPr>
    </p:bg>
    <p:spTree>
      <p:nvGrpSpPr>
        <p:cNvPr id="1" name="Shape 632"/>
        <p:cNvGrpSpPr/>
        <p:nvPr/>
      </p:nvGrpSpPr>
      <p:grpSpPr>
        <a:xfrm>
          <a:off x="0" y="0"/>
          <a:ext cx="0" cy="0"/>
          <a:chOff x="0" y="0"/>
          <a:chExt cx="0" cy="0"/>
        </a:xfrm>
      </p:grpSpPr>
      <p:sp>
        <p:nvSpPr>
          <p:cNvPr id="633" name="Google Shape;633;p52"/>
          <p:cNvSpPr txBox="1">
            <a:spLocks noGrp="1"/>
          </p:cNvSpPr>
          <p:nvPr>
            <p:ph type="title"/>
          </p:nvPr>
        </p:nvSpPr>
        <p:spPr>
          <a:xfrm>
            <a:off x="457200" y="274320"/>
            <a:ext cx="7772400" cy="548640"/>
          </a:xfrm>
          <a:prstGeom prst="rect">
            <a:avLst/>
          </a:prstGeom>
          <a:solidFill>
            <a:srgbClr val="315470"/>
          </a:solidFill>
          <a:ln w="9525" cap="flat" cmpd="sng">
            <a:solidFill>
              <a:schemeClr val="lt1"/>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lt1"/>
              </a:buClr>
              <a:buSzPts val="2400"/>
              <a:buFont typeface="Georgia"/>
              <a:buNone/>
            </a:pPr>
            <a:r>
              <a:rPr lang="en-US" b="1"/>
              <a:t>Address Economic Needs</a:t>
            </a:r>
            <a:endParaRPr/>
          </a:p>
        </p:txBody>
      </p:sp>
      <p:sp>
        <p:nvSpPr>
          <p:cNvPr id="634" name="Google Shape;634;p52"/>
          <p:cNvSpPr txBox="1">
            <a:spLocks noGrp="1"/>
          </p:cNvSpPr>
          <p:nvPr>
            <p:ph type="body" idx="1"/>
          </p:nvPr>
        </p:nvSpPr>
        <p:spPr>
          <a:xfrm>
            <a:off x="495789" y="1403350"/>
            <a:ext cx="3607288" cy="3205927"/>
          </a:xfrm>
          <a:prstGeom prst="rect">
            <a:avLst/>
          </a:prstGeom>
          <a:noFill/>
          <a:ln>
            <a:noFill/>
          </a:ln>
        </p:spPr>
        <p:txBody>
          <a:bodyPr spcFirstLastPara="1" wrap="square" lIns="0" tIns="0" rIns="0" bIns="0" anchor="t" anchorCtr="0">
            <a:noAutofit/>
          </a:bodyPr>
          <a:lstStyle/>
          <a:p>
            <a:pPr marL="0" lvl="0" indent="0" algn="l" rtl="0">
              <a:lnSpc>
                <a:spcPct val="120000"/>
              </a:lnSpc>
              <a:spcBef>
                <a:spcPts val="0"/>
              </a:spcBef>
              <a:spcAft>
                <a:spcPts val="0"/>
              </a:spcAft>
              <a:buClr>
                <a:schemeClr val="lt1"/>
              </a:buClr>
              <a:buSzPts val="1400"/>
              <a:buNone/>
            </a:pPr>
            <a:r>
              <a:rPr lang="en-US" sz="1400">
                <a:latin typeface="Arial"/>
                <a:ea typeface="Arial"/>
                <a:cs typeface="Arial"/>
                <a:sym typeface="Arial"/>
              </a:rPr>
              <a:t>.</a:t>
            </a:r>
            <a:endParaRPr sz="1400">
              <a:latin typeface="Arial"/>
              <a:ea typeface="Arial"/>
              <a:cs typeface="Arial"/>
              <a:sym typeface="Arial"/>
            </a:endParaRPr>
          </a:p>
          <a:p>
            <a:pPr marL="0" lvl="0" indent="0" algn="l" rtl="0">
              <a:lnSpc>
                <a:spcPct val="120000"/>
              </a:lnSpc>
              <a:spcBef>
                <a:spcPts val="600"/>
              </a:spcBef>
              <a:spcAft>
                <a:spcPts val="0"/>
              </a:spcAft>
              <a:buClr>
                <a:schemeClr val="lt1"/>
              </a:buClr>
              <a:buSzPts val="1600"/>
              <a:buNone/>
            </a:pPr>
            <a:endParaRPr/>
          </a:p>
        </p:txBody>
      </p:sp>
      <p:sp>
        <p:nvSpPr>
          <p:cNvPr id="635" name="Google Shape;635;p52"/>
          <p:cNvSpPr txBox="1">
            <a:spLocks noGrp="1"/>
          </p:cNvSpPr>
          <p:nvPr>
            <p:ph type="sldNum" idx="12"/>
          </p:nvPr>
        </p:nvSpPr>
        <p:spPr>
          <a:xfrm>
            <a:off x="8111490" y="4831087"/>
            <a:ext cx="300989" cy="146194"/>
          </a:xfrm>
          <a:prstGeom prst="rect">
            <a:avLst/>
          </a:prstGeom>
          <a:noFill/>
          <a:ln>
            <a:noFill/>
          </a:ln>
        </p:spPr>
        <p:txBody>
          <a:bodyPr spcFirstLastPara="1" wrap="square" lIns="0" tIns="0" rIns="0" bIns="0" anchor="ctr" anchorCtr="0">
            <a:spAutoFit/>
          </a:bodyPr>
          <a:lstStyle/>
          <a:p>
            <a:pPr marL="0" lvl="0" indent="0" algn="r" rtl="0">
              <a:spcBef>
                <a:spcPts val="0"/>
              </a:spcBef>
              <a:spcAft>
                <a:spcPts val="0"/>
              </a:spcAft>
              <a:buNone/>
            </a:pPr>
            <a:fld id="{00000000-1234-1234-1234-123412341234}" type="slidenum">
              <a:rPr lang="en-US"/>
              <a:t>47</a:t>
            </a:fld>
            <a:endParaRPr/>
          </a:p>
        </p:txBody>
      </p:sp>
      <p:sp>
        <p:nvSpPr>
          <p:cNvPr id="636" name="Google Shape;636;p52"/>
          <p:cNvSpPr txBox="1">
            <a:spLocks noGrp="1"/>
          </p:cNvSpPr>
          <p:nvPr>
            <p:ph type="body" idx="2"/>
          </p:nvPr>
        </p:nvSpPr>
        <p:spPr>
          <a:xfrm>
            <a:off x="488105" y="1500789"/>
            <a:ext cx="7763333" cy="3568701"/>
          </a:xfrm>
          <a:prstGeom prst="rect">
            <a:avLst/>
          </a:prstGeom>
          <a:noFill/>
          <a:ln>
            <a:noFill/>
          </a:ln>
        </p:spPr>
        <p:txBody>
          <a:bodyPr spcFirstLastPara="1" wrap="square" lIns="0" tIns="0" rIns="0" bIns="0" anchor="t" anchorCtr="0">
            <a:noAutofit/>
          </a:bodyPr>
          <a:lstStyle/>
          <a:p>
            <a:pPr marL="0" lvl="0" indent="0" algn="l" rtl="0">
              <a:lnSpc>
                <a:spcPct val="120000"/>
              </a:lnSpc>
              <a:spcBef>
                <a:spcPts val="0"/>
              </a:spcBef>
              <a:spcAft>
                <a:spcPts val="0"/>
              </a:spcAft>
              <a:buClr>
                <a:schemeClr val="lt1"/>
              </a:buClr>
              <a:buSzPts val="1800"/>
              <a:buNone/>
            </a:pPr>
            <a:r>
              <a:rPr lang="en-US" sz="1800" b="1">
                <a:solidFill>
                  <a:schemeClr val="lt1"/>
                </a:solidFill>
                <a:latin typeface="Georgia"/>
                <a:ea typeface="Georgia"/>
                <a:cs typeface="Georgia"/>
                <a:sym typeface="Georgia"/>
              </a:rPr>
              <a:t>Recommendation 8: </a:t>
            </a:r>
            <a:r>
              <a:rPr lang="en-US" sz="1800">
                <a:solidFill>
                  <a:schemeClr val="lt1"/>
                </a:solidFill>
                <a:latin typeface="Georgia"/>
                <a:ea typeface="Georgia"/>
                <a:cs typeface="Georgia"/>
                <a:sym typeface="Georgia"/>
              </a:rPr>
              <a:t>The federal government should </a:t>
            </a:r>
            <a:r>
              <a:rPr lang="en-US" sz="1800" b="1">
                <a:solidFill>
                  <a:schemeClr val="lt1"/>
                </a:solidFill>
                <a:latin typeface="Georgia"/>
                <a:ea typeface="Georgia"/>
                <a:cs typeface="Georgia"/>
                <a:sym typeface="Georgia"/>
              </a:rPr>
              <a:t>reissue and continue pandemic-era expansion of the Child Tax Credit </a:t>
            </a:r>
            <a:r>
              <a:rPr lang="en-US" sz="1800">
                <a:solidFill>
                  <a:schemeClr val="lt1"/>
                </a:solidFill>
                <a:latin typeface="Georgia"/>
                <a:ea typeface="Georgia"/>
                <a:cs typeface="Georgia"/>
                <a:sym typeface="Georgia"/>
              </a:rPr>
              <a:t>(CTC), as well as its distribution on a monthly rather than a yearly basis. In the absence of such expansion, state governments should consider implementing their own monthly CTC payments, as well as other provisions such as the Earned Income Tax Credit.</a:t>
            </a:r>
            <a:endParaRPr sz="1800">
              <a:solidFill>
                <a:schemeClr val="lt1"/>
              </a:solidFill>
              <a:latin typeface="Georgia"/>
              <a:ea typeface="Georgia"/>
              <a:cs typeface="Georgia"/>
              <a:sym typeface="Georgia"/>
            </a:endParaRPr>
          </a:p>
          <a:p>
            <a:pPr marL="0" lvl="0" indent="0" algn="l" rtl="0">
              <a:lnSpc>
                <a:spcPct val="120000"/>
              </a:lnSpc>
              <a:spcBef>
                <a:spcPts val="2400"/>
              </a:spcBef>
              <a:spcAft>
                <a:spcPts val="0"/>
              </a:spcAft>
              <a:buClr>
                <a:schemeClr val="dk1"/>
              </a:buClr>
              <a:buSzPts val="1050"/>
              <a:buNone/>
            </a:pPr>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641"/>
        <p:cNvGrpSpPr/>
        <p:nvPr/>
      </p:nvGrpSpPr>
      <p:grpSpPr>
        <a:xfrm>
          <a:off x="0" y="0"/>
          <a:ext cx="0" cy="0"/>
          <a:chOff x="0" y="0"/>
          <a:chExt cx="0" cy="0"/>
        </a:xfrm>
      </p:grpSpPr>
      <p:sp>
        <p:nvSpPr>
          <p:cNvPr id="642" name="Google Shape;642;p53"/>
          <p:cNvSpPr txBox="1">
            <a:spLocks noGrp="1"/>
          </p:cNvSpPr>
          <p:nvPr>
            <p:ph type="title"/>
          </p:nvPr>
        </p:nvSpPr>
        <p:spPr>
          <a:xfrm>
            <a:off x="457200" y="274320"/>
            <a:ext cx="7772400" cy="548640"/>
          </a:xfrm>
          <a:prstGeom prst="rect">
            <a:avLst/>
          </a:prstGeom>
          <a:solidFill>
            <a:srgbClr val="315470"/>
          </a:solidFill>
          <a:ln w="9525" cap="flat" cmpd="sng">
            <a:solidFill>
              <a:schemeClr val="lt1"/>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lt1"/>
              </a:buClr>
              <a:buSzPts val="2400"/>
              <a:buFont typeface="Georgia"/>
              <a:buNone/>
            </a:pPr>
            <a:r>
              <a:rPr lang="en-US" b="1"/>
              <a:t>Address Future Research and Data Needs</a:t>
            </a:r>
            <a:endParaRPr b="1"/>
          </a:p>
        </p:txBody>
      </p:sp>
      <p:sp>
        <p:nvSpPr>
          <p:cNvPr id="643" name="Google Shape;643;p53"/>
          <p:cNvSpPr txBox="1">
            <a:spLocks noGrp="1"/>
          </p:cNvSpPr>
          <p:nvPr>
            <p:ph type="body" idx="1"/>
          </p:nvPr>
        </p:nvSpPr>
        <p:spPr>
          <a:xfrm>
            <a:off x="497204" y="1521884"/>
            <a:ext cx="7681596" cy="3205927"/>
          </a:xfrm>
          <a:prstGeom prst="rect">
            <a:avLst/>
          </a:prstGeom>
          <a:noFill/>
          <a:ln>
            <a:noFill/>
          </a:ln>
        </p:spPr>
        <p:txBody>
          <a:bodyPr spcFirstLastPara="1" wrap="square" lIns="0" tIns="0" rIns="0" bIns="0" anchor="t" anchorCtr="0">
            <a:noAutofit/>
          </a:bodyPr>
          <a:lstStyle/>
          <a:p>
            <a:pPr marL="0" lvl="0" indent="0" algn="l" rtl="0">
              <a:lnSpc>
                <a:spcPct val="120000"/>
              </a:lnSpc>
              <a:spcBef>
                <a:spcPts val="0"/>
              </a:spcBef>
              <a:spcAft>
                <a:spcPts val="0"/>
              </a:spcAft>
              <a:buClr>
                <a:schemeClr val="lt1"/>
              </a:buClr>
              <a:buSzPts val="1800"/>
              <a:buNone/>
            </a:pPr>
            <a:r>
              <a:rPr lang="en-US" sz="1800" b="1"/>
              <a:t>Recommendation 9: </a:t>
            </a:r>
            <a:r>
              <a:rPr lang="en-US" sz="1800"/>
              <a:t>Public and private agencies, at the federal, state, and local levels, should </a:t>
            </a:r>
            <a:r>
              <a:rPr lang="en-US" sz="1800" b="1"/>
              <a:t>eliminate existing barriers to and support mechanisms for child- and family-serving systems to collaborate on the systematic linking of data on children and families</a:t>
            </a:r>
            <a:r>
              <a:rPr lang="en-US" sz="1800"/>
              <a:t>, across health, education, social services, juvenile justice, and child welfare systems with other federal and state administrative data, and to optimize and promote advancement in services, policy, programs, and research to address the negative effects of the pandemic on child and family well-being.</a:t>
            </a:r>
            <a:endParaRPr/>
          </a:p>
        </p:txBody>
      </p:sp>
      <p:sp>
        <p:nvSpPr>
          <p:cNvPr id="644" name="Google Shape;644;p53"/>
          <p:cNvSpPr txBox="1">
            <a:spLocks noGrp="1"/>
          </p:cNvSpPr>
          <p:nvPr>
            <p:ph type="sldNum" idx="12"/>
          </p:nvPr>
        </p:nvSpPr>
        <p:spPr>
          <a:xfrm>
            <a:off x="8111490" y="4831087"/>
            <a:ext cx="300989" cy="146194"/>
          </a:xfrm>
          <a:prstGeom prst="rect">
            <a:avLst/>
          </a:prstGeom>
          <a:noFill/>
          <a:ln>
            <a:noFill/>
          </a:ln>
        </p:spPr>
        <p:txBody>
          <a:bodyPr spcFirstLastPara="1" wrap="square" lIns="0" tIns="0" rIns="0" bIns="0" anchor="ctr" anchorCtr="0">
            <a:spAutoFit/>
          </a:bodyPr>
          <a:lstStyle/>
          <a:p>
            <a:pPr marL="0" lvl="0" indent="0" algn="r" rtl="0">
              <a:spcBef>
                <a:spcPts val="0"/>
              </a:spcBef>
              <a:spcAft>
                <a:spcPts val="0"/>
              </a:spcAft>
              <a:buNone/>
            </a:pPr>
            <a:fld id="{00000000-1234-1234-1234-123412341234}" type="slidenum">
              <a:rPr lang="en-US"/>
              <a:t>48</a:t>
            </a:fld>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649"/>
        <p:cNvGrpSpPr/>
        <p:nvPr/>
      </p:nvGrpSpPr>
      <p:grpSpPr>
        <a:xfrm>
          <a:off x="0" y="0"/>
          <a:ext cx="0" cy="0"/>
          <a:chOff x="0" y="0"/>
          <a:chExt cx="0" cy="0"/>
        </a:xfrm>
      </p:grpSpPr>
      <p:sp>
        <p:nvSpPr>
          <p:cNvPr id="650" name="Google Shape;650;p54"/>
          <p:cNvSpPr txBox="1">
            <a:spLocks noGrp="1"/>
          </p:cNvSpPr>
          <p:nvPr>
            <p:ph type="title"/>
          </p:nvPr>
        </p:nvSpPr>
        <p:spPr>
          <a:xfrm>
            <a:off x="457200" y="274320"/>
            <a:ext cx="7772400" cy="548640"/>
          </a:xfrm>
          <a:prstGeom prst="rect">
            <a:avLst/>
          </a:prstGeom>
          <a:solidFill>
            <a:srgbClr val="315470"/>
          </a:solidFill>
          <a:ln w="9525" cap="flat" cmpd="sng">
            <a:solidFill>
              <a:schemeClr val="lt1"/>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lt1"/>
              </a:buClr>
              <a:buSzPts val="2400"/>
              <a:buFont typeface="Georgia"/>
              <a:buNone/>
            </a:pPr>
            <a:r>
              <a:rPr lang="en-US" b="1"/>
              <a:t>Address Future Research and Data Needs</a:t>
            </a:r>
            <a:endParaRPr b="1"/>
          </a:p>
        </p:txBody>
      </p:sp>
      <p:sp>
        <p:nvSpPr>
          <p:cNvPr id="651" name="Google Shape;651;p54"/>
          <p:cNvSpPr txBox="1">
            <a:spLocks noGrp="1"/>
          </p:cNvSpPr>
          <p:nvPr>
            <p:ph type="sldNum" idx="12"/>
          </p:nvPr>
        </p:nvSpPr>
        <p:spPr>
          <a:xfrm>
            <a:off x="8111490" y="4831087"/>
            <a:ext cx="300989" cy="146194"/>
          </a:xfrm>
          <a:prstGeom prst="rect">
            <a:avLst/>
          </a:prstGeom>
          <a:noFill/>
          <a:ln>
            <a:noFill/>
          </a:ln>
        </p:spPr>
        <p:txBody>
          <a:bodyPr spcFirstLastPara="1" wrap="square" lIns="0" tIns="0" rIns="0" bIns="0" anchor="ctr" anchorCtr="0">
            <a:spAutoFit/>
          </a:bodyPr>
          <a:lstStyle/>
          <a:p>
            <a:pPr marL="0" lvl="0" indent="0" algn="r" rtl="0">
              <a:spcBef>
                <a:spcPts val="0"/>
              </a:spcBef>
              <a:spcAft>
                <a:spcPts val="0"/>
              </a:spcAft>
              <a:buNone/>
            </a:pPr>
            <a:fld id="{00000000-1234-1234-1234-123412341234}" type="slidenum">
              <a:rPr lang="en-US"/>
              <a:t>49</a:t>
            </a:fld>
            <a:endParaRPr/>
          </a:p>
        </p:txBody>
      </p:sp>
      <p:sp>
        <p:nvSpPr>
          <p:cNvPr id="652" name="Google Shape;652;p54"/>
          <p:cNvSpPr txBox="1">
            <a:spLocks noGrp="1"/>
          </p:cNvSpPr>
          <p:nvPr>
            <p:ph type="body" idx="2"/>
          </p:nvPr>
        </p:nvSpPr>
        <p:spPr>
          <a:xfrm>
            <a:off x="513925" y="1537322"/>
            <a:ext cx="7681808" cy="2184401"/>
          </a:xfrm>
          <a:prstGeom prst="rect">
            <a:avLst/>
          </a:prstGeom>
          <a:noFill/>
          <a:ln>
            <a:noFill/>
          </a:ln>
        </p:spPr>
        <p:txBody>
          <a:bodyPr spcFirstLastPara="1" wrap="square" lIns="0" tIns="0" rIns="0" bIns="0" anchor="t" anchorCtr="0">
            <a:noAutofit/>
          </a:bodyPr>
          <a:lstStyle/>
          <a:p>
            <a:pPr marL="0" lvl="0" indent="0" algn="l" rtl="0">
              <a:lnSpc>
                <a:spcPct val="120000"/>
              </a:lnSpc>
              <a:spcBef>
                <a:spcPts val="0"/>
              </a:spcBef>
              <a:spcAft>
                <a:spcPts val="0"/>
              </a:spcAft>
              <a:buClr>
                <a:schemeClr val="lt1"/>
              </a:buClr>
              <a:buSzPts val="1800"/>
              <a:buNone/>
            </a:pPr>
            <a:r>
              <a:rPr lang="en-US" sz="1800" b="1">
                <a:solidFill>
                  <a:schemeClr val="lt1"/>
                </a:solidFill>
                <a:latin typeface="Georgia"/>
                <a:ea typeface="Georgia"/>
                <a:cs typeface="Georgia"/>
                <a:sym typeface="Georgia"/>
              </a:rPr>
              <a:t>Recommendation 10: </a:t>
            </a:r>
            <a:r>
              <a:rPr lang="en-US" sz="1800">
                <a:solidFill>
                  <a:schemeClr val="lt1"/>
                </a:solidFill>
                <a:latin typeface="Georgia"/>
                <a:ea typeface="Georgia"/>
                <a:cs typeface="Georgia"/>
                <a:sym typeface="Georgia"/>
              </a:rPr>
              <a:t>Relevant federal government departments and agencies should </a:t>
            </a:r>
            <a:r>
              <a:rPr lang="en-US" sz="1800" b="1">
                <a:solidFill>
                  <a:schemeClr val="lt1"/>
                </a:solidFill>
                <a:latin typeface="Georgia"/>
                <a:ea typeface="Georgia"/>
                <a:cs typeface="Georgia"/>
                <a:sym typeface="Georgia"/>
              </a:rPr>
              <a:t>prioritize and fund rigorous research, and the infrastructure to support it, on the effects of the pandemic on children and families</a:t>
            </a:r>
            <a:r>
              <a:rPr lang="en-US" sz="1800">
                <a:solidFill>
                  <a:schemeClr val="lt1"/>
                </a:solidFill>
                <a:latin typeface="Georgia"/>
                <a:ea typeface="Georgia"/>
                <a:cs typeface="Georgia"/>
                <a:sym typeface="Georgia"/>
              </a:rPr>
              <a:t>. Questions  on COVID-19 exposure and adversity also should be incorporated into existing national studies, such as the Youth Risk Behavior Survey and the Head Start Family and Child Experiences Survey.</a:t>
            </a:r>
            <a:endParaRPr sz="1800">
              <a:solidFill>
                <a:schemeClr val="lt1"/>
              </a:solidFill>
              <a:latin typeface="Georgia"/>
              <a:ea typeface="Georgia"/>
              <a:cs typeface="Georgia"/>
              <a:sym typeface="Georgia"/>
            </a:endParaRPr>
          </a:p>
          <a:p>
            <a:pPr marL="0" lvl="0" indent="0" algn="l" rtl="0">
              <a:lnSpc>
                <a:spcPct val="120000"/>
              </a:lnSpc>
              <a:spcBef>
                <a:spcPts val="2400"/>
              </a:spcBef>
              <a:spcAft>
                <a:spcPts val="0"/>
              </a:spcAft>
              <a:buClr>
                <a:schemeClr val="dk1"/>
              </a:buClr>
              <a:buSzPts val="1050"/>
              <a:buNone/>
            </a:pP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4" name="Google Shape;244;p5"/>
          <p:cNvSpPr txBox="1">
            <a:spLocks noGrp="1"/>
          </p:cNvSpPr>
          <p:nvPr>
            <p:ph type="title"/>
          </p:nvPr>
        </p:nvSpPr>
        <p:spPr>
          <a:xfrm>
            <a:off x="497205" y="327661"/>
            <a:ext cx="7201864" cy="502216"/>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dk2"/>
              </a:buClr>
              <a:buSzPts val="2400"/>
              <a:buFont typeface="Georgia"/>
              <a:buNone/>
            </a:pPr>
            <a:r>
              <a:rPr lang="en-US"/>
              <a:t>Study Context</a:t>
            </a:r>
            <a:endParaRPr/>
          </a:p>
        </p:txBody>
      </p:sp>
      <p:sp>
        <p:nvSpPr>
          <p:cNvPr id="245" name="Google Shape;245;p5"/>
          <p:cNvSpPr txBox="1">
            <a:spLocks noGrp="1"/>
          </p:cNvSpPr>
          <p:nvPr>
            <p:ph type="sldNum" idx="12"/>
          </p:nvPr>
        </p:nvSpPr>
        <p:spPr>
          <a:xfrm>
            <a:off x="8111490" y="4831087"/>
            <a:ext cx="300989" cy="146194"/>
          </a:xfrm>
          <a:prstGeom prst="rect">
            <a:avLst/>
          </a:prstGeom>
          <a:noFill/>
          <a:ln>
            <a:noFill/>
          </a:ln>
        </p:spPr>
        <p:txBody>
          <a:bodyPr spcFirstLastPara="1" wrap="square" lIns="0" tIns="0" rIns="0" bIns="0" anchor="ctr" anchorCtr="0">
            <a:spAutoFit/>
          </a:bodyPr>
          <a:lstStyle/>
          <a:p>
            <a:pPr marL="0" lvl="0" indent="0" algn="r" rtl="0">
              <a:spcBef>
                <a:spcPts val="0"/>
              </a:spcBef>
              <a:spcAft>
                <a:spcPts val="0"/>
              </a:spcAft>
              <a:buNone/>
            </a:pPr>
            <a:fld id="{00000000-1234-1234-1234-123412341234}" type="slidenum">
              <a:rPr lang="en-US"/>
              <a:t>5</a:t>
            </a:fld>
            <a:endParaRPr/>
          </a:p>
        </p:txBody>
      </p:sp>
      <p:sp>
        <p:nvSpPr>
          <p:cNvPr id="246" name="Google Shape;246;p5"/>
          <p:cNvSpPr txBox="1"/>
          <p:nvPr/>
        </p:nvSpPr>
        <p:spPr>
          <a:xfrm>
            <a:off x="497202" y="1058460"/>
            <a:ext cx="7698531" cy="1015663"/>
          </a:xfrm>
          <a:prstGeom prst="rect">
            <a:avLst/>
          </a:prstGeom>
          <a:solidFill>
            <a:srgbClr val="E2E1E7"/>
          </a:solidFill>
          <a:ln w="44450" cap="flat" cmpd="sng">
            <a:solidFill>
              <a:srgbClr val="31547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endParaRPr sz="800">
              <a:solidFill>
                <a:schemeClr val="dk1"/>
              </a:solidFill>
              <a:latin typeface="Georgia"/>
              <a:ea typeface="Georgia"/>
              <a:cs typeface="Georgia"/>
              <a:sym typeface="Georgia"/>
            </a:endParaRPr>
          </a:p>
          <a:p>
            <a:pPr marL="0" marR="0" lvl="0" indent="0" algn="l" rtl="0">
              <a:spcBef>
                <a:spcPts val="0"/>
              </a:spcBef>
              <a:spcAft>
                <a:spcPts val="0"/>
              </a:spcAft>
              <a:buNone/>
            </a:pPr>
            <a:r>
              <a:rPr lang="en-US" sz="1800">
                <a:solidFill>
                  <a:schemeClr val="dk1"/>
                </a:solidFill>
                <a:latin typeface="Georgia"/>
                <a:ea typeface="Georgia"/>
                <a:cs typeface="Georgia"/>
                <a:sym typeface="Georgia"/>
              </a:rPr>
              <a:t>Over 6.5 million deaths from COVID-19 globally, with over 1 million in the U.S. alone</a:t>
            </a:r>
            <a:endParaRPr/>
          </a:p>
          <a:p>
            <a:pPr marL="0" marR="0" lvl="0" indent="0" algn="l" rtl="0">
              <a:spcBef>
                <a:spcPts val="0"/>
              </a:spcBef>
              <a:spcAft>
                <a:spcPts val="0"/>
              </a:spcAft>
              <a:buNone/>
            </a:pPr>
            <a:endParaRPr sz="800">
              <a:solidFill>
                <a:schemeClr val="dk1"/>
              </a:solidFill>
              <a:latin typeface="Arial"/>
              <a:ea typeface="Arial"/>
              <a:cs typeface="Arial"/>
              <a:sym typeface="Arial"/>
            </a:endParaRPr>
          </a:p>
          <a:p>
            <a:pPr marL="0" marR="0" lvl="0" indent="0" algn="l" rtl="0">
              <a:spcBef>
                <a:spcPts val="0"/>
              </a:spcBef>
              <a:spcAft>
                <a:spcPts val="0"/>
              </a:spcAft>
              <a:buNone/>
            </a:pPr>
            <a:r>
              <a:rPr lang="en-US" sz="800">
                <a:solidFill>
                  <a:srgbClr val="7C2629"/>
                </a:solidFill>
                <a:latin typeface="Georgia"/>
                <a:ea typeface="Georgia"/>
                <a:cs typeface="Georgia"/>
                <a:sym typeface="Georgia"/>
              </a:rPr>
              <a:t> </a:t>
            </a:r>
            <a:endParaRPr/>
          </a:p>
        </p:txBody>
      </p:sp>
      <p:sp>
        <p:nvSpPr>
          <p:cNvPr id="247" name="Google Shape;247;p5"/>
          <p:cNvSpPr txBox="1"/>
          <p:nvPr/>
        </p:nvSpPr>
        <p:spPr>
          <a:xfrm>
            <a:off x="497202" y="2247797"/>
            <a:ext cx="7698530" cy="892552"/>
          </a:xfrm>
          <a:prstGeom prst="rect">
            <a:avLst/>
          </a:prstGeom>
          <a:solidFill>
            <a:srgbClr val="E2E1E7"/>
          </a:solidFill>
          <a:ln w="44450" cap="flat" cmpd="sng">
            <a:solidFill>
              <a:srgbClr val="31547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endParaRPr sz="800">
              <a:solidFill>
                <a:schemeClr val="dk1"/>
              </a:solidFill>
              <a:latin typeface="Georgia"/>
              <a:ea typeface="Georgia"/>
              <a:cs typeface="Georgia"/>
              <a:sym typeface="Georgia"/>
            </a:endParaRPr>
          </a:p>
          <a:p>
            <a:pPr marL="0" marR="0" lvl="0" indent="0" algn="l" rtl="0">
              <a:spcBef>
                <a:spcPts val="0"/>
              </a:spcBef>
              <a:spcAft>
                <a:spcPts val="0"/>
              </a:spcAft>
              <a:buNone/>
            </a:pPr>
            <a:r>
              <a:rPr lang="en-US" sz="1800">
                <a:solidFill>
                  <a:schemeClr val="dk1"/>
                </a:solidFill>
                <a:latin typeface="Georgia"/>
                <a:ea typeface="Georgia"/>
                <a:cs typeface="Georgia"/>
                <a:sym typeface="Georgia"/>
              </a:rPr>
              <a:t>Over 15 million children have tested positive, thousands have been hospitalized, and more than 2,100 have died.</a:t>
            </a:r>
            <a:endParaRPr/>
          </a:p>
          <a:p>
            <a:pPr marL="0" marR="0" lvl="0" indent="0" algn="l" rtl="0">
              <a:spcBef>
                <a:spcPts val="0"/>
              </a:spcBef>
              <a:spcAft>
                <a:spcPts val="0"/>
              </a:spcAft>
              <a:buNone/>
            </a:pPr>
            <a:endParaRPr sz="800">
              <a:solidFill>
                <a:srgbClr val="7C2629"/>
              </a:solidFill>
              <a:latin typeface="Georgia"/>
              <a:ea typeface="Georgia"/>
              <a:cs typeface="Georgia"/>
              <a:sym typeface="Georgia"/>
            </a:endParaRPr>
          </a:p>
        </p:txBody>
      </p:sp>
      <p:sp>
        <p:nvSpPr>
          <p:cNvPr id="248" name="Google Shape;248;p5"/>
          <p:cNvSpPr txBox="1"/>
          <p:nvPr/>
        </p:nvSpPr>
        <p:spPr>
          <a:xfrm>
            <a:off x="497203" y="3463279"/>
            <a:ext cx="7698529" cy="892552"/>
          </a:xfrm>
          <a:prstGeom prst="rect">
            <a:avLst/>
          </a:prstGeom>
          <a:solidFill>
            <a:srgbClr val="E2E1E7"/>
          </a:solidFill>
          <a:ln w="44450" cap="flat" cmpd="sng">
            <a:solidFill>
              <a:srgbClr val="31547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endParaRPr sz="800">
              <a:solidFill>
                <a:schemeClr val="dk1"/>
              </a:solidFill>
              <a:latin typeface="Georgia"/>
              <a:ea typeface="Georgia"/>
              <a:cs typeface="Georgia"/>
              <a:sym typeface="Georgia"/>
            </a:endParaRPr>
          </a:p>
          <a:p>
            <a:pPr marL="0" marR="0" lvl="0" indent="0" algn="l" rtl="0">
              <a:spcBef>
                <a:spcPts val="0"/>
              </a:spcBef>
              <a:spcAft>
                <a:spcPts val="0"/>
              </a:spcAft>
              <a:buNone/>
            </a:pPr>
            <a:r>
              <a:rPr lang="en-US" sz="1800">
                <a:solidFill>
                  <a:schemeClr val="dk1"/>
                </a:solidFill>
                <a:latin typeface="Georgia"/>
                <a:ea typeface="Georgia"/>
                <a:cs typeface="Georgia"/>
                <a:sym typeface="Georgia"/>
              </a:rPr>
              <a:t>The magnitude and mortality of this pandemic exceeds even that of large-scale natural disasters</a:t>
            </a:r>
            <a:endParaRPr/>
          </a:p>
          <a:p>
            <a:pPr marL="0" marR="0" lvl="0" indent="0" algn="l" rtl="0">
              <a:spcBef>
                <a:spcPts val="0"/>
              </a:spcBef>
              <a:spcAft>
                <a:spcPts val="0"/>
              </a:spcAft>
              <a:buNone/>
            </a:pPr>
            <a:endParaRPr sz="800">
              <a:solidFill>
                <a:srgbClr val="7C2629"/>
              </a:solidFill>
              <a:latin typeface="Georgia"/>
              <a:ea typeface="Georgia"/>
              <a:cs typeface="Georgia"/>
              <a:sym typeface="Georgia"/>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656"/>
        <p:cNvGrpSpPr/>
        <p:nvPr/>
      </p:nvGrpSpPr>
      <p:grpSpPr>
        <a:xfrm>
          <a:off x="0" y="0"/>
          <a:ext cx="0" cy="0"/>
          <a:chOff x="0" y="0"/>
          <a:chExt cx="0" cy="0"/>
        </a:xfrm>
      </p:grpSpPr>
      <p:sp>
        <p:nvSpPr>
          <p:cNvPr id="657" name="Google Shape;657;p55"/>
          <p:cNvSpPr txBox="1">
            <a:spLocks noGrp="1"/>
          </p:cNvSpPr>
          <p:nvPr>
            <p:ph type="title"/>
          </p:nvPr>
        </p:nvSpPr>
        <p:spPr>
          <a:xfrm>
            <a:off x="457200" y="274320"/>
            <a:ext cx="7772400" cy="548640"/>
          </a:xfrm>
          <a:prstGeom prst="rect">
            <a:avLst/>
          </a:prstGeom>
          <a:solidFill>
            <a:srgbClr val="315470"/>
          </a:solidFill>
          <a:ln w="9525" cap="flat" cmpd="sng">
            <a:solidFill>
              <a:schemeClr val="lt1"/>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lt1"/>
              </a:buClr>
              <a:buSzPts val="2400"/>
              <a:buFont typeface="Georgia"/>
              <a:buNone/>
            </a:pPr>
            <a:r>
              <a:rPr lang="en-US" b="1"/>
              <a:t>CONCLUSIONS</a:t>
            </a:r>
            <a:endParaRPr/>
          </a:p>
        </p:txBody>
      </p:sp>
      <p:sp>
        <p:nvSpPr>
          <p:cNvPr id="658" name="Google Shape;658;p55"/>
          <p:cNvSpPr txBox="1">
            <a:spLocks noGrp="1"/>
          </p:cNvSpPr>
          <p:nvPr>
            <p:ph type="sldNum" idx="12"/>
          </p:nvPr>
        </p:nvSpPr>
        <p:spPr>
          <a:xfrm>
            <a:off x="8111490" y="4831087"/>
            <a:ext cx="300989" cy="146194"/>
          </a:xfrm>
          <a:prstGeom prst="rect">
            <a:avLst/>
          </a:prstGeom>
          <a:noFill/>
          <a:ln>
            <a:noFill/>
          </a:ln>
        </p:spPr>
        <p:txBody>
          <a:bodyPr spcFirstLastPara="1" wrap="square" lIns="0" tIns="0" rIns="0" bIns="0" anchor="ctr" anchorCtr="0">
            <a:spAutoFit/>
          </a:bodyPr>
          <a:lstStyle/>
          <a:p>
            <a:pPr marL="0" lvl="0" indent="0" algn="r" rtl="0">
              <a:spcBef>
                <a:spcPts val="0"/>
              </a:spcBef>
              <a:spcAft>
                <a:spcPts val="0"/>
              </a:spcAft>
              <a:buNone/>
            </a:pPr>
            <a:fld id="{00000000-1234-1234-1234-123412341234}" type="slidenum">
              <a:rPr lang="en-US"/>
              <a:t>50</a:t>
            </a:fld>
            <a:endParaRPr/>
          </a:p>
        </p:txBody>
      </p:sp>
      <p:sp>
        <p:nvSpPr>
          <p:cNvPr id="659" name="Google Shape;659;p55"/>
          <p:cNvSpPr txBox="1">
            <a:spLocks noGrp="1"/>
          </p:cNvSpPr>
          <p:nvPr>
            <p:ph type="body" idx="2"/>
          </p:nvPr>
        </p:nvSpPr>
        <p:spPr>
          <a:xfrm>
            <a:off x="513925" y="1537322"/>
            <a:ext cx="7681808" cy="2184401"/>
          </a:xfrm>
          <a:prstGeom prst="rect">
            <a:avLst/>
          </a:prstGeom>
          <a:noFill/>
          <a:ln>
            <a:noFill/>
          </a:ln>
        </p:spPr>
        <p:txBody>
          <a:bodyPr spcFirstLastPara="1" wrap="square" lIns="0" tIns="0" rIns="0" bIns="0" anchor="t" anchorCtr="0">
            <a:noAutofit/>
          </a:bodyPr>
          <a:lstStyle/>
          <a:p>
            <a:pPr marL="0" lvl="0" indent="0" algn="l" rtl="0">
              <a:lnSpc>
                <a:spcPct val="120000"/>
              </a:lnSpc>
              <a:spcBef>
                <a:spcPts val="0"/>
              </a:spcBef>
              <a:spcAft>
                <a:spcPts val="0"/>
              </a:spcAft>
              <a:buClr>
                <a:schemeClr val="lt1"/>
              </a:buClr>
              <a:buSzPts val="1800"/>
              <a:buNone/>
            </a:pPr>
            <a:r>
              <a:rPr lang="en-US" sz="1800">
                <a:solidFill>
                  <a:schemeClr val="lt1"/>
                </a:solidFill>
                <a:latin typeface="Georgia"/>
                <a:ea typeface="Georgia"/>
                <a:cs typeface="Georgia"/>
                <a:sym typeface="Georgia"/>
              </a:rPr>
              <a:t>Without a focused strategy to change the altered life trajectory that the COVID- 19 pandemic has created for many children, a generation of young people will enter adulthood with worse mental health and a greater burden of chronic disease and impaired physical health as they age through adulthood. This is most pronounced for youth from minoritized and low- income communities. </a:t>
            </a:r>
            <a:endParaRPr/>
          </a:p>
          <a:p>
            <a:pPr marL="0" lvl="0" indent="0" algn="l" rtl="0">
              <a:lnSpc>
                <a:spcPct val="120000"/>
              </a:lnSpc>
              <a:spcBef>
                <a:spcPts val="2400"/>
              </a:spcBef>
              <a:spcAft>
                <a:spcPts val="0"/>
              </a:spcAft>
              <a:buClr>
                <a:schemeClr val="dk1"/>
              </a:buClr>
              <a:buSzPts val="1800"/>
              <a:buNone/>
            </a:pPr>
            <a:endParaRPr sz="1800" b="1">
              <a:solidFill>
                <a:schemeClr val="lt1"/>
              </a:solidFill>
            </a:endParaRPr>
          </a:p>
          <a:p>
            <a:pPr marL="0" lvl="0" indent="0" algn="l" rtl="0">
              <a:lnSpc>
                <a:spcPct val="120000"/>
              </a:lnSpc>
              <a:spcBef>
                <a:spcPts val="2400"/>
              </a:spcBef>
              <a:spcAft>
                <a:spcPts val="0"/>
              </a:spcAft>
              <a:buClr>
                <a:schemeClr val="dk1"/>
              </a:buClr>
              <a:buSzPts val="1050"/>
              <a:buNone/>
            </a:pPr>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315470"/>
        </a:solidFill>
        <a:effectLst/>
      </p:bgPr>
    </p:bg>
    <p:spTree>
      <p:nvGrpSpPr>
        <p:cNvPr id="1" name="Shape 664"/>
        <p:cNvGrpSpPr/>
        <p:nvPr/>
      </p:nvGrpSpPr>
      <p:grpSpPr>
        <a:xfrm>
          <a:off x="0" y="0"/>
          <a:ext cx="0" cy="0"/>
          <a:chOff x="0" y="0"/>
          <a:chExt cx="0" cy="0"/>
        </a:xfrm>
      </p:grpSpPr>
      <p:pic>
        <p:nvPicPr>
          <p:cNvPr id="665" name="Google Shape;665;p58" descr="Text&#10;&#10;Description automatically generated"/>
          <p:cNvPicPr preferRelativeResize="0">
            <a:picLocks noGrp="1"/>
          </p:cNvPicPr>
          <p:nvPr>
            <p:ph type="pic" idx="2"/>
          </p:nvPr>
        </p:nvPicPr>
        <p:blipFill rotWithShape="1">
          <a:blip r:embed="rId3">
            <a:alphaModFix/>
          </a:blip>
          <a:srcRect/>
          <a:stretch/>
        </p:blipFill>
        <p:spPr>
          <a:xfrm>
            <a:off x="0" y="166219"/>
            <a:ext cx="9144000" cy="2497015"/>
          </a:xfrm>
          <a:prstGeom prst="rect">
            <a:avLst/>
          </a:prstGeom>
          <a:solidFill>
            <a:srgbClr val="E1DCCD"/>
          </a:solidFill>
          <a:ln>
            <a:noFill/>
          </a:ln>
        </p:spPr>
      </p:pic>
      <p:sp>
        <p:nvSpPr>
          <p:cNvPr id="666" name="Google Shape;666;p58"/>
          <p:cNvSpPr txBox="1">
            <a:spLocks noGrp="1"/>
          </p:cNvSpPr>
          <p:nvPr>
            <p:ph type="body" idx="1"/>
          </p:nvPr>
        </p:nvSpPr>
        <p:spPr>
          <a:xfrm>
            <a:off x="2897009" y="3065069"/>
            <a:ext cx="5141752" cy="1968703"/>
          </a:xfrm>
          <a:prstGeom prst="rect">
            <a:avLst/>
          </a:prstGeom>
          <a:solidFill>
            <a:schemeClr val="lt2"/>
          </a:solidFill>
          <a:ln>
            <a:noFill/>
          </a:ln>
        </p:spPr>
        <p:txBody>
          <a:bodyPr spcFirstLastPara="1" wrap="square" lIns="274300" tIns="365750" rIns="274300" bIns="274300" anchor="ctr" anchorCtr="0">
            <a:noAutofit/>
          </a:bodyPr>
          <a:lstStyle/>
          <a:p>
            <a:pPr marL="0" lvl="0" indent="0" algn="l" rtl="0">
              <a:lnSpc>
                <a:spcPct val="110000"/>
              </a:lnSpc>
              <a:spcBef>
                <a:spcPts val="0"/>
              </a:spcBef>
              <a:spcAft>
                <a:spcPts val="0"/>
              </a:spcAft>
              <a:buClr>
                <a:schemeClr val="dk2"/>
              </a:buClr>
              <a:buSzPts val="1800"/>
              <a:buNone/>
            </a:pPr>
            <a:r>
              <a:rPr lang="en-US" sz="1800" i="1"/>
              <a:t>A path forward to recover from the harms of the pandemic, address inequities, and prepare for future pandemics. </a:t>
            </a:r>
            <a:endParaRPr/>
          </a:p>
        </p:txBody>
      </p:sp>
      <p:sp>
        <p:nvSpPr>
          <p:cNvPr id="667" name="Google Shape;667;p58"/>
          <p:cNvSpPr txBox="1">
            <a:spLocks noGrp="1"/>
          </p:cNvSpPr>
          <p:nvPr>
            <p:ph type="sldNum" idx="12"/>
          </p:nvPr>
        </p:nvSpPr>
        <p:spPr>
          <a:xfrm>
            <a:off x="8111490" y="4831087"/>
            <a:ext cx="300989" cy="146194"/>
          </a:xfrm>
          <a:prstGeom prst="rect">
            <a:avLst/>
          </a:prstGeom>
          <a:noFill/>
          <a:ln>
            <a:noFill/>
          </a:ln>
        </p:spPr>
        <p:txBody>
          <a:bodyPr spcFirstLastPara="1" wrap="square" lIns="0" tIns="0" rIns="0" bIns="0" anchor="ctr" anchorCtr="0">
            <a:spAutoFit/>
          </a:bodyPr>
          <a:lstStyle/>
          <a:p>
            <a:pPr marL="0" lvl="0" indent="0" algn="r" rtl="0">
              <a:spcBef>
                <a:spcPts val="0"/>
              </a:spcBef>
              <a:spcAft>
                <a:spcPts val="0"/>
              </a:spcAft>
              <a:buNone/>
            </a:pPr>
            <a:fld id="{00000000-1234-1234-1234-123412341234}" type="slidenum">
              <a:rPr lang="en-US"/>
              <a:t>51</a:t>
            </a:fld>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671"/>
        <p:cNvGrpSpPr/>
        <p:nvPr/>
      </p:nvGrpSpPr>
      <p:grpSpPr>
        <a:xfrm>
          <a:off x="0" y="0"/>
          <a:ext cx="0" cy="0"/>
          <a:chOff x="0" y="0"/>
          <a:chExt cx="0" cy="0"/>
        </a:xfrm>
      </p:grpSpPr>
      <p:pic>
        <p:nvPicPr>
          <p:cNvPr id="672" name="Google Shape;672;p59"/>
          <p:cNvPicPr preferRelativeResize="0">
            <a:picLocks noGrp="1"/>
          </p:cNvPicPr>
          <p:nvPr>
            <p:ph type="pic" idx="2"/>
          </p:nvPr>
        </p:nvPicPr>
        <p:blipFill rotWithShape="1">
          <a:blip r:embed="rId3">
            <a:alphaModFix/>
          </a:blip>
          <a:srcRect t="7812" b="7813"/>
          <a:stretch/>
        </p:blipFill>
        <p:spPr>
          <a:xfrm>
            <a:off x="0" y="0"/>
            <a:ext cx="9144000" cy="5143500"/>
          </a:xfrm>
          <a:prstGeom prst="rect">
            <a:avLst/>
          </a:prstGeom>
          <a:solidFill>
            <a:srgbClr val="E1DCCD"/>
          </a:solidFill>
          <a:ln>
            <a:noFill/>
          </a:ln>
        </p:spPr>
      </p:pic>
      <p:sp>
        <p:nvSpPr>
          <p:cNvPr id="673" name="Google Shape;673;p59"/>
          <p:cNvSpPr txBox="1">
            <a:spLocks noGrp="1"/>
          </p:cNvSpPr>
          <p:nvPr>
            <p:ph type="title"/>
          </p:nvPr>
        </p:nvSpPr>
        <p:spPr>
          <a:xfrm>
            <a:off x="411480" y="3284220"/>
            <a:ext cx="8321040" cy="613527"/>
          </a:xfrm>
          <a:prstGeom prst="rect">
            <a:avLst/>
          </a:prstGeom>
          <a:noFill/>
          <a:ln>
            <a:noFill/>
          </a:ln>
        </p:spPr>
        <p:txBody>
          <a:bodyPr spcFirstLastPara="1" wrap="square" lIns="0" tIns="0" rIns="0" bIns="0" anchor="t" anchorCtr="0">
            <a:noAutofit/>
          </a:bodyPr>
          <a:lstStyle/>
          <a:p>
            <a:pPr marL="0" lvl="0" indent="0" algn="ctr" rtl="0">
              <a:lnSpc>
                <a:spcPct val="90000"/>
              </a:lnSpc>
              <a:spcBef>
                <a:spcPts val="0"/>
              </a:spcBef>
              <a:spcAft>
                <a:spcPts val="0"/>
              </a:spcAft>
              <a:buClr>
                <a:srgbClr val="FFF0C2"/>
              </a:buClr>
              <a:buSzPts val="2400"/>
              <a:buFont typeface="Georgia"/>
              <a:buNone/>
            </a:pPr>
            <a:r>
              <a:rPr lang="en-US">
                <a:solidFill>
                  <a:srgbClr val="FFF0C2"/>
                </a:solidFill>
              </a:rPr>
              <a:t>“I want to forget this year, but I’m also afraid I won’t remember this year.  I want this now to be the now where we save our place, your place, on earth.” </a:t>
            </a:r>
            <a:br>
              <a:rPr lang="en-US">
                <a:solidFill>
                  <a:srgbClr val="FFF0C2"/>
                </a:solidFill>
              </a:rPr>
            </a:br>
            <a:br>
              <a:rPr lang="en-US">
                <a:solidFill>
                  <a:srgbClr val="FFF0C2"/>
                </a:solidFill>
              </a:rPr>
            </a:br>
            <a:r>
              <a:rPr lang="en-US">
                <a:solidFill>
                  <a:srgbClr val="FFF0C2"/>
                </a:solidFill>
              </a:rPr>
              <a:t>~ Tookie, in </a:t>
            </a:r>
            <a:r>
              <a:rPr lang="en-US" i="1">
                <a:solidFill>
                  <a:srgbClr val="FFF0C2"/>
                </a:solidFill>
              </a:rPr>
              <a:t>The Sentence</a:t>
            </a:r>
            <a:r>
              <a:rPr lang="en-US">
                <a:solidFill>
                  <a:srgbClr val="FFF0C2"/>
                </a:solidFill>
              </a:rPr>
              <a:t>, by Louise Erdrich</a:t>
            </a:r>
            <a:endParaRPr/>
          </a:p>
        </p:txBody>
      </p:sp>
      <p:sp>
        <p:nvSpPr>
          <p:cNvPr id="674" name="Google Shape;674;p59"/>
          <p:cNvSpPr txBox="1">
            <a:spLocks noGrp="1"/>
          </p:cNvSpPr>
          <p:nvPr>
            <p:ph type="sldNum" idx="12"/>
          </p:nvPr>
        </p:nvSpPr>
        <p:spPr>
          <a:xfrm>
            <a:off x="8111490" y="4831087"/>
            <a:ext cx="300989" cy="146194"/>
          </a:xfrm>
          <a:prstGeom prst="rect">
            <a:avLst/>
          </a:prstGeom>
          <a:noFill/>
          <a:ln>
            <a:noFill/>
          </a:ln>
        </p:spPr>
        <p:txBody>
          <a:bodyPr spcFirstLastPara="1" wrap="square" lIns="0" tIns="0" rIns="0" bIns="0" anchor="ctr" anchorCtr="0">
            <a:spAutoFit/>
          </a:bodyPr>
          <a:lstStyle/>
          <a:p>
            <a:pPr marL="0" lvl="0" indent="0" algn="r" rtl="0">
              <a:spcBef>
                <a:spcPts val="0"/>
              </a:spcBef>
              <a:spcAft>
                <a:spcPts val="0"/>
              </a:spcAft>
              <a:buNone/>
            </a:pPr>
            <a:fld id="{00000000-1234-1234-1234-123412341234}" type="slidenum">
              <a:rPr lang="en-US"/>
              <a:t>52</a:t>
            </a:fld>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679"/>
        <p:cNvGrpSpPr/>
        <p:nvPr/>
      </p:nvGrpSpPr>
      <p:grpSpPr>
        <a:xfrm>
          <a:off x="0" y="0"/>
          <a:ext cx="0" cy="0"/>
          <a:chOff x="0" y="0"/>
          <a:chExt cx="0" cy="0"/>
        </a:xfrm>
      </p:grpSpPr>
      <p:sp>
        <p:nvSpPr>
          <p:cNvPr id="680" name="Google Shape;680;p60"/>
          <p:cNvSpPr txBox="1">
            <a:spLocks noGrp="1"/>
          </p:cNvSpPr>
          <p:nvPr>
            <p:ph type="body" idx="4294967295"/>
          </p:nvPr>
        </p:nvSpPr>
        <p:spPr>
          <a:xfrm>
            <a:off x="552384" y="1118434"/>
            <a:ext cx="4643438" cy="3375025"/>
          </a:xfrm>
          <a:prstGeom prst="rect">
            <a:avLst/>
          </a:prstGeom>
          <a:noFill/>
          <a:ln>
            <a:noFill/>
          </a:ln>
        </p:spPr>
        <p:txBody>
          <a:bodyPr spcFirstLastPara="1" wrap="square" lIns="0" tIns="0" rIns="0" bIns="0" anchor="t" anchorCtr="0">
            <a:noAutofit/>
          </a:bodyPr>
          <a:lstStyle/>
          <a:p>
            <a:pPr marL="0" lvl="0" indent="0" algn="ctr" rtl="0">
              <a:lnSpc>
                <a:spcPct val="110000"/>
              </a:lnSpc>
              <a:spcBef>
                <a:spcPts val="0"/>
              </a:spcBef>
              <a:spcAft>
                <a:spcPts val="0"/>
              </a:spcAft>
              <a:buClr>
                <a:schemeClr val="dk1"/>
              </a:buClr>
              <a:buSzPts val="1800"/>
              <a:buNone/>
            </a:pPr>
            <a:r>
              <a:rPr lang="en-US" sz="1800">
                <a:latin typeface="Georgia"/>
                <a:ea typeface="Georgia"/>
                <a:cs typeface="Georgia"/>
                <a:sym typeface="Georgia"/>
              </a:rPr>
              <a:t>The report is available for free pdf download, at: </a:t>
            </a:r>
            <a:r>
              <a:rPr lang="en-US" sz="1800" u="sng">
                <a:solidFill>
                  <a:schemeClr val="hlink"/>
                </a:solidFill>
                <a:latin typeface="Georgia"/>
                <a:ea typeface="Georgia"/>
                <a:cs typeface="Georgia"/>
                <a:sym typeface="Georgia"/>
                <a:hlinkClick r:id="rId3"/>
              </a:rPr>
              <a:t>www.nap.edu</a:t>
            </a:r>
            <a:r>
              <a:rPr lang="en-US" sz="1800">
                <a:latin typeface="Georgia"/>
                <a:ea typeface="Georgia"/>
                <a:cs typeface="Georgia"/>
                <a:sym typeface="Georgia"/>
              </a:rPr>
              <a:t> </a:t>
            </a:r>
            <a:endParaRPr/>
          </a:p>
          <a:p>
            <a:pPr marL="0" lvl="0" indent="0" algn="ctr" rtl="0">
              <a:lnSpc>
                <a:spcPct val="110000"/>
              </a:lnSpc>
              <a:spcBef>
                <a:spcPts val="600"/>
              </a:spcBef>
              <a:spcAft>
                <a:spcPts val="0"/>
              </a:spcAft>
              <a:buClr>
                <a:schemeClr val="dk1"/>
              </a:buClr>
              <a:buSzPts val="1800"/>
              <a:buNone/>
            </a:pPr>
            <a:r>
              <a:rPr lang="en-US" sz="1800">
                <a:latin typeface="Georgia"/>
                <a:ea typeface="Georgia"/>
                <a:cs typeface="Georgia"/>
                <a:sym typeface="Georgia"/>
              </a:rPr>
              <a:t> </a:t>
            </a:r>
            <a:endParaRPr/>
          </a:p>
          <a:p>
            <a:pPr marL="0" lvl="0" indent="0" algn="ctr" rtl="0">
              <a:lnSpc>
                <a:spcPct val="110000"/>
              </a:lnSpc>
              <a:spcBef>
                <a:spcPts val="600"/>
              </a:spcBef>
              <a:spcAft>
                <a:spcPts val="0"/>
              </a:spcAft>
              <a:buClr>
                <a:schemeClr val="dk1"/>
              </a:buClr>
              <a:buSzPts val="1800"/>
              <a:buNone/>
            </a:pPr>
            <a:r>
              <a:rPr lang="en-US" sz="1800">
                <a:latin typeface="Georgia"/>
                <a:ea typeface="Georgia"/>
                <a:cs typeface="Georgia"/>
                <a:sym typeface="Georgia"/>
              </a:rPr>
              <a:t>For more information, please contact:</a:t>
            </a:r>
            <a:endParaRPr/>
          </a:p>
          <a:p>
            <a:pPr marL="0" lvl="0" indent="0" algn="ctr" rtl="0">
              <a:lnSpc>
                <a:spcPct val="110000"/>
              </a:lnSpc>
              <a:spcBef>
                <a:spcPts val="600"/>
              </a:spcBef>
              <a:spcAft>
                <a:spcPts val="0"/>
              </a:spcAft>
              <a:buClr>
                <a:schemeClr val="dk1"/>
              </a:buClr>
              <a:buSzPts val="1800"/>
              <a:buNone/>
            </a:pPr>
            <a:r>
              <a:rPr lang="en-US" sz="1800">
                <a:latin typeface="Georgia"/>
                <a:ea typeface="Georgia"/>
                <a:cs typeface="Georgia"/>
                <a:sym typeface="Georgia"/>
              </a:rPr>
              <a:t>Jennifer Gootman, Study Director, </a:t>
            </a:r>
            <a:r>
              <a:rPr lang="en-US" sz="1800" u="sng">
                <a:solidFill>
                  <a:schemeClr val="hlink"/>
                </a:solidFill>
                <a:latin typeface="Georgia"/>
                <a:ea typeface="Georgia"/>
                <a:cs typeface="Georgia"/>
                <a:sym typeface="Georgia"/>
                <a:hlinkClick r:id="rId4"/>
              </a:rPr>
              <a:t>jgootman@nas.edu</a:t>
            </a:r>
            <a:r>
              <a:rPr lang="en-US" sz="1800">
                <a:latin typeface="Georgia"/>
                <a:ea typeface="Georgia"/>
                <a:cs typeface="Georgia"/>
                <a:sym typeface="Georgia"/>
              </a:rPr>
              <a:t> </a:t>
            </a:r>
            <a:endParaRPr/>
          </a:p>
          <a:p>
            <a:pPr marL="0" lvl="0" indent="0" algn="ctr" rtl="0">
              <a:lnSpc>
                <a:spcPct val="110000"/>
              </a:lnSpc>
              <a:spcBef>
                <a:spcPts val="600"/>
              </a:spcBef>
              <a:spcAft>
                <a:spcPts val="0"/>
              </a:spcAft>
              <a:buClr>
                <a:schemeClr val="dk1"/>
              </a:buClr>
              <a:buSzPts val="1400"/>
              <a:buNone/>
            </a:pPr>
            <a:endParaRPr/>
          </a:p>
        </p:txBody>
      </p:sp>
      <p:pic>
        <p:nvPicPr>
          <p:cNvPr id="681" name="Google Shape;681;p60"/>
          <p:cNvPicPr preferRelativeResize="0"/>
          <p:nvPr/>
        </p:nvPicPr>
        <p:blipFill rotWithShape="1">
          <a:blip r:embed="rId5">
            <a:alphaModFix/>
          </a:blip>
          <a:srcRect/>
          <a:stretch/>
        </p:blipFill>
        <p:spPr>
          <a:xfrm>
            <a:off x="5578165" y="214301"/>
            <a:ext cx="3068630" cy="4512636"/>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Shape 685"/>
        <p:cNvGrpSpPr/>
        <p:nvPr/>
      </p:nvGrpSpPr>
      <p:grpSpPr>
        <a:xfrm>
          <a:off x="0" y="0"/>
          <a:ext cx="0" cy="0"/>
          <a:chOff x="0" y="0"/>
          <a:chExt cx="0" cy="0"/>
        </a:xfrm>
      </p:grpSpPr>
      <p:sp>
        <p:nvSpPr>
          <p:cNvPr id="686" name="Google Shape;686;g22af8cc902c_0_29"/>
          <p:cNvSpPr txBox="1">
            <a:spLocks noGrp="1"/>
          </p:cNvSpPr>
          <p:nvPr>
            <p:ph type="title"/>
          </p:nvPr>
        </p:nvSpPr>
        <p:spPr>
          <a:xfrm>
            <a:off x="1044250" y="1817700"/>
            <a:ext cx="5119800" cy="1772700"/>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Clr>
                <a:schemeClr val="lt1"/>
              </a:buClr>
              <a:buSzPts val="2800"/>
              <a:buFont typeface="Georgia"/>
              <a:buNone/>
            </a:pPr>
            <a:r>
              <a:rPr lang="en-US"/>
              <a:t>Extra Slides</a:t>
            </a:r>
            <a:endParaRPr/>
          </a:p>
        </p:txBody>
      </p:sp>
      <p:sp>
        <p:nvSpPr>
          <p:cNvPr id="687" name="Google Shape;687;g22af8cc902c_0_29"/>
          <p:cNvSpPr txBox="1">
            <a:spLocks noGrp="1"/>
          </p:cNvSpPr>
          <p:nvPr>
            <p:ph type="sldNum" idx="12"/>
          </p:nvPr>
        </p:nvSpPr>
        <p:spPr>
          <a:xfrm>
            <a:off x="8111490" y="4831087"/>
            <a:ext cx="300900" cy="146100"/>
          </a:xfrm>
          <a:prstGeom prst="rect">
            <a:avLst/>
          </a:prstGeom>
          <a:noFill/>
          <a:ln>
            <a:noFill/>
          </a:ln>
        </p:spPr>
        <p:txBody>
          <a:bodyPr spcFirstLastPara="1" wrap="square" lIns="0" tIns="0" rIns="0" bIns="0" anchor="ctr" anchorCtr="0">
            <a:spAutoFit/>
          </a:bodyPr>
          <a:lstStyle/>
          <a:p>
            <a:pPr marL="0" lvl="0" indent="0" algn="r" rtl="0">
              <a:spcBef>
                <a:spcPts val="0"/>
              </a:spcBef>
              <a:spcAft>
                <a:spcPts val="0"/>
              </a:spcAft>
              <a:buNone/>
            </a:pPr>
            <a:fld id="{00000000-1234-1234-1234-123412341234}" type="slidenum">
              <a:rPr lang="en-US"/>
              <a:t>54</a:t>
            </a:fld>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691"/>
        <p:cNvGrpSpPr/>
        <p:nvPr/>
      </p:nvGrpSpPr>
      <p:grpSpPr>
        <a:xfrm>
          <a:off x="0" y="0"/>
          <a:ext cx="0" cy="0"/>
          <a:chOff x="0" y="0"/>
          <a:chExt cx="0" cy="0"/>
        </a:xfrm>
      </p:grpSpPr>
      <p:sp>
        <p:nvSpPr>
          <p:cNvPr id="692" name="Google Shape;692;p61"/>
          <p:cNvSpPr txBox="1">
            <a:spLocks noGrp="1"/>
          </p:cNvSpPr>
          <p:nvPr>
            <p:ph type="title"/>
          </p:nvPr>
        </p:nvSpPr>
        <p:spPr>
          <a:xfrm>
            <a:off x="497205" y="327660"/>
            <a:ext cx="7201864" cy="644007"/>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dk2"/>
              </a:buClr>
              <a:buSzPts val="2400"/>
              <a:buFont typeface="Georgia"/>
              <a:buNone/>
            </a:pPr>
            <a:r>
              <a:rPr lang="en-US"/>
              <a:t>For reference: Notes from today’s (Thursday) meeting - delete when done</a:t>
            </a:r>
            <a:endParaRPr/>
          </a:p>
        </p:txBody>
      </p:sp>
      <p:sp>
        <p:nvSpPr>
          <p:cNvPr id="693" name="Google Shape;693;p61"/>
          <p:cNvSpPr txBox="1">
            <a:spLocks noGrp="1"/>
          </p:cNvSpPr>
          <p:nvPr>
            <p:ph type="body" idx="1"/>
          </p:nvPr>
        </p:nvSpPr>
        <p:spPr>
          <a:xfrm>
            <a:off x="495300" y="1695450"/>
            <a:ext cx="7201862" cy="2913827"/>
          </a:xfrm>
          <a:prstGeom prst="rect">
            <a:avLst/>
          </a:prstGeom>
          <a:noFill/>
          <a:ln>
            <a:noFill/>
          </a:ln>
        </p:spPr>
        <p:txBody>
          <a:bodyPr spcFirstLastPara="1" wrap="square" lIns="0" tIns="0" rIns="0" bIns="0" anchor="t" anchorCtr="0">
            <a:noAutofit/>
          </a:bodyPr>
          <a:lstStyle/>
          <a:p>
            <a:pPr marL="173038" lvl="0" indent="-173038" algn="l" rtl="0">
              <a:lnSpc>
                <a:spcPct val="100000"/>
              </a:lnSpc>
              <a:spcBef>
                <a:spcPts val="0"/>
              </a:spcBef>
              <a:spcAft>
                <a:spcPts val="0"/>
              </a:spcAft>
              <a:buClr>
                <a:schemeClr val="dk1"/>
              </a:buClr>
              <a:buSzPts val="1200"/>
              <a:buChar char="•"/>
            </a:pPr>
            <a:r>
              <a:rPr lang="en-US"/>
              <a:t>Q and A</a:t>
            </a:r>
            <a:endParaRPr/>
          </a:p>
          <a:p>
            <a:pPr marL="173038" lvl="0" indent="-173038" algn="l" rtl="0">
              <a:lnSpc>
                <a:spcPct val="100000"/>
              </a:lnSpc>
              <a:spcBef>
                <a:spcPts val="600"/>
              </a:spcBef>
              <a:spcAft>
                <a:spcPts val="0"/>
              </a:spcAft>
              <a:buClr>
                <a:schemeClr val="dk1"/>
              </a:buClr>
              <a:buSzPts val="1200"/>
              <a:buChar char="•"/>
            </a:pPr>
            <a:r>
              <a:rPr lang="en-US"/>
              <a:t>Velma – wrap up and transition to questions/dialogue</a:t>
            </a:r>
            <a:endParaRPr/>
          </a:p>
          <a:p>
            <a:pPr marL="344488" lvl="1" indent="-171450" algn="l" rtl="0">
              <a:lnSpc>
                <a:spcPct val="100000"/>
              </a:lnSpc>
              <a:spcBef>
                <a:spcPts val="300"/>
              </a:spcBef>
              <a:spcAft>
                <a:spcPts val="0"/>
              </a:spcAft>
              <a:buClr>
                <a:schemeClr val="dk1"/>
              </a:buClr>
              <a:buSzPts val="1100"/>
              <a:buChar char="–"/>
            </a:pPr>
            <a:r>
              <a:rPr lang="en-US"/>
              <a:t>How might we share this more effectively to various populations – what kind of implementation plan should we give to NASEM.  E.g. not talking directly to adolescents, targets feds.  </a:t>
            </a:r>
            <a:endParaRPr/>
          </a:p>
          <a:p>
            <a:pPr marL="344488" lvl="1" indent="-171450" algn="l" rtl="0">
              <a:lnSpc>
                <a:spcPct val="100000"/>
              </a:lnSpc>
              <a:spcBef>
                <a:spcPts val="300"/>
              </a:spcBef>
              <a:spcAft>
                <a:spcPts val="0"/>
              </a:spcAft>
              <a:buClr>
                <a:schemeClr val="dk1"/>
              </a:buClr>
              <a:buSzPts val="1100"/>
              <a:buChar char="–"/>
            </a:pPr>
            <a:r>
              <a:rPr lang="en-US"/>
              <a:t>What role might SRA play in process of addressing these issues</a:t>
            </a:r>
            <a:endParaRPr/>
          </a:p>
          <a:p>
            <a:pPr marL="173038" lvl="0" indent="-173038" algn="l" rtl="0">
              <a:lnSpc>
                <a:spcPct val="100000"/>
              </a:lnSpc>
              <a:spcBef>
                <a:spcPts val="600"/>
              </a:spcBef>
              <a:spcAft>
                <a:spcPts val="0"/>
              </a:spcAft>
              <a:buClr>
                <a:schemeClr val="dk1"/>
              </a:buClr>
              <a:buSzPts val="1200"/>
              <a:buChar char="•"/>
            </a:pPr>
            <a:r>
              <a:rPr lang="en-US"/>
              <a:t>Bob – what adolescents do in response to difficulty – changes world to make it not happen again – want to engage in prosocial activities that address protective interventions. For future; addressing failure in the social contract</a:t>
            </a:r>
            <a:endParaRPr/>
          </a:p>
          <a:p>
            <a:pPr marL="173038" lvl="0" indent="-173038" algn="l" rtl="0">
              <a:lnSpc>
                <a:spcPct val="100000"/>
              </a:lnSpc>
              <a:spcBef>
                <a:spcPts val="600"/>
              </a:spcBef>
              <a:spcAft>
                <a:spcPts val="0"/>
              </a:spcAft>
              <a:buClr>
                <a:schemeClr val="dk1"/>
              </a:buClr>
              <a:buSzPts val="1200"/>
              <a:buChar char="•"/>
            </a:pPr>
            <a:r>
              <a:rPr lang="en-US"/>
              <a:t>Stress adolescence in context</a:t>
            </a:r>
            <a:endParaRPr/>
          </a:p>
          <a:p>
            <a:pPr marL="173038" lvl="0" indent="-173038" algn="l" rtl="0">
              <a:lnSpc>
                <a:spcPct val="100000"/>
              </a:lnSpc>
              <a:spcBef>
                <a:spcPts val="600"/>
              </a:spcBef>
              <a:spcAft>
                <a:spcPts val="0"/>
              </a:spcAft>
              <a:buClr>
                <a:schemeClr val="dk1"/>
              </a:buClr>
              <a:buSzPts val="1200"/>
              <a:buChar char="•"/>
            </a:pPr>
            <a:r>
              <a:rPr lang="en-US"/>
              <a:t>Getting information out</a:t>
            </a:r>
            <a:endParaRPr/>
          </a:p>
          <a:p>
            <a:pPr marL="173038" lvl="0" indent="-173038" algn="l" rtl="0">
              <a:lnSpc>
                <a:spcPct val="100000"/>
              </a:lnSpc>
              <a:spcBef>
                <a:spcPts val="600"/>
              </a:spcBef>
              <a:spcAft>
                <a:spcPts val="0"/>
              </a:spcAft>
              <a:buClr>
                <a:schemeClr val="dk1"/>
              </a:buClr>
              <a:buSzPts val="1200"/>
              <a:buChar char="•"/>
            </a:pPr>
            <a:r>
              <a:rPr lang="en-US"/>
              <a:t>SRA’s role</a:t>
            </a:r>
            <a:endParaRPr/>
          </a:p>
          <a:p>
            <a:pPr marL="344488" lvl="1" indent="-171450" algn="l" rtl="0">
              <a:lnSpc>
                <a:spcPct val="100000"/>
              </a:lnSpc>
              <a:spcBef>
                <a:spcPts val="300"/>
              </a:spcBef>
              <a:spcAft>
                <a:spcPts val="0"/>
              </a:spcAft>
              <a:buClr>
                <a:schemeClr val="dk1"/>
              </a:buClr>
              <a:buSzPts val="1100"/>
              <a:buChar char="–"/>
            </a:pPr>
            <a:r>
              <a:rPr lang="en-US"/>
              <a:t>Way they are thinking about usefulness of this report for own research or preventive interventions</a:t>
            </a:r>
            <a:endParaRPr/>
          </a:p>
        </p:txBody>
      </p:sp>
      <p:sp>
        <p:nvSpPr>
          <p:cNvPr id="694" name="Google Shape;694;p61"/>
          <p:cNvSpPr txBox="1">
            <a:spLocks noGrp="1"/>
          </p:cNvSpPr>
          <p:nvPr>
            <p:ph type="sldNum" idx="12"/>
          </p:nvPr>
        </p:nvSpPr>
        <p:spPr>
          <a:xfrm>
            <a:off x="8111490" y="4831087"/>
            <a:ext cx="300989" cy="146194"/>
          </a:xfrm>
          <a:prstGeom prst="rect">
            <a:avLst/>
          </a:prstGeom>
          <a:noFill/>
          <a:ln>
            <a:noFill/>
          </a:ln>
        </p:spPr>
        <p:txBody>
          <a:bodyPr spcFirstLastPara="1" wrap="square" lIns="0" tIns="0" rIns="0" bIns="0" anchor="ctr" anchorCtr="0">
            <a:spAutoFit/>
          </a:bodyPr>
          <a:lstStyle/>
          <a:p>
            <a:pPr marL="0" lvl="0" indent="0" algn="r" rtl="0">
              <a:spcBef>
                <a:spcPts val="0"/>
              </a:spcBef>
              <a:spcAft>
                <a:spcPts val="0"/>
              </a:spcAft>
              <a:buNone/>
            </a:pPr>
            <a:fld id="{00000000-1234-1234-1234-123412341234}" type="slidenum">
              <a:rPr lang="en-US"/>
              <a:t>55</a:t>
            </a:fld>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73531D"/>
        </a:solidFill>
        <a:effectLst/>
      </p:bgPr>
    </p:bg>
    <p:spTree>
      <p:nvGrpSpPr>
        <p:cNvPr id="1" name="Shape 699"/>
        <p:cNvGrpSpPr/>
        <p:nvPr/>
      </p:nvGrpSpPr>
      <p:grpSpPr>
        <a:xfrm>
          <a:off x="0" y="0"/>
          <a:ext cx="0" cy="0"/>
          <a:chOff x="0" y="0"/>
          <a:chExt cx="0" cy="0"/>
        </a:xfrm>
      </p:grpSpPr>
      <p:sp>
        <p:nvSpPr>
          <p:cNvPr id="700" name="Google Shape;700;p42"/>
          <p:cNvSpPr txBox="1">
            <a:spLocks noGrp="1"/>
          </p:cNvSpPr>
          <p:nvPr>
            <p:ph type="title"/>
          </p:nvPr>
        </p:nvSpPr>
        <p:spPr>
          <a:xfrm>
            <a:off x="436970" y="153748"/>
            <a:ext cx="7088623" cy="305991"/>
          </a:xfrm>
          <a:prstGeom prst="rect">
            <a:avLst/>
          </a:prstGeom>
          <a:noFill/>
          <a:ln>
            <a:noFill/>
          </a:ln>
        </p:spPr>
        <p:txBody>
          <a:bodyPr spcFirstLastPara="1" wrap="square" lIns="0" tIns="0" rIns="0" bIns="0" anchor="t" anchorCtr="0">
            <a:noAutofit/>
          </a:bodyPr>
          <a:lstStyle/>
          <a:p>
            <a:pPr marL="0" lvl="0" indent="0" algn="ctr" rtl="0">
              <a:lnSpc>
                <a:spcPct val="90000"/>
              </a:lnSpc>
              <a:spcBef>
                <a:spcPts val="0"/>
              </a:spcBef>
              <a:spcAft>
                <a:spcPts val="0"/>
              </a:spcAft>
              <a:buClr>
                <a:schemeClr val="lt1"/>
              </a:buClr>
              <a:buSzPts val="2400"/>
              <a:buFont typeface="Georgia"/>
              <a:buNone/>
            </a:pPr>
            <a:r>
              <a:rPr lang="en-US">
                <a:solidFill>
                  <a:schemeClr val="lt1"/>
                </a:solidFill>
              </a:rPr>
              <a:t>Federal Response: </a:t>
            </a:r>
            <a:br>
              <a:rPr lang="en-US">
                <a:solidFill>
                  <a:schemeClr val="lt1"/>
                </a:solidFill>
              </a:rPr>
            </a:br>
            <a:r>
              <a:rPr lang="en-US">
                <a:solidFill>
                  <a:schemeClr val="lt1"/>
                </a:solidFill>
              </a:rPr>
              <a:t>Buffering Health and Economic Effects on Families</a:t>
            </a:r>
            <a:endParaRPr/>
          </a:p>
        </p:txBody>
      </p:sp>
      <p:sp>
        <p:nvSpPr>
          <p:cNvPr id="701" name="Google Shape;701;p42"/>
          <p:cNvSpPr txBox="1">
            <a:spLocks noGrp="1"/>
          </p:cNvSpPr>
          <p:nvPr>
            <p:ph type="body" idx="1"/>
          </p:nvPr>
        </p:nvSpPr>
        <p:spPr>
          <a:xfrm>
            <a:off x="586624" y="1081221"/>
            <a:ext cx="3657600" cy="1737360"/>
          </a:xfrm>
          <a:prstGeom prst="rect">
            <a:avLst/>
          </a:prstGeom>
          <a:solidFill>
            <a:schemeClr val="lt2"/>
          </a:solidFill>
          <a:ln w="50800" cap="flat" cmpd="sng">
            <a:solidFill>
              <a:schemeClr val="dk1"/>
            </a:solidFill>
            <a:prstDash val="solid"/>
            <a:round/>
            <a:headEnd type="none" w="sm" len="sm"/>
            <a:tailEnd type="none" w="sm" len="sm"/>
          </a:ln>
        </p:spPr>
        <p:txBody>
          <a:bodyPr spcFirstLastPara="1" wrap="square" lIns="91425" tIns="182875" rIns="91425" bIns="0" anchor="t" anchorCtr="0">
            <a:noAutofit/>
          </a:bodyPr>
          <a:lstStyle/>
          <a:p>
            <a:pPr marL="0" lvl="0" indent="0" algn="l" rtl="0">
              <a:lnSpc>
                <a:spcPct val="110000"/>
              </a:lnSpc>
              <a:spcBef>
                <a:spcPts val="0"/>
              </a:spcBef>
              <a:spcAft>
                <a:spcPts val="0"/>
              </a:spcAft>
              <a:buClr>
                <a:schemeClr val="dk1"/>
              </a:buClr>
              <a:buSzPts val="1400"/>
              <a:buNone/>
            </a:pPr>
            <a:r>
              <a:rPr lang="en-US" sz="1400" b="1">
                <a:latin typeface="Georgia"/>
                <a:ea typeface="Georgia"/>
                <a:cs typeface="Georgia"/>
                <a:sym typeface="Georgia"/>
              </a:rPr>
              <a:t>Families First Coronavirus Response Act (FFCRA) </a:t>
            </a:r>
            <a:endParaRPr/>
          </a:p>
          <a:p>
            <a:pPr marL="0" lvl="0" indent="0" algn="l" rtl="0">
              <a:lnSpc>
                <a:spcPct val="110000"/>
              </a:lnSpc>
              <a:spcBef>
                <a:spcPts val="600"/>
              </a:spcBef>
              <a:spcAft>
                <a:spcPts val="0"/>
              </a:spcAft>
              <a:buClr>
                <a:schemeClr val="dk1"/>
              </a:buClr>
              <a:buSzPts val="1400"/>
              <a:buNone/>
            </a:pPr>
            <a:r>
              <a:rPr lang="en-US" sz="1400">
                <a:latin typeface="Georgia"/>
                <a:ea typeface="Georgia"/>
                <a:cs typeface="Georgia"/>
                <a:sym typeface="Georgia"/>
              </a:rPr>
              <a:t>Enrollment in Medicaid/CHIP increased 27.1 percent, or by 19.3 million people; this growth was enabled by the maintenance of eligibility provisions.</a:t>
            </a:r>
            <a:endParaRPr sz="1400">
              <a:latin typeface="Georgia"/>
              <a:ea typeface="Georgia"/>
              <a:cs typeface="Georgia"/>
              <a:sym typeface="Georgia"/>
            </a:endParaRPr>
          </a:p>
        </p:txBody>
      </p:sp>
      <p:sp>
        <p:nvSpPr>
          <p:cNvPr id="702" name="Google Shape;702;p42"/>
          <p:cNvSpPr txBox="1">
            <a:spLocks noGrp="1"/>
          </p:cNvSpPr>
          <p:nvPr>
            <p:ph type="sldNum" idx="12"/>
          </p:nvPr>
        </p:nvSpPr>
        <p:spPr>
          <a:xfrm>
            <a:off x="8127674" y="4710848"/>
            <a:ext cx="300989" cy="146194"/>
          </a:xfrm>
          <a:prstGeom prst="rect">
            <a:avLst/>
          </a:prstGeom>
          <a:noFill/>
          <a:ln>
            <a:noFill/>
          </a:ln>
        </p:spPr>
        <p:txBody>
          <a:bodyPr spcFirstLastPara="1" wrap="square" lIns="0" tIns="0" rIns="0" bIns="0" anchor="ctr" anchorCtr="0">
            <a:spAutoFit/>
          </a:bodyPr>
          <a:lstStyle/>
          <a:p>
            <a:pPr marL="0" lvl="0" indent="0" algn="r" rtl="0">
              <a:spcBef>
                <a:spcPts val="0"/>
              </a:spcBef>
              <a:spcAft>
                <a:spcPts val="0"/>
              </a:spcAft>
              <a:buNone/>
            </a:pPr>
            <a:fld id="{00000000-1234-1234-1234-123412341234}" type="slidenum">
              <a:rPr lang="en-US"/>
              <a:t>56</a:t>
            </a:fld>
            <a:endParaRPr/>
          </a:p>
        </p:txBody>
      </p:sp>
      <p:sp>
        <p:nvSpPr>
          <p:cNvPr id="703" name="Google Shape;703;p42"/>
          <p:cNvSpPr txBox="1">
            <a:spLocks noGrp="1"/>
          </p:cNvSpPr>
          <p:nvPr>
            <p:ph type="body" idx="2"/>
          </p:nvPr>
        </p:nvSpPr>
        <p:spPr>
          <a:xfrm>
            <a:off x="586624" y="2973488"/>
            <a:ext cx="3657600" cy="1737360"/>
          </a:xfrm>
          <a:prstGeom prst="rect">
            <a:avLst/>
          </a:prstGeom>
          <a:solidFill>
            <a:schemeClr val="lt2"/>
          </a:solidFill>
          <a:ln w="50800" cap="flat" cmpd="sng">
            <a:solidFill>
              <a:schemeClr val="dk1"/>
            </a:solidFill>
            <a:prstDash val="solid"/>
            <a:round/>
            <a:headEnd type="none" w="sm" len="sm"/>
            <a:tailEnd type="none" w="sm" len="sm"/>
          </a:ln>
        </p:spPr>
        <p:txBody>
          <a:bodyPr spcFirstLastPara="1" wrap="square" lIns="0" tIns="182875" rIns="91425" bIns="0" anchor="t" anchorCtr="0">
            <a:noAutofit/>
          </a:bodyPr>
          <a:lstStyle/>
          <a:p>
            <a:pPr marL="120650" lvl="1" indent="0" algn="l" rtl="0">
              <a:lnSpc>
                <a:spcPct val="110000"/>
              </a:lnSpc>
              <a:spcBef>
                <a:spcPts val="0"/>
              </a:spcBef>
              <a:spcAft>
                <a:spcPts val="0"/>
              </a:spcAft>
              <a:buClr>
                <a:schemeClr val="dk1"/>
              </a:buClr>
              <a:buSzPts val="1400"/>
              <a:buNone/>
            </a:pPr>
            <a:r>
              <a:rPr lang="en-US" sz="1400" b="1">
                <a:latin typeface="Georgia"/>
                <a:ea typeface="Georgia"/>
                <a:cs typeface="Georgia"/>
                <a:sym typeface="Georgia"/>
              </a:rPr>
              <a:t>Stimulus Payments</a:t>
            </a:r>
            <a:endParaRPr/>
          </a:p>
          <a:p>
            <a:pPr marL="120650" lvl="1" indent="0" algn="l" rtl="0">
              <a:lnSpc>
                <a:spcPct val="110000"/>
              </a:lnSpc>
              <a:spcBef>
                <a:spcPts val="600"/>
              </a:spcBef>
              <a:spcAft>
                <a:spcPts val="0"/>
              </a:spcAft>
              <a:buClr>
                <a:schemeClr val="dk1"/>
              </a:buClr>
              <a:buSzPts val="1400"/>
              <a:buNone/>
            </a:pPr>
            <a:r>
              <a:rPr lang="en-US" sz="1400">
                <a:latin typeface="Georgia"/>
                <a:ea typeface="Georgia"/>
                <a:cs typeface="Georgia"/>
                <a:sym typeface="Georgia"/>
              </a:rPr>
              <a:t>Three rounds of federal economic stimulus payments were distributed to individuals and families with important effects on economic stability and well-being of children and families</a:t>
            </a:r>
            <a:endParaRPr/>
          </a:p>
        </p:txBody>
      </p:sp>
      <p:sp>
        <p:nvSpPr>
          <p:cNvPr id="704" name="Google Shape;704;p42"/>
          <p:cNvSpPr txBox="1">
            <a:spLocks noGrp="1"/>
          </p:cNvSpPr>
          <p:nvPr>
            <p:ph type="body" idx="3"/>
          </p:nvPr>
        </p:nvSpPr>
        <p:spPr>
          <a:xfrm>
            <a:off x="4470074" y="2973488"/>
            <a:ext cx="3657600" cy="1737360"/>
          </a:xfrm>
          <a:prstGeom prst="rect">
            <a:avLst/>
          </a:prstGeom>
          <a:solidFill>
            <a:schemeClr val="lt2"/>
          </a:solidFill>
          <a:ln w="50800" cap="flat" cmpd="sng">
            <a:solidFill>
              <a:schemeClr val="dk1"/>
            </a:solidFill>
            <a:prstDash val="solid"/>
            <a:round/>
            <a:headEnd type="none" w="sm" len="sm"/>
            <a:tailEnd type="none" w="sm" len="sm"/>
          </a:ln>
        </p:spPr>
        <p:txBody>
          <a:bodyPr spcFirstLastPara="1" wrap="square" lIns="91425" tIns="182875" rIns="91425" bIns="0" anchor="t" anchorCtr="0">
            <a:noAutofit/>
          </a:bodyPr>
          <a:lstStyle/>
          <a:p>
            <a:pPr marL="0" lvl="0" indent="0" algn="l" rtl="0">
              <a:lnSpc>
                <a:spcPct val="110000"/>
              </a:lnSpc>
              <a:spcBef>
                <a:spcPts val="0"/>
              </a:spcBef>
              <a:spcAft>
                <a:spcPts val="0"/>
              </a:spcAft>
              <a:buClr>
                <a:schemeClr val="dk1"/>
              </a:buClr>
              <a:buSzPts val="1400"/>
              <a:buNone/>
            </a:pPr>
            <a:r>
              <a:rPr lang="en-US" sz="1400" b="1">
                <a:latin typeface="Georgia"/>
                <a:ea typeface="Georgia"/>
                <a:cs typeface="Georgia"/>
                <a:sym typeface="Georgia"/>
              </a:rPr>
              <a:t>Supplemental Nutrition Assistance Program (SNAP) Expansion</a:t>
            </a:r>
            <a:endParaRPr/>
          </a:p>
          <a:p>
            <a:pPr marL="0" lvl="0" indent="0" algn="l" rtl="0">
              <a:lnSpc>
                <a:spcPct val="110000"/>
              </a:lnSpc>
              <a:spcBef>
                <a:spcPts val="600"/>
              </a:spcBef>
              <a:spcAft>
                <a:spcPts val="0"/>
              </a:spcAft>
              <a:buClr>
                <a:schemeClr val="dk1"/>
              </a:buClr>
              <a:buSzPts val="1400"/>
              <a:buNone/>
            </a:pPr>
            <a:r>
              <a:rPr lang="en-US" sz="1400">
                <a:latin typeface="Georgia"/>
                <a:ea typeface="Georgia"/>
                <a:cs typeface="Georgia"/>
                <a:sym typeface="Georgia"/>
              </a:rPr>
              <a:t>Expanded SNAP benefit amounts</a:t>
            </a:r>
            <a:endParaRPr/>
          </a:p>
          <a:p>
            <a:pPr marL="0" lvl="0" indent="0" algn="l" rtl="0">
              <a:lnSpc>
                <a:spcPct val="110000"/>
              </a:lnSpc>
              <a:spcBef>
                <a:spcPts val="600"/>
              </a:spcBef>
              <a:spcAft>
                <a:spcPts val="0"/>
              </a:spcAft>
              <a:buClr>
                <a:schemeClr val="dk1"/>
              </a:buClr>
              <a:buSzPts val="1400"/>
              <a:buNone/>
            </a:pPr>
            <a:r>
              <a:rPr lang="en-US" sz="1400">
                <a:latin typeface="Georgia"/>
                <a:ea typeface="Georgia"/>
                <a:cs typeface="Georgia"/>
                <a:sym typeface="Georgia"/>
              </a:rPr>
              <a:t>Pandemic EBT to replace lost free/reduced school lunches for eligible children</a:t>
            </a:r>
            <a:endParaRPr/>
          </a:p>
        </p:txBody>
      </p:sp>
      <p:sp>
        <p:nvSpPr>
          <p:cNvPr id="705" name="Google Shape;705;p42"/>
          <p:cNvSpPr txBox="1">
            <a:spLocks noGrp="1"/>
          </p:cNvSpPr>
          <p:nvPr>
            <p:ph type="body" idx="5"/>
          </p:nvPr>
        </p:nvSpPr>
        <p:spPr>
          <a:xfrm>
            <a:off x="4470074" y="1081221"/>
            <a:ext cx="3657600" cy="1737360"/>
          </a:xfrm>
          <a:prstGeom prst="rect">
            <a:avLst/>
          </a:prstGeom>
          <a:solidFill>
            <a:schemeClr val="lt2"/>
          </a:solidFill>
          <a:ln w="50800" cap="flat" cmpd="sng">
            <a:solidFill>
              <a:schemeClr val="dk1"/>
            </a:solidFill>
            <a:prstDash val="solid"/>
            <a:round/>
            <a:headEnd type="none" w="sm" len="sm"/>
            <a:tailEnd type="none" w="sm" len="sm"/>
          </a:ln>
        </p:spPr>
        <p:txBody>
          <a:bodyPr spcFirstLastPara="1" wrap="square" lIns="91425" tIns="182875" rIns="91425" bIns="0" anchor="t" anchorCtr="0">
            <a:noAutofit/>
          </a:bodyPr>
          <a:lstStyle/>
          <a:p>
            <a:pPr marL="120650" lvl="1" indent="0" algn="l" rtl="0">
              <a:lnSpc>
                <a:spcPct val="110000"/>
              </a:lnSpc>
              <a:spcBef>
                <a:spcPts val="0"/>
              </a:spcBef>
              <a:spcAft>
                <a:spcPts val="0"/>
              </a:spcAft>
              <a:buClr>
                <a:schemeClr val="dk1"/>
              </a:buClr>
              <a:buSzPts val="1400"/>
              <a:buNone/>
            </a:pPr>
            <a:r>
              <a:rPr lang="en-US" sz="1400" b="1">
                <a:latin typeface="Georgia"/>
                <a:ea typeface="Georgia"/>
                <a:cs typeface="Georgia"/>
                <a:sym typeface="Georgia"/>
              </a:rPr>
              <a:t>American Rescue Plan (ARP)</a:t>
            </a:r>
            <a:endParaRPr/>
          </a:p>
          <a:p>
            <a:pPr marL="120650" lvl="1" indent="0" algn="l" rtl="0">
              <a:lnSpc>
                <a:spcPct val="110000"/>
              </a:lnSpc>
              <a:spcBef>
                <a:spcPts val="600"/>
              </a:spcBef>
              <a:spcAft>
                <a:spcPts val="0"/>
              </a:spcAft>
              <a:buClr>
                <a:schemeClr val="dk1"/>
              </a:buClr>
              <a:buSzPts val="1400"/>
              <a:buNone/>
            </a:pPr>
            <a:r>
              <a:rPr lang="en-US" sz="1400">
                <a:latin typeface="Georgia"/>
                <a:ea typeface="Georgia"/>
                <a:cs typeface="Georgia"/>
                <a:sym typeface="Georgia"/>
              </a:rPr>
              <a:t>Child Tax Credit (CTC) was expanded and shifted to monthly payment, resulting in a reduction of food insecurity in low-income households and reduction in household poverty.</a:t>
            </a:r>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7C2629"/>
        </a:solidFill>
        <a:effectLst/>
      </p:bgPr>
    </p:bg>
    <p:spTree>
      <p:nvGrpSpPr>
        <p:cNvPr id="1" name="Shape 710"/>
        <p:cNvGrpSpPr/>
        <p:nvPr/>
      </p:nvGrpSpPr>
      <p:grpSpPr>
        <a:xfrm>
          <a:off x="0" y="0"/>
          <a:ext cx="0" cy="0"/>
          <a:chOff x="0" y="0"/>
          <a:chExt cx="0" cy="0"/>
        </a:xfrm>
      </p:grpSpPr>
      <p:sp>
        <p:nvSpPr>
          <p:cNvPr id="711" name="Google Shape;711;p46"/>
          <p:cNvSpPr txBox="1">
            <a:spLocks noGrp="1"/>
          </p:cNvSpPr>
          <p:nvPr>
            <p:ph type="title"/>
          </p:nvPr>
        </p:nvSpPr>
        <p:spPr>
          <a:xfrm>
            <a:off x="365760" y="274320"/>
            <a:ext cx="8046720" cy="548640"/>
          </a:xfrm>
          <a:prstGeom prst="rect">
            <a:avLst/>
          </a:prstGeom>
          <a:solidFill>
            <a:srgbClr val="315470"/>
          </a:solidFill>
          <a:ln w="9525" cap="flat" cmpd="sng">
            <a:solidFill>
              <a:schemeClr val="lt1"/>
            </a:solidFill>
            <a:prstDash val="solid"/>
            <a:round/>
            <a:headEnd type="none" w="sm" len="sm"/>
            <a:tailEnd type="none" w="sm" len="sm"/>
          </a:ln>
        </p:spPr>
        <p:txBody>
          <a:bodyPr spcFirstLastPara="1" wrap="square" lIns="0" tIns="0" rIns="0" bIns="0" anchor="ctr" anchorCtr="0">
            <a:noAutofit/>
          </a:bodyPr>
          <a:lstStyle/>
          <a:p>
            <a:pPr marL="0" lvl="0" indent="0" algn="ctr" rtl="0">
              <a:lnSpc>
                <a:spcPct val="90000"/>
              </a:lnSpc>
              <a:spcBef>
                <a:spcPts val="0"/>
              </a:spcBef>
              <a:spcAft>
                <a:spcPts val="0"/>
              </a:spcAft>
              <a:buClr>
                <a:schemeClr val="lt1"/>
              </a:buClr>
              <a:buSzPts val="2400"/>
              <a:buFont typeface="Georgia"/>
              <a:buNone/>
            </a:pPr>
            <a:r>
              <a:rPr lang="en-US" b="1"/>
              <a:t>Address Social, Emotional, and Educational Needs</a:t>
            </a:r>
            <a:endParaRPr b="1"/>
          </a:p>
        </p:txBody>
      </p:sp>
      <p:grpSp>
        <p:nvGrpSpPr>
          <p:cNvPr id="712" name="Google Shape;712;p46"/>
          <p:cNvGrpSpPr/>
          <p:nvPr/>
        </p:nvGrpSpPr>
        <p:grpSpPr>
          <a:xfrm>
            <a:off x="1567811" y="1021176"/>
            <a:ext cx="5642614" cy="3611692"/>
            <a:chOff x="1202052" y="727"/>
            <a:chExt cx="5642614" cy="3611692"/>
          </a:xfrm>
        </p:grpSpPr>
        <p:sp>
          <p:nvSpPr>
            <p:cNvPr id="713" name="Google Shape;713;p46"/>
            <p:cNvSpPr/>
            <p:nvPr/>
          </p:nvSpPr>
          <p:spPr>
            <a:xfrm rot="10800000">
              <a:off x="1493598" y="727"/>
              <a:ext cx="5351068" cy="583092"/>
            </a:xfrm>
            <a:prstGeom prst="homePlate">
              <a:avLst>
                <a:gd name="adj" fmla="val 50000"/>
              </a:avLst>
            </a:prstGeom>
            <a:solidFill>
              <a:srgbClr val="1F1447"/>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46"/>
            <p:cNvSpPr txBox="1"/>
            <p:nvPr/>
          </p:nvSpPr>
          <p:spPr>
            <a:xfrm>
              <a:off x="1639371" y="727"/>
              <a:ext cx="5205295" cy="583092"/>
            </a:xfrm>
            <a:prstGeom prst="rect">
              <a:avLst/>
            </a:prstGeom>
            <a:noFill/>
            <a:ln>
              <a:noFill/>
            </a:ln>
          </p:spPr>
          <p:txBody>
            <a:bodyPr spcFirstLastPara="1" wrap="square" lIns="257125" tIns="64750" rIns="120900" bIns="64750" anchor="ctr" anchorCtr="0">
              <a:noAutofit/>
            </a:bodyPr>
            <a:lstStyle/>
            <a:p>
              <a:pPr marL="0" marR="0" lvl="0" indent="0" algn="ctr" rtl="0">
                <a:lnSpc>
                  <a:spcPct val="90000"/>
                </a:lnSpc>
                <a:spcBef>
                  <a:spcPts val="0"/>
                </a:spcBef>
                <a:spcAft>
                  <a:spcPts val="0"/>
                </a:spcAft>
                <a:buClr>
                  <a:schemeClr val="lt1"/>
                </a:buClr>
                <a:buSzPts val="1700"/>
                <a:buFont typeface="Georgia"/>
                <a:buNone/>
              </a:pPr>
              <a:r>
                <a:rPr lang="en-US" sz="1700">
                  <a:solidFill>
                    <a:schemeClr val="lt1"/>
                  </a:solidFill>
                  <a:latin typeface="Georgia"/>
                  <a:ea typeface="Georgia"/>
                  <a:cs typeface="Georgia"/>
                  <a:sym typeface="Georgia"/>
                </a:rPr>
                <a:t>Enrollment and reengagement</a:t>
              </a:r>
              <a:endParaRPr/>
            </a:p>
          </p:txBody>
        </p:sp>
        <p:sp>
          <p:nvSpPr>
            <p:cNvPr id="715" name="Google Shape;715;p46"/>
            <p:cNvSpPr/>
            <p:nvPr/>
          </p:nvSpPr>
          <p:spPr>
            <a:xfrm>
              <a:off x="1202052" y="727"/>
              <a:ext cx="583092" cy="583092"/>
            </a:xfrm>
            <a:prstGeom prst="ellipse">
              <a:avLst/>
            </a:prstGeom>
            <a:blipFill rotWithShape="1">
              <a:blip r:embed="rId3">
                <a:alphaModFix/>
              </a:blip>
              <a:stretch>
                <a:fillRect/>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46"/>
            <p:cNvSpPr/>
            <p:nvPr/>
          </p:nvSpPr>
          <p:spPr>
            <a:xfrm rot="10800000">
              <a:off x="1493598" y="757877"/>
              <a:ext cx="5351068" cy="583092"/>
            </a:xfrm>
            <a:prstGeom prst="homePlate">
              <a:avLst>
                <a:gd name="adj" fmla="val 50000"/>
              </a:avLst>
            </a:prstGeom>
            <a:solidFill>
              <a:srgbClr val="1F1447"/>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46"/>
            <p:cNvSpPr txBox="1"/>
            <p:nvPr/>
          </p:nvSpPr>
          <p:spPr>
            <a:xfrm>
              <a:off x="1639371" y="757877"/>
              <a:ext cx="5205295" cy="583092"/>
            </a:xfrm>
            <a:prstGeom prst="rect">
              <a:avLst/>
            </a:prstGeom>
            <a:noFill/>
            <a:ln>
              <a:noFill/>
            </a:ln>
          </p:spPr>
          <p:txBody>
            <a:bodyPr spcFirstLastPara="1" wrap="square" lIns="257125" tIns="64750" rIns="120900" bIns="64750" anchor="ctr" anchorCtr="0">
              <a:noAutofit/>
            </a:bodyPr>
            <a:lstStyle/>
            <a:p>
              <a:pPr marL="0" marR="0" lvl="0" indent="0" algn="ctr" rtl="0">
                <a:lnSpc>
                  <a:spcPct val="90000"/>
                </a:lnSpc>
                <a:spcBef>
                  <a:spcPts val="0"/>
                </a:spcBef>
                <a:spcAft>
                  <a:spcPts val="0"/>
                </a:spcAft>
                <a:buClr>
                  <a:schemeClr val="lt1"/>
                </a:buClr>
                <a:buSzPts val="1700"/>
                <a:buFont typeface="Georgia"/>
                <a:buNone/>
              </a:pPr>
              <a:r>
                <a:rPr lang="en-US" sz="1700">
                  <a:solidFill>
                    <a:schemeClr val="lt1"/>
                  </a:solidFill>
                  <a:latin typeface="Georgia"/>
                  <a:ea typeface="Georgia"/>
                  <a:cs typeface="Georgia"/>
                  <a:sym typeface="Georgia"/>
                </a:rPr>
                <a:t>Academic recovery and achievement</a:t>
              </a:r>
              <a:endParaRPr/>
            </a:p>
          </p:txBody>
        </p:sp>
        <p:sp>
          <p:nvSpPr>
            <p:cNvPr id="718" name="Google Shape;718;p46"/>
            <p:cNvSpPr/>
            <p:nvPr/>
          </p:nvSpPr>
          <p:spPr>
            <a:xfrm>
              <a:off x="1202052" y="757877"/>
              <a:ext cx="583092" cy="583092"/>
            </a:xfrm>
            <a:prstGeom prst="ellipse">
              <a:avLst/>
            </a:prstGeom>
            <a:blipFill rotWithShape="1">
              <a:blip r:embed="rId4">
                <a:alphaModFix/>
              </a:blip>
              <a:stretch>
                <a:fillRect/>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46"/>
            <p:cNvSpPr/>
            <p:nvPr/>
          </p:nvSpPr>
          <p:spPr>
            <a:xfrm rot="10800000">
              <a:off x="1493598" y="1515027"/>
              <a:ext cx="5351068" cy="583092"/>
            </a:xfrm>
            <a:prstGeom prst="homePlate">
              <a:avLst>
                <a:gd name="adj" fmla="val 50000"/>
              </a:avLst>
            </a:prstGeom>
            <a:solidFill>
              <a:srgbClr val="1F1447"/>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46"/>
            <p:cNvSpPr txBox="1"/>
            <p:nvPr/>
          </p:nvSpPr>
          <p:spPr>
            <a:xfrm>
              <a:off x="1639371" y="1515027"/>
              <a:ext cx="5205295" cy="583092"/>
            </a:xfrm>
            <a:prstGeom prst="rect">
              <a:avLst/>
            </a:prstGeom>
            <a:noFill/>
            <a:ln>
              <a:noFill/>
            </a:ln>
          </p:spPr>
          <p:txBody>
            <a:bodyPr spcFirstLastPara="1" wrap="square" lIns="257125" tIns="64750" rIns="120900" bIns="64750" anchor="ctr" anchorCtr="0">
              <a:noAutofit/>
            </a:bodyPr>
            <a:lstStyle/>
            <a:p>
              <a:pPr marL="0" marR="0" lvl="0" indent="0" algn="ctr" rtl="0">
                <a:lnSpc>
                  <a:spcPct val="90000"/>
                </a:lnSpc>
                <a:spcBef>
                  <a:spcPts val="0"/>
                </a:spcBef>
                <a:spcAft>
                  <a:spcPts val="0"/>
                </a:spcAft>
                <a:buClr>
                  <a:schemeClr val="lt1"/>
                </a:buClr>
                <a:buSzPts val="1700"/>
                <a:buFont typeface="Georgia"/>
                <a:buNone/>
              </a:pPr>
              <a:r>
                <a:rPr lang="en-US" sz="1700">
                  <a:solidFill>
                    <a:schemeClr val="lt1"/>
                  </a:solidFill>
                  <a:latin typeface="Georgia"/>
                  <a:ea typeface="Georgia"/>
                  <a:cs typeface="Georgia"/>
                  <a:sym typeface="Georgia"/>
                </a:rPr>
                <a:t>Positive social and emotional development</a:t>
              </a:r>
              <a:endParaRPr/>
            </a:p>
          </p:txBody>
        </p:sp>
        <p:sp>
          <p:nvSpPr>
            <p:cNvPr id="721" name="Google Shape;721;p46"/>
            <p:cNvSpPr/>
            <p:nvPr/>
          </p:nvSpPr>
          <p:spPr>
            <a:xfrm>
              <a:off x="1202052" y="1515027"/>
              <a:ext cx="583092" cy="583092"/>
            </a:xfrm>
            <a:prstGeom prst="ellipse">
              <a:avLst/>
            </a:prstGeom>
            <a:blipFill rotWithShape="1">
              <a:blip r:embed="rId5">
                <a:alphaModFix/>
              </a:blip>
              <a:stretch>
                <a:fillRect/>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46"/>
            <p:cNvSpPr/>
            <p:nvPr/>
          </p:nvSpPr>
          <p:spPr>
            <a:xfrm rot="10800000">
              <a:off x="1493598" y="2272177"/>
              <a:ext cx="5351068" cy="583092"/>
            </a:xfrm>
            <a:prstGeom prst="homePlate">
              <a:avLst>
                <a:gd name="adj" fmla="val 50000"/>
              </a:avLst>
            </a:prstGeom>
            <a:solidFill>
              <a:srgbClr val="1F1447"/>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46"/>
            <p:cNvSpPr txBox="1"/>
            <p:nvPr/>
          </p:nvSpPr>
          <p:spPr>
            <a:xfrm>
              <a:off x="1639371" y="2272177"/>
              <a:ext cx="5205295" cy="583092"/>
            </a:xfrm>
            <a:prstGeom prst="rect">
              <a:avLst/>
            </a:prstGeom>
            <a:noFill/>
            <a:ln>
              <a:noFill/>
            </a:ln>
          </p:spPr>
          <p:txBody>
            <a:bodyPr spcFirstLastPara="1" wrap="square" lIns="257125" tIns="64750" rIns="120900" bIns="64750" anchor="ctr" anchorCtr="0">
              <a:noAutofit/>
            </a:bodyPr>
            <a:lstStyle/>
            <a:p>
              <a:pPr marL="0" marR="0" lvl="0" indent="0" algn="ctr" rtl="0">
                <a:lnSpc>
                  <a:spcPct val="90000"/>
                </a:lnSpc>
                <a:spcBef>
                  <a:spcPts val="0"/>
                </a:spcBef>
                <a:spcAft>
                  <a:spcPts val="0"/>
                </a:spcAft>
                <a:buClr>
                  <a:schemeClr val="lt1"/>
                </a:buClr>
                <a:buSzPts val="1700"/>
                <a:buFont typeface="Georgia"/>
                <a:buNone/>
              </a:pPr>
              <a:r>
                <a:rPr lang="en-US" sz="1700">
                  <a:solidFill>
                    <a:schemeClr val="lt1"/>
                  </a:solidFill>
                  <a:latin typeface="Georgia"/>
                  <a:ea typeface="Georgia"/>
                  <a:cs typeface="Georgia"/>
                  <a:sym typeface="Georgia"/>
                </a:rPr>
                <a:t>Support and expansion of the education workforce </a:t>
              </a:r>
              <a:endParaRPr/>
            </a:p>
          </p:txBody>
        </p:sp>
        <p:sp>
          <p:nvSpPr>
            <p:cNvPr id="724" name="Google Shape;724;p46"/>
            <p:cNvSpPr/>
            <p:nvPr/>
          </p:nvSpPr>
          <p:spPr>
            <a:xfrm>
              <a:off x="1202052" y="2272177"/>
              <a:ext cx="583092" cy="583092"/>
            </a:xfrm>
            <a:prstGeom prst="ellipse">
              <a:avLst/>
            </a:prstGeom>
            <a:blipFill rotWithShape="1">
              <a:blip r:embed="rId6">
                <a:alphaModFix/>
              </a:blip>
              <a:stretch>
                <a:fillRect/>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46"/>
            <p:cNvSpPr/>
            <p:nvPr/>
          </p:nvSpPr>
          <p:spPr>
            <a:xfrm rot="10800000">
              <a:off x="1493598" y="3029327"/>
              <a:ext cx="5351068" cy="583092"/>
            </a:xfrm>
            <a:prstGeom prst="homePlate">
              <a:avLst>
                <a:gd name="adj" fmla="val 50000"/>
              </a:avLst>
            </a:prstGeom>
            <a:solidFill>
              <a:srgbClr val="1F1447"/>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46"/>
            <p:cNvSpPr txBox="1"/>
            <p:nvPr/>
          </p:nvSpPr>
          <p:spPr>
            <a:xfrm>
              <a:off x="1639371" y="3029327"/>
              <a:ext cx="5205295" cy="583092"/>
            </a:xfrm>
            <a:prstGeom prst="rect">
              <a:avLst/>
            </a:prstGeom>
            <a:noFill/>
            <a:ln>
              <a:noFill/>
            </a:ln>
          </p:spPr>
          <p:txBody>
            <a:bodyPr spcFirstLastPara="1" wrap="square" lIns="257125" tIns="64750" rIns="120900" bIns="64750" anchor="ctr" anchorCtr="0">
              <a:noAutofit/>
            </a:bodyPr>
            <a:lstStyle/>
            <a:p>
              <a:pPr marL="0" marR="0" lvl="0" indent="0" algn="ctr" rtl="0">
                <a:lnSpc>
                  <a:spcPct val="90000"/>
                </a:lnSpc>
                <a:spcBef>
                  <a:spcPts val="0"/>
                </a:spcBef>
                <a:spcAft>
                  <a:spcPts val="0"/>
                </a:spcAft>
                <a:buClr>
                  <a:schemeClr val="lt1"/>
                </a:buClr>
                <a:buSzPts val="1700"/>
                <a:buFont typeface="Georgia"/>
                <a:buNone/>
              </a:pPr>
              <a:r>
                <a:rPr lang="en-US" sz="1700">
                  <a:solidFill>
                    <a:schemeClr val="lt1"/>
                  </a:solidFill>
                  <a:latin typeface="Georgia"/>
                  <a:ea typeface="Georgia"/>
                  <a:cs typeface="Georgia"/>
                  <a:sym typeface="Georgia"/>
                </a:rPr>
                <a:t>Preparation for the next pandemic</a:t>
              </a:r>
              <a:endParaRPr/>
            </a:p>
          </p:txBody>
        </p:sp>
        <p:sp>
          <p:nvSpPr>
            <p:cNvPr id="727" name="Google Shape;727;p46"/>
            <p:cNvSpPr/>
            <p:nvPr/>
          </p:nvSpPr>
          <p:spPr>
            <a:xfrm>
              <a:off x="1202052" y="3029327"/>
              <a:ext cx="583092" cy="583092"/>
            </a:xfrm>
            <a:prstGeom prst="ellipse">
              <a:avLst/>
            </a:prstGeom>
            <a:blipFill rotWithShape="1">
              <a:blip r:embed="rId7">
                <a:alphaModFix/>
              </a:blip>
              <a:stretch>
                <a:fillRect/>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28" name="Google Shape;728;p46"/>
          <p:cNvSpPr txBox="1">
            <a:spLocks noGrp="1"/>
          </p:cNvSpPr>
          <p:nvPr>
            <p:ph type="sldNum" idx="12"/>
          </p:nvPr>
        </p:nvSpPr>
        <p:spPr>
          <a:xfrm>
            <a:off x="8111490" y="4831087"/>
            <a:ext cx="300989" cy="146194"/>
          </a:xfrm>
          <a:prstGeom prst="rect">
            <a:avLst/>
          </a:prstGeom>
          <a:noFill/>
          <a:ln>
            <a:noFill/>
          </a:ln>
        </p:spPr>
        <p:txBody>
          <a:bodyPr spcFirstLastPara="1" wrap="square" lIns="0" tIns="0" rIns="0" bIns="0" anchor="ctr" anchorCtr="0">
            <a:spAutoFit/>
          </a:bodyPr>
          <a:lstStyle/>
          <a:p>
            <a:pPr marL="0" lvl="0" indent="0" algn="r" rtl="0">
              <a:spcBef>
                <a:spcPts val="0"/>
              </a:spcBef>
              <a:spcAft>
                <a:spcPts val="0"/>
              </a:spcAft>
              <a:buNone/>
            </a:pPr>
            <a:fld id="{00000000-1234-1234-1234-123412341234}" type="slidenum">
              <a:rPr lang="en-US"/>
              <a:t>57</a:t>
            </a:fld>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344847"/>
        </a:solidFill>
        <a:effectLst/>
      </p:bgPr>
    </p:bg>
    <p:spTree>
      <p:nvGrpSpPr>
        <p:cNvPr id="1" name="Shape 733"/>
        <p:cNvGrpSpPr/>
        <p:nvPr/>
      </p:nvGrpSpPr>
      <p:grpSpPr>
        <a:xfrm>
          <a:off x="0" y="0"/>
          <a:ext cx="0" cy="0"/>
          <a:chOff x="0" y="0"/>
          <a:chExt cx="0" cy="0"/>
        </a:xfrm>
      </p:grpSpPr>
      <p:sp>
        <p:nvSpPr>
          <p:cNvPr id="734" name="Google Shape;734;p48"/>
          <p:cNvSpPr txBox="1">
            <a:spLocks noGrp="1"/>
          </p:cNvSpPr>
          <p:nvPr>
            <p:ph type="title"/>
          </p:nvPr>
        </p:nvSpPr>
        <p:spPr>
          <a:xfrm>
            <a:off x="457199" y="274320"/>
            <a:ext cx="7772400" cy="548640"/>
          </a:xfrm>
          <a:prstGeom prst="rect">
            <a:avLst/>
          </a:prstGeom>
          <a:solidFill>
            <a:srgbClr val="315470"/>
          </a:solidFill>
          <a:ln w="9525" cap="flat" cmpd="sng">
            <a:solidFill>
              <a:schemeClr val="lt1"/>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lt1"/>
              </a:buClr>
              <a:buSzPts val="2400"/>
              <a:buFont typeface="Georgia"/>
              <a:buNone/>
            </a:pPr>
            <a:r>
              <a:rPr lang="en-US" b="1"/>
              <a:t>Address Physical and Mental Health Needs</a:t>
            </a:r>
            <a:endParaRPr/>
          </a:p>
        </p:txBody>
      </p:sp>
      <p:grpSp>
        <p:nvGrpSpPr>
          <p:cNvPr id="735" name="Google Shape;735;p48"/>
          <p:cNvGrpSpPr/>
          <p:nvPr/>
        </p:nvGrpSpPr>
        <p:grpSpPr>
          <a:xfrm>
            <a:off x="1016534" y="1123635"/>
            <a:ext cx="6686114" cy="3451644"/>
            <a:chOff x="559335" y="106822"/>
            <a:chExt cx="6686114" cy="3451644"/>
          </a:xfrm>
        </p:grpSpPr>
        <p:sp>
          <p:nvSpPr>
            <p:cNvPr id="736" name="Google Shape;736;p48"/>
            <p:cNvSpPr/>
            <p:nvPr/>
          </p:nvSpPr>
          <p:spPr>
            <a:xfrm>
              <a:off x="559335" y="106822"/>
              <a:ext cx="1407145" cy="1655465"/>
            </a:xfrm>
            <a:prstGeom prst="rect">
              <a:avLst/>
            </a:prstGeom>
            <a:solidFill>
              <a:srgbClr val="CDCDCD">
                <a:alpha val="40000"/>
              </a:srgbClr>
            </a:solidFill>
            <a:ln w="9525" cap="flat" cmpd="sng">
              <a:solidFill>
                <a:srgbClr val="3B3B3B"/>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48"/>
            <p:cNvSpPr/>
            <p:nvPr/>
          </p:nvSpPr>
          <p:spPr>
            <a:xfrm>
              <a:off x="629692" y="173040"/>
              <a:ext cx="1266430" cy="1076052"/>
            </a:xfrm>
            <a:prstGeom prst="rect">
              <a:avLst/>
            </a:prstGeom>
            <a:blipFill rotWithShape="1">
              <a:blip r:embed="rId3">
                <a:alphaModFix/>
              </a:blip>
              <a:stretch>
                <a:fillRect t="-22999" b="-22999"/>
              </a:stretch>
            </a:blipFill>
            <a:ln w="12700" cap="flat" cmpd="sng">
              <a:solidFill>
                <a:srgbClr val="353536"/>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48"/>
            <p:cNvSpPr/>
            <p:nvPr/>
          </p:nvSpPr>
          <p:spPr>
            <a:xfrm>
              <a:off x="629692" y="1249093"/>
              <a:ext cx="1266430" cy="446975"/>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48"/>
            <p:cNvSpPr txBox="1"/>
            <p:nvPr/>
          </p:nvSpPr>
          <p:spPr>
            <a:xfrm>
              <a:off x="629692" y="1249093"/>
              <a:ext cx="1266430" cy="446975"/>
            </a:xfrm>
            <a:prstGeom prst="rect">
              <a:avLst/>
            </a:prstGeom>
            <a:noFill/>
            <a:ln>
              <a:noFill/>
            </a:ln>
          </p:spPr>
          <p:txBody>
            <a:bodyPr spcFirstLastPara="1" wrap="square" lIns="34275" tIns="34275" rIns="34275" bIns="34275" anchor="ctr" anchorCtr="0">
              <a:noAutofit/>
            </a:bodyPr>
            <a:lstStyle/>
            <a:p>
              <a:pPr marL="0" marR="0" lvl="0" indent="0" algn="ctr" rtl="0">
                <a:lnSpc>
                  <a:spcPct val="90000"/>
                </a:lnSpc>
                <a:spcBef>
                  <a:spcPts val="0"/>
                </a:spcBef>
                <a:spcAft>
                  <a:spcPts val="0"/>
                </a:spcAft>
                <a:buClr>
                  <a:schemeClr val="lt1"/>
                </a:buClr>
                <a:buSzPts val="900"/>
                <a:buFont typeface="Arial"/>
                <a:buNone/>
              </a:pPr>
              <a:r>
                <a:rPr lang="en-US" sz="900">
                  <a:solidFill>
                    <a:schemeClr val="lt1"/>
                  </a:solidFill>
                  <a:latin typeface="Arial"/>
                  <a:ea typeface="Arial"/>
                  <a:cs typeface="Arial"/>
                  <a:sym typeface="Arial"/>
                </a:rPr>
                <a:t>Medicaid Payment Rates</a:t>
              </a:r>
              <a:endParaRPr/>
            </a:p>
          </p:txBody>
        </p:sp>
        <p:sp>
          <p:nvSpPr>
            <p:cNvPr id="740" name="Google Shape;740;p48"/>
            <p:cNvSpPr/>
            <p:nvPr/>
          </p:nvSpPr>
          <p:spPr>
            <a:xfrm>
              <a:off x="2318991" y="106822"/>
              <a:ext cx="1407145" cy="1655465"/>
            </a:xfrm>
            <a:prstGeom prst="rect">
              <a:avLst/>
            </a:prstGeom>
            <a:solidFill>
              <a:srgbClr val="CDCDCD">
                <a:alpha val="40000"/>
              </a:srgbClr>
            </a:solidFill>
            <a:ln w="9525" cap="flat" cmpd="sng">
              <a:solidFill>
                <a:srgbClr val="3B3B3B"/>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48"/>
            <p:cNvSpPr/>
            <p:nvPr/>
          </p:nvSpPr>
          <p:spPr>
            <a:xfrm>
              <a:off x="2389348" y="173040"/>
              <a:ext cx="1266430" cy="1076052"/>
            </a:xfrm>
            <a:prstGeom prst="rect">
              <a:avLst/>
            </a:prstGeom>
            <a:blipFill rotWithShape="1">
              <a:blip r:embed="rId4">
                <a:alphaModFix/>
              </a:blip>
              <a:stretch>
                <a:fillRect t="-8999" b="-8998"/>
              </a:stretch>
            </a:blipFill>
            <a:ln w="12700" cap="flat" cmpd="sng">
              <a:solidFill>
                <a:srgbClr val="353536"/>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48"/>
            <p:cNvSpPr/>
            <p:nvPr/>
          </p:nvSpPr>
          <p:spPr>
            <a:xfrm>
              <a:off x="2389348" y="1249093"/>
              <a:ext cx="1266430" cy="446975"/>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48"/>
            <p:cNvSpPr txBox="1"/>
            <p:nvPr/>
          </p:nvSpPr>
          <p:spPr>
            <a:xfrm>
              <a:off x="2389348" y="1249093"/>
              <a:ext cx="1266430" cy="446975"/>
            </a:xfrm>
            <a:prstGeom prst="rect">
              <a:avLst/>
            </a:prstGeom>
            <a:noFill/>
            <a:ln>
              <a:noFill/>
            </a:ln>
          </p:spPr>
          <p:txBody>
            <a:bodyPr spcFirstLastPara="1" wrap="square" lIns="34275" tIns="34275" rIns="34275" bIns="34275" anchor="ctr" anchorCtr="0">
              <a:noAutofit/>
            </a:bodyPr>
            <a:lstStyle/>
            <a:p>
              <a:pPr marL="0" marR="0" lvl="0" indent="0" algn="ctr" rtl="0">
                <a:lnSpc>
                  <a:spcPct val="90000"/>
                </a:lnSpc>
                <a:spcBef>
                  <a:spcPts val="0"/>
                </a:spcBef>
                <a:spcAft>
                  <a:spcPts val="0"/>
                </a:spcAft>
                <a:buClr>
                  <a:schemeClr val="lt1"/>
                </a:buClr>
                <a:buSzPts val="900"/>
                <a:buFont typeface="Arial"/>
                <a:buNone/>
              </a:pPr>
              <a:r>
                <a:rPr lang="en-US" sz="900">
                  <a:solidFill>
                    <a:schemeClr val="lt1"/>
                  </a:solidFill>
                  <a:latin typeface="Arial"/>
                  <a:ea typeface="Arial"/>
                  <a:cs typeface="Arial"/>
                  <a:sym typeface="Arial"/>
                </a:rPr>
                <a:t>Presumptive Eligibility for all children</a:t>
              </a:r>
              <a:endParaRPr/>
            </a:p>
          </p:txBody>
        </p:sp>
        <p:sp>
          <p:nvSpPr>
            <p:cNvPr id="744" name="Google Shape;744;p48"/>
            <p:cNvSpPr/>
            <p:nvPr/>
          </p:nvSpPr>
          <p:spPr>
            <a:xfrm>
              <a:off x="4078648" y="106822"/>
              <a:ext cx="1407145" cy="1655465"/>
            </a:xfrm>
            <a:prstGeom prst="rect">
              <a:avLst/>
            </a:prstGeom>
            <a:solidFill>
              <a:srgbClr val="CDCDCD">
                <a:alpha val="40000"/>
              </a:srgbClr>
            </a:solidFill>
            <a:ln w="9525" cap="flat" cmpd="sng">
              <a:solidFill>
                <a:srgbClr val="3B3B3B"/>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48"/>
            <p:cNvSpPr/>
            <p:nvPr/>
          </p:nvSpPr>
          <p:spPr>
            <a:xfrm>
              <a:off x="4149005" y="173040"/>
              <a:ext cx="1266430" cy="1076052"/>
            </a:xfrm>
            <a:prstGeom prst="rect">
              <a:avLst/>
            </a:prstGeom>
            <a:blipFill rotWithShape="1">
              <a:blip r:embed="rId5">
                <a:alphaModFix/>
              </a:blip>
              <a:stretch>
                <a:fillRect t="-8999" b="-8998"/>
              </a:stretch>
            </a:blipFill>
            <a:ln w="12700" cap="flat" cmpd="sng">
              <a:solidFill>
                <a:srgbClr val="353536"/>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48"/>
            <p:cNvSpPr/>
            <p:nvPr/>
          </p:nvSpPr>
          <p:spPr>
            <a:xfrm>
              <a:off x="4149005" y="1249093"/>
              <a:ext cx="1266430" cy="446975"/>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48"/>
            <p:cNvSpPr txBox="1"/>
            <p:nvPr/>
          </p:nvSpPr>
          <p:spPr>
            <a:xfrm>
              <a:off x="4149005" y="1249093"/>
              <a:ext cx="1266430" cy="446975"/>
            </a:xfrm>
            <a:prstGeom prst="rect">
              <a:avLst/>
            </a:prstGeom>
            <a:noFill/>
            <a:ln>
              <a:noFill/>
            </a:ln>
          </p:spPr>
          <p:txBody>
            <a:bodyPr spcFirstLastPara="1" wrap="square" lIns="34275" tIns="34275" rIns="34275" bIns="34275" anchor="ctr" anchorCtr="0">
              <a:noAutofit/>
            </a:bodyPr>
            <a:lstStyle/>
            <a:p>
              <a:pPr marL="0" marR="0" lvl="0" indent="0" algn="ctr" rtl="0">
                <a:lnSpc>
                  <a:spcPct val="90000"/>
                </a:lnSpc>
                <a:spcBef>
                  <a:spcPts val="0"/>
                </a:spcBef>
                <a:spcAft>
                  <a:spcPts val="0"/>
                </a:spcAft>
                <a:buClr>
                  <a:schemeClr val="lt1"/>
                </a:buClr>
                <a:buSzPts val="900"/>
                <a:buFont typeface="Arial"/>
                <a:buNone/>
              </a:pPr>
              <a:r>
                <a:rPr lang="en-US" sz="900">
                  <a:solidFill>
                    <a:schemeClr val="lt1"/>
                  </a:solidFill>
                  <a:latin typeface="Arial"/>
                  <a:ea typeface="Arial"/>
                  <a:cs typeface="Arial"/>
                  <a:sym typeface="Arial"/>
                </a:rPr>
                <a:t>Continuous Eligibility for all children 0-6</a:t>
              </a:r>
              <a:endParaRPr/>
            </a:p>
          </p:txBody>
        </p:sp>
        <p:sp>
          <p:nvSpPr>
            <p:cNvPr id="748" name="Google Shape;748;p48"/>
            <p:cNvSpPr/>
            <p:nvPr/>
          </p:nvSpPr>
          <p:spPr>
            <a:xfrm>
              <a:off x="5838304" y="106822"/>
              <a:ext cx="1407145" cy="1655465"/>
            </a:xfrm>
            <a:prstGeom prst="rect">
              <a:avLst/>
            </a:prstGeom>
            <a:solidFill>
              <a:srgbClr val="CDCDCD">
                <a:alpha val="40000"/>
              </a:srgbClr>
            </a:solidFill>
            <a:ln w="9525" cap="flat" cmpd="sng">
              <a:solidFill>
                <a:srgbClr val="3B3B3B"/>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48"/>
            <p:cNvSpPr/>
            <p:nvPr/>
          </p:nvSpPr>
          <p:spPr>
            <a:xfrm>
              <a:off x="5908661" y="173040"/>
              <a:ext cx="1266430" cy="1076052"/>
            </a:xfrm>
            <a:prstGeom prst="rect">
              <a:avLst/>
            </a:prstGeom>
            <a:blipFill rotWithShape="1">
              <a:blip r:embed="rId6">
                <a:alphaModFix/>
              </a:blip>
              <a:stretch>
                <a:fillRect t="-22999" b="-22999"/>
              </a:stretch>
            </a:blipFill>
            <a:ln w="12700" cap="flat" cmpd="sng">
              <a:solidFill>
                <a:srgbClr val="353536"/>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48"/>
            <p:cNvSpPr/>
            <p:nvPr/>
          </p:nvSpPr>
          <p:spPr>
            <a:xfrm>
              <a:off x="5908661" y="1249093"/>
              <a:ext cx="1266430" cy="446975"/>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48"/>
            <p:cNvSpPr txBox="1"/>
            <p:nvPr/>
          </p:nvSpPr>
          <p:spPr>
            <a:xfrm>
              <a:off x="5908661" y="1249093"/>
              <a:ext cx="1266430" cy="446975"/>
            </a:xfrm>
            <a:prstGeom prst="rect">
              <a:avLst/>
            </a:prstGeom>
            <a:noFill/>
            <a:ln>
              <a:noFill/>
            </a:ln>
          </p:spPr>
          <p:txBody>
            <a:bodyPr spcFirstLastPara="1" wrap="square" lIns="34275" tIns="34275" rIns="34275" bIns="34275" anchor="ctr" anchorCtr="0">
              <a:noAutofit/>
            </a:bodyPr>
            <a:lstStyle/>
            <a:p>
              <a:pPr marL="0" marR="0" lvl="0" indent="0" algn="ctr" rtl="0">
                <a:lnSpc>
                  <a:spcPct val="90000"/>
                </a:lnSpc>
                <a:spcBef>
                  <a:spcPts val="0"/>
                </a:spcBef>
                <a:spcAft>
                  <a:spcPts val="0"/>
                </a:spcAft>
                <a:buClr>
                  <a:schemeClr val="lt1"/>
                </a:buClr>
                <a:buSzPts val="900"/>
                <a:buFont typeface="Arial"/>
                <a:buNone/>
              </a:pPr>
              <a:r>
                <a:rPr lang="en-US" sz="900">
                  <a:solidFill>
                    <a:schemeClr val="lt1"/>
                  </a:solidFill>
                  <a:latin typeface="Arial"/>
                  <a:ea typeface="Arial"/>
                  <a:cs typeface="Arial"/>
                  <a:sym typeface="Arial"/>
                </a:rPr>
                <a:t>Postpartum Coverage to 12 months </a:t>
              </a:r>
              <a:endParaRPr/>
            </a:p>
          </p:txBody>
        </p:sp>
        <p:sp>
          <p:nvSpPr>
            <p:cNvPr id="752" name="Google Shape;752;p48"/>
            <p:cNvSpPr/>
            <p:nvPr/>
          </p:nvSpPr>
          <p:spPr>
            <a:xfrm>
              <a:off x="2318991" y="1903001"/>
              <a:ext cx="1407145" cy="1655465"/>
            </a:xfrm>
            <a:prstGeom prst="rect">
              <a:avLst/>
            </a:prstGeom>
            <a:solidFill>
              <a:srgbClr val="CDCDCD">
                <a:alpha val="40000"/>
              </a:srgbClr>
            </a:solidFill>
            <a:ln w="9525" cap="flat" cmpd="sng">
              <a:solidFill>
                <a:srgbClr val="3B3B3B"/>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48"/>
            <p:cNvSpPr/>
            <p:nvPr/>
          </p:nvSpPr>
          <p:spPr>
            <a:xfrm>
              <a:off x="2389348" y="1969220"/>
              <a:ext cx="1266430" cy="1076052"/>
            </a:xfrm>
            <a:prstGeom prst="rect">
              <a:avLst/>
            </a:prstGeom>
            <a:blipFill rotWithShape="1">
              <a:blip r:embed="rId7">
                <a:alphaModFix/>
              </a:blip>
              <a:stretch>
                <a:fillRect t="-22999" b="-22999"/>
              </a:stretch>
            </a:blipFill>
            <a:ln w="12700" cap="flat" cmpd="sng">
              <a:solidFill>
                <a:srgbClr val="353536"/>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48"/>
            <p:cNvSpPr/>
            <p:nvPr/>
          </p:nvSpPr>
          <p:spPr>
            <a:xfrm>
              <a:off x="2389348" y="3045272"/>
              <a:ext cx="1266430" cy="446975"/>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48"/>
            <p:cNvSpPr txBox="1"/>
            <p:nvPr/>
          </p:nvSpPr>
          <p:spPr>
            <a:xfrm>
              <a:off x="2389348" y="3045272"/>
              <a:ext cx="1266430" cy="446975"/>
            </a:xfrm>
            <a:prstGeom prst="rect">
              <a:avLst/>
            </a:prstGeom>
            <a:noFill/>
            <a:ln>
              <a:noFill/>
            </a:ln>
          </p:spPr>
          <p:txBody>
            <a:bodyPr spcFirstLastPara="1" wrap="square" lIns="34275" tIns="34275" rIns="34275" bIns="34275" anchor="ctr" anchorCtr="0">
              <a:noAutofit/>
            </a:bodyPr>
            <a:lstStyle/>
            <a:p>
              <a:pPr marL="0" marR="0" lvl="0" indent="0" algn="ctr" rtl="0">
                <a:lnSpc>
                  <a:spcPct val="90000"/>
                </a:lnSpc>
                <a:spcBef>
                  <a:spcPts val="0"/>
                </a:spcBef>
                <a:spcAft>
                  <a:spcPts val="0"/>
                </a:spcAft>
                <a:buClr>
                  <a:schemeClr val="lt1"/>
                </a:buClr>
                <a:buSzPts val="900"/>
                <a:buFont typeface="Arial"/>
                <a:buNone/>
              </a:pPr>
              <a:r>
                <a:rPr lang="en-US" sz="900">
                  <a:solidFill>
                    <a:schemeClr val="lt1"/>
                  </a:solidFill>
                  <a:latin typeface="Arial"/>
                  <a:ea typeface="Arial"/>
                  <a:cs typeface="Arial"/>
                  <a:sym typeface="Arial"/>
                </a:rPr>
                <a:t>Network Adequacy for behavioral health</a:t>
              </a:r>
              <a:endParaRPr/>
            </a:p>
          </p:txBody>
        </p:sp>
        <p:sp>
          <p:nvSpPr>
            <p:cNvPr id="756" name="Google Shape;756;p48"/>
            <p:cNvSpPr/>
            <p:nvPr/>
          </p:nvSpPr>
          <p:spPr>
            <a:xfrm>
              <a:off x="4078648" y="1903001"/>
              <a:ext cx="1407145" cy="1655465"/>
            </a:xfrm>
            <a:prstGeom prst="rect">
              <a:avLst/>
            </a:prstGeom>
            <a:solidFill>
              <a:srgbClr val="CDCDCD">
                <a:alpha val="40000"/>
              </a:srgbClr>
            </a:solidFill>
            <a:ln w="9525" cap="flat" cmpd="sng">
              <a:solidFill>
                <a:srgbClr val="3B3B3B"/>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48"/>
            <p:cNvSpPr/>
            <p:nvPr/>
          </p:nvSpPr>
          <p:spPr>
            <a:xfrm>
              <a:off x="4149005" y="1969220"/>
              <a:ext cx="1266430" cy="1076052"/>
            </a:xfrm>
            <a:prstGeom prst="rect">
              <a:avLst/>
            </a:prstGeom>
            <a:blipFill rotWithShape="1">
              <a:blip r:embed="rId8">
                <a:alphaModFix/>
              </a:blip>
              <a:stretch>
                <a:fillRect t="-22999" b="-22999"/>
              </a:stretch>
            </a:blipFill>
            <a:ln w="12700" cap="flat" cmpd="sng">
              <a:solidFill>
                <a:srgbClr val="353536"/>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48"/>
            <p:cNvSpPr/>
            <p:nvPr/>
          </p:nvSpPr>
          <p:spPr>
            <a:xfrm>
              <a:off x="4149005" y="3045272"/>
              <a:ext cx="1266430" cy="446975"/>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48"/>
            <p:cNvSpPr txBox="1"/>
            <p:nvPr/>
          </p:nvSpPr>
          <p:spPr>
            <a:xfrm>
              <a:off x="4149005" y="3045272"/>
              <a:ext cx="1266430" cy="446975"/>
            </a:xfrm>
            <a:prstGeom prst="rect">
              <a:avLst/>
            </a:prstGeom>
            <a:noFill/>
            <a:ln>
              <a:noFill/>
            </a:ln>
          </p:spPr>
          <p:txBody>
            <a:bodyPr spcFirstLastPara="1" wrap="square" lIns="34275" tIns="34275" rIns="34275" bIns="34275" anchor="ctr" anchorCtr="0">
              <a:noAutofit/>
            </a:bodyPr>
            <a:lstStyle/>
            <a:p>
              <a:pPr marL="0" marR="0" lvl="0" indent="0" algn="ctr" rtl="0">
                <a:lnSpc>
                  <a:spcPct val="90000"/>
                </a:lnSpc>
                <a:spcBef>
                  <a:spcPts val="0"/>
                </a:spcBef>
                <a:spcAft>
                  <a:spcPts val="0"/>
                </a:spcAft>
                <a:buClr>
                  <a:schemeClr val="lt1"/>
                </a:buClr>
                <a:buSzPts val="900"/>
                <a:buFont typeface="Arial"/>
                <a:buNone/>
              </a:pPr>
              <a:r>
                <a:rPr lang="en-US" sz="900">
                  <a:solidFill>
                    <a:schemeClr val="lt1"/>
                  </a:solidFill>
                  <a:latin typeface="Arial"/>
                  <a:ea typeface="Arial"/>
                  <a:cs typeface="Arial"/>
                  <a:sym typeface="Arial"/>
                </a:rPr>
                <a:t>Medicaid Expansion for parents</a:t>
              </a:r>
              <a:endParaRPr/>
            </a:p>
          </p:txBody>
        </p:sp>
      </p:grpSp>
      <p:sp>
        <p:nvSpPr>
          <p:cNvPr id="760" name="Google Shape;760;p48"/>
          <p:cNvSpPr txBox="1">
            <a:spLocks noGrp="1"/>
          </p:cNvSpPr>
          <p:nvPr>
            <p:ph type="sldNum" idx="12"/>
          </p:nvPr>
        </p:nvSpPr>
        <p:spPr>
          <a:xfrm>
            <a:off x="8111490" y="4831087"/>
            <a:ext cx="300989" cy="146194"/>
          </a:xfrm>
          <a:prstGeom prst="rect">
            <a:avLst/>
          </a:prstGeom>
          <a:noFill/>
          <a:ln>
            <a:noFill/>
          </a:ln>
        </p:spPr>
        <p:txBody>
          <a:bodyPr spcFirstLastPara="1" wrap="square" lIns="0" tIns="0" rIns="0" bIns="0" anchor="ctr" anchorCtr="0">
            <a:spAutoFit/>
          </a:bodyPr>
          <a:lstStyle/>
          <a:p>
            <a:pPr marL="0" lvl="0" indent="0" algn="r" rtl="0">
              <a:spcBef>
                <a:spcPts val="0"/>
              </a:spcBef>
              <a:spcAft>
                <a:spcPts val="0"/>
              </a:spcAft>
              <a:buNone/>
            </a:pPr>
            <a:fld id="{00000000-1234-1234-1234-123412341234}" type="slidenum">
              <a:rPr lang="en-US"/>
              <a:t>58</a:t>
            </a:fld>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765"/>
        <p:cNvGrpSpPr/>
        <p:nvPr/>
      </p:nvGrpSpPr>
      <p:grpSpPr>
        <a:xfrm>
          <a:off x="0" y="0"/>
          <a:ext cx="0" cy="0"/>
          <a:chOff x="0" y="0"/>
          <a:chExt cx="0" cy="0"/>
        </a:xfrm>
      </p:grpSpPr>
      <p:sp>
        <p:nvSpPr>
          <p:cNvPr id="766" name="Google Shape;766;g22af8cc902c_0_0"/>
          <p:cNvSpPr txBox="1">
            <a:spLocks noGrp="1"/>
          </p:cNvSpPr>
          <p:nvPr>
            <p:ph type="sldNum" idx="12"/>
          </p:nvPr>
        </p:nvSpPr>
        <p:spPr>
          <a:xfrm>
            <a:off x="8111490" y="4831087"/>
            <a:ext cx="300900" cy="146100"/>
          </a:xfrm>
          <a:prstGeom prst="rect">
            <a:avLst/>
          </a:prstGeom>
          <a:noFill/>
          <a:ln>
            <a:noFill/>
          </a:ln>
        </p:spPr>
        <p:txBody>
          <a:bodyPr spcFirstLastPara="1" wrap="square" lIns="0" tIns="0" rIns="0" bIns="0" anchor="ctr" anchorCtr="0">
            <a:normAutofit/>
          </a:bodyPr>
          <a:lstStyle/>
          <a:p>
            <a:pPr marL="0" lvl="0" indent="0" algn="r" rtl="0">
              <a:spcBef>
                <a:spcPts val="0"/>
              </a:spcBef>
              <a:spcAft>
                <a:spcPts val="0"/>
              </a:spcAft>
              <a:buNone/>
            </a:pPr>
            <a:fld id="{00000000-1234-1234-1234-123412341234}" type="slidenum">
              <a:rPr lang="en-US"/>
              <a:t>59</a:t>
            </a:fld>
            <a:endParaRPr/>
          </a:p>
        </p:txBody>
      </p:sp>
      <p:pic>
        <p:nvPicPr>
          <p:cNvPr id="767" name="Google Shape;767;g22af8cc902c_0_0" descr="Text, table&#10;&#10;Description automatically generated"/>
          <p:cNvPicPr preferRelativeResize="0"/>
          <p:nvPr/>
        </p:nvPicPr>
        <p:blipFill rotWithShape="1">
          <a:blip r:embed="rId3">
            <a:alphaModFix/>
          </a:blip>
          <a:srcRect/>
          <a:stretch/>
        </p:blipFill>
        <p:spPr>
          <a:xfrm>
            <a:off x="558908" y="1"/>
            <a:ext cx="7552584" cy="4706113"/>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Google Shape;254;p11"/>
          <p:cNvSpPr txBox="1">
            <a:spLocks noGrp="1"/>
          </p:cNvSpPr>
          <p:nvPr>
            <p:ph type="title"/>
          </p:nvPr>
        </p:nvSpPr>
        <p:spPr>
          <a:xfrm>
            <a:off x="497204" y="327660"/>
            <a:ext cx="7311481" cy="644007"/>
          </a:xfrm>
          <a:prstGeom prst="rect">
            <a:avLst/>
          </a:prstGeom>
          <a:noFill/>
          <a:ln>
            <a:noFill/>
          </a:ln>
        </p:spPr>
        <p:txBody>
          <a:bodyPr spcFirstLastPara="1" wrap="square" lIns="0" tIns="0" rIns="0" bIns="0" anchor="t" anchorCtr="0">
            <a:noAutofit/>
          </a:bodyPr>
          <a:lstStyle/>
          <a:p>
            <a:pPr marL="0" lvl="0" indent="0" algn="ctr" rtl="0">
              <a:lnSpc>
                <a:spcPct val="90000"/>
              </a:lnSpc>
              <a:spcBef>
                <a:spcPts val="0"/>
              </a:spcBef>
              <a:spcAft>
                <a:spcPts val="0"/>
              </a:spcAft>
              <a:buClr>
                <a:schemeClr val="dk2"/>
              </a:buClr>
              <a:buSzPts val="2400"/>
              <a:buFont typeface="Georgia"/>
              <a:buNone/>
            </a:pPr>
            <a:r>
              <a:rPr lang="en-US"/>
              <a:t>Pandemic Disproportionately Affected </a:t>
            </a:r>
            <a:br>
              <a:rPr lang="en-US"/>
            </a:br>
            <a:r>
              <a:rPr lang="en-US"/>
              <a:t>Black, Latino, Native American Youth and Families</a:t>
            </a:r>
            <a:endParaRPr/>
          </a:p>
        </p:txBody>
      </p:sp>
      <p:graphicFrame>
        <p:nvGraphicFramePr>
          <p:cNvPr id="255" name="Google Shape;255;p11"/>
          <p:cNvGraphicFramePr/>
          <p:nvPr/>
        </p:nvGraphicFramePr>
        <p:xfrm>
          <a:off x="495300" y="1819275"/>
          <a:ext cx="7202488" cy="2795588"/>
        </p:xfrm>
        <a:graphic>
          <a:graphicData uri="http://schemas.openxmlformats.org/drawingml/2006/chart">
            <c:chart xmlns:c="http://schemas.openxmlformats.org/drawingml/2006/chart" xmlns:r="http://schemas.openxmlformats.org/officeDocument/2006/relationships" r:id="rId3"/>
          </a:graphicData>
        </a:graphic>
      </p:graphicFrame>
      <p:sp>
        <p:nvSpPr>
          <p:cNvPr id="256" name="Google Shape;256;p11"/>
          <p:cNvSpPr txBox="1">
            <a:spLocks noGrp="1"/>
          </p:cNvSpPr>
          <p:nvPr>
            <p:ph type="sldNum" idx="12"/>
          </p:nvPr>
        </p:nvSpPr>
        <p:spPr>
          <a:xfrm>
            <a:off x="8111490" y="4831087"/>
            <a:ext cx="300989" cy="146194"/>
          </a:xfrm>
          <a:prstGeom prst="rect">
            <a:avLst/>
          </a:prstGeom>
          <a:noFill/>
          <a:ln>
            <a:noFill/>
          </a:ln>
        </p:spPr>
        <p:txBody>
          <a:bodyPr spcFirstLastPara="1" wrap="square" lIns="0" tIns="0" rIns="0" bIns="0" anchor="ctr" anchorCtr="0">
            <a:sp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772"/>
        <p:cNvGrpSpPr/>
        <p:nvPr/>
      </p:nvGrpSpPr>
      <p:grpSpPr>
        <a:xfrm>
          <a:off x="0" y="0"/>
          <a:ext cx="0" cy="0"/>
          <a:chOff x="0" y="0"/>
          <a:chExt cx="0" cy="0"/>
        </a:xfrm>
      </p:grpSpPr>
      <p:sp>
        <p:nvSpPr>
          <p:cNvPr id="773" name="Google Shape;773;g22af8cc902c_0_6"/>
          <p:cNvSpPr txBox="1">
            <a:spLocks noGrp="1"/>
          </p:cNvSpPr>
          <p:nvPr>
            <p:ph type="sldNum" idx="12"/>
          </p:nvPr>
        </p:nvSpPr>
        <p:spPr>
          <a:xfrm>
            <a:off x="8111490" y="4831087"/>
            <a:ext cx="300900" cy="146100"/>
          </a:xfrm>
          <a:prstGeom prst="rect">
            <a:avLst/>
          </a:prstGeom>
          <a:noFill/>
          <a:ln>
            <a:noFill/>
          </a:ln>
        </p:spPr>
        <p:txBody>
          <a:bodyPr spcFirstLastPara="1" wrap="square" lIns="0" tIns="0" rIns="0" bIns="0" anchor="ctr" anchorCtr="0">
            <a:spAutoFit/>
          </a:bodyPr>
          <a:lstStyle/>
          <a:p>
            <a:pPr marL="0" lvl="0" indent="0" algn="r" rtl="0">
              <a:spcBef>
                <a:spcPts val="0"/>
              </a:spcBef>
              <a:spcAft>
                <a:spcPts val="0"/>
              </a:spcAft>
              <a:buNone/>
            </a:pPr>
            <a:fld id="{00000000-1234-1234-1234-123412341234}" type="slidenum">
              <a:rPr lang="en-US"/>
              <a:t>60</a:t>
            </a:fld>
            <a:endParaRPr/>
          </a:p>
        </p:txBody>
      </p:sp>
      <p:pic>
        <p:nvPicPr>
          <p:cNvPr id="774" name="Google Shape;774;g22af8cc902c_0_6" descr="Chart&#10;&#10;Description automatically generated"/>
          <p:cNvPicPr preferRelativeResize="0"/>
          <p:nvPr/>
        </p:nvPicPr>
        <p:blipFill rotWithShape="1">
          <a:blip r:embed="rId3">
            <a:alphaModFix/>
          </a:blip>
          <a:srcRect/>
          <a:stretch/>
        </p:blipFill>
        <p:spPr>
          <a:xfrm>
            <a:off x="475277" y="668473"/>
            <a:ext cx="7479192" cy="3818455"/>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779"/>
        <p:cNvGrpSpPr/>
        <p:nvPr/>
      </p:nvGrpSpPr>
      <p:grpSpPr>
        <a:xfrm>
          <a:off x="0" y="0"/>
          <a:ext cx="0" cy="0"/>
          <a:chOff x="0" y="0"/>
          <a:chExt cx="0" cy="0"/>
        </a:xfrm>
      </p:grpSpPr>
      <p:pic>
        <p:nvPicPr>
          <p:cNvPr id="780" name="Google Shape;780;g22af8cc902c_0_12" descr="Chart&#10;&#10;Description automatically generated"/>
          <p:cNvPicPr preferRelativeResize="0">
            <a:picLocks noGrp="1"/>
          </p:cNvPicPr>
          <p:nvPr>
            <p:ph type="pic" idx="2"/>
          </p:nvPr>
        </p:nvPicPr>
        <p:blipFill rotWithShape="1">
          <a:blip r:embed="rId3">
            <a:alphaModFix/>
          </a:blip>
          <a:srcRect/>
          <a:stretch/>
        </p:blipFill>
        <p:spPr>
          <a:xfrm>
            <a:off x="1053960" y="50800"/>
            <a:ext cx="6588405" cy="4694238"/>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7C2629"/>
        </a:solidFill>
        <a:effectLst/>
      </p:bgPr>
    </p:bg>
    <p:spTree>
      <p:nvGrpSpPr>
        <p:cNvPr id="1" name="Shape 785"/>
        <p:cNvGrpSpPr/>
        <p:nvPr/>
      </p:nvGrpSpPr>
      <p:grpSpPr>
        <a:xfrm>
          <a:off x="0" y="0"/>
          <a:ext cx="0" cy="0"/>
          <a:chOff x="0" y="0"/>
          <a:chExt cx="0" cy="0"/>
        </a:xfrm>
      </p:grpSpPr>
      <p:sp>
        <p:nvSpPr>
          <p:cNvPr id="786" name="Google Shape;786;g22af8cc902c_0_23"/>
          <p:cNvSpPr txBox="1">
            <a:spLocks noGrp="1"/>
          </p:cNvSpPr>
          <p:nvPr>
            <p:ph type="sldNum" idx="12"/>
          </p:nvPr>
        </p:nvSpPr>
        <p:spPr>
          <a:xfrm>
            <a:off x="8111490" y="4831087"/>
            <a:ext cx="300900" cy="146100"/>
          </a:xfrm>
          <a:prstGeom prst="rect">
            <a:avLst/>
          </a:prstGeom>
          <a:noFill/>
          <a:ln>
            <a:noFill/>
          </a:ln>
        </p:spPr>
        <p:txBody>
          <a:bodyPr spcFirstLastPara="1" wrap="square" lIns="0" tIns="0" rIns="0" bIns="0" anchor="ctr" anchorCtr="0">
            <a:spAutoFit/>
          </a:bodyPr>
          <a:lstStyle/>
          <a:p>
            <a:pPr marL="0" lvl="0" indent="0" algn="r" rtl="0">
              <a:spcBef>
                <a:spcPts val="0"/>
              </a:spcBef>
              <a:spcAft>
                <a:spcPts val="0"/>
              </a:spcAft>
              <a:buNone/>
            </a:pPr>
            <a:fld id="{00000000-1234-1234-1234-123412341234}" type="slidenum">
              <a:rPr lang="en-US"/>
              <a:t>62</a:t>
            </a:fld>
            <a:endParaRPr/>
          </a:p>
        </p:txBody>
      </p:sp>
      <p:sp>
        <p:nvSpPr>
          <p:cNvPr id="787" name="Google Shape;787;g22af8cc902c_0_23"/>
          <p:cNvSpPr txBox="1"/>
          <p:nvPr/>
        </p:nvSpPr>
        <p:spPr>
          <a:xfrm>
            <a:off x="432886" y="324450"/>
            <a:ext cx="7979700" cy="49254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i="1">
                <a:solidFill>
                  <a:schemeClr val="lt1"/>
                </a:solidFill>
                <a:latin typeface="Georgia"/>
                <a:ea typeface="Georgia"/>
                <a:cs typeface="Georgia"/>
                <a:sym typeface="Georgia"/>
              </a:rPr>
              <a:t>Participants [teachers] said that students felt the impact of the pandemic beyond academic</a:t>
            </a:r>
            <a:r>
              <a:rPr lang="en-US" sz="2000">
                <a:solidFill>
                  <a:schemeClr val="lt1"/>
                </a:solidFill>
                <a:latin typeface="Georgia"/>
                <a:ea typeface="Georgia"/>
                <a:cs typeface="Georgia"/>
                <a:sym typeface="Georgia"/>
              </a:rPr>
              <a:t> </a:t>
            </a:r>
            <a:r>
              <a:rPr lang="en-US" sz="2000" i="1">
                <a:solidFill>
                  <a:schemeClr val="lt1"/>
                </a:solidFill>
                <a:latin typeface="Georgia"/>
                <a:ea typeface="Georgia"/>
                <a:cs typeface="Georgia"/>
                <a:sym typeface="Georgia"/>
              </a:rPr>
              <a:t>outcomes, such as the loss of social events, like school dances and extracurricular activities.</a:t>
            </a:r>
            <a:endParaRPr sz="2000">
              <a:solidFill>
                <a:schemeClr val="lt1"/>
              </a:solidFill>
              <a:latin typeface="Georgia"/>
              <a:ea typeface="Georgia"/>
              <a:cs typeface="Georgia"/>
              <a:sym typeface="Georgia"/>
            </a:endParaRPr>
          </a:p>
          <a:p>
            <a:pPr marL="0" marR="0" lvl="0" indent="0" algn="l" rtl="0">
              <a:spcBef>
                <a:spcPts val="0"/>
              </a:spcBef>
              <a:spcAft>
                <a:spcPts val="0"/>
              </a:spcAft>
              <a:buNone/>
            </a:pPr>
            <a:endParaRPr sz="2000" i="1">
              <a:solidFill>
                <a:schemeClr val="lt1"/>
              </a:solidFill>
              <a:latin typeface="Georgia"/>
              <a:ea typeface="Georgia"/>
              <a:cs typeface="Georgia"/>
              <a:sym typeface="Georgia"/>
            </a:endParaRPr>
          </a:p>
          <a:p>
            <a:pPr marL="0" marR="0" lvl="0" indent="0" algn="l" rtl="0">
              <a:spcBef>
                <a:spcPts val="0"/>
              </a:spcBef>
              <a:spcAft>
                <a:spcPts val="0"/>
              </a:spcAft>
              <a:buNone/>
            </a:pPr>
            <a:r>
              <a:rPr lang="en-US" sz="2000" i="1">
                <a:solidFill>
                  <a:schemeClr val="lt1"/>
                </a:solidFill>
                <a:latin typeface="Georgia"/>
                <a:ea typeface="Georgia"/>
                <a:cs typeface="Georgia"/>
                <a:sym typeface="Georgia"/>
              </a:rPr>
              <a:t>”students have been trying to adjust to virtual learning, but it has been hard</a:t>
            </a:r>
            <a:r>
              <a:rPr lang="en-US" sz="2000">
                <a:solidFill>
                  <a:schemeClr val="lt1"/>
                </a:solidFill>
                <a:latin typeface="Georgia"/>
                <a:ea typeface="Georgia"/>
                <a:cs typeface="Georgia"/>
                <a:sym typeface="Georgia"/>
              </a:rPr>
              <a:t> </a:t>
            </a:r>
            <a:r>
              <a:rPr lang="en-US" sz="2000" i="1">
                <a:solidFill>
                  <a:schemeClr val="lt1"/>
                </a:solidFill>
                <a:latin typeface="Georgia"/>
                <a:ea typeface="Georgia"/>
                <a:cs typeface="Georgia"/>
                <a:sym typeface="Georgia"/>
              </a:rPr>
              <a:t>because they’re teenagers and they looked forward to things like Homecoming, which</a:t>
            </a:r>
            <a:r>
              <a:rPr lang="en-US" sz="2000">
                <a:solidFill>
                  <a:schemeClr val="lt1"/>
                </a:solidFill>
                <a:latin typeface="Georgia"/>
                <a:ea typeface="Georgia"/>
                <a:cs typeface="Georgia"/>
                <a:sym typeface="Georgia"/>
              </a:rPr>
              <a:t> </a:t>
            </a:r>
            <a:r>
              <a:rPr lang="en-US" sz="2000" i="1">
                <a:solidFill>
                  <a:schemeClr val="lt1"/>
                </a:solidFill>
                <a:latin typeface="Georgia"/>
                <a:ea typeface="Georgia"/>
                <a:cs typeface="Georgia"/>
                <a:sym typeface="Georgia"/>
              </a:rPr>
              <a:t>didn’t happen because of COVID regulations, or spending time talking with friends in the</a:t>
            </a:r>
            <a:r>
              <a:rPr lang="en-US" sz="2000">
                <a:solidFill>
                  <a:schemeClr val="lt1"/>
                </a:solidFill>
                <a:latin typeface="Georgia"/>
                <a:ea typeface="Georgia"/>
                <a:cs typeface="Georgia"/>
                <a:sym typeface="Georgia"/>
              </a:rPr>
              <a:t> </a:t>
            </a:r>
            <a:r>
              <a:rPr lang="en-US" sz="2000" i="1">
                <a:solidFill>
                  <a:schemeClr val="lt1"/>
                </a:solidFill>
                <a:latin typeface="Georgia"/>
                <a:ea typeface="Georgia"/>
                <a:cs typeface="Georgia"/>
                <a:sym typeface="Georgia"/>
              </a:rPr>
              <a:t>hallway between classes.”</a:t>
            </a:r>
            <a:endParaRPr/>
          </a:p>
          <a:p>
            <a:pPr marL="0" marR="0" lvl="0" indent="0" algn="l" rtl="0">
              <a:spcBef>
                <a:spcPts val="0"/>
              </a:spcBef>
              <a:spcAft>
                <a:spcPts val="0"/>
              </a:spcAft>
              <a:buNone/>
            </a:pPr>
            <a:endParaRPr sz="2000" i="1">
              <a:solidFill>
                <a:schemeClr val="lt1"/>
              </a:solidFill>
              <a:latin typeface="Georgia"/>
              <a:ea typeface="Georgia"/>
              <a:cs typeface="Georgia"/>
              <a:sym typeface="Georgia"/>
            </a:endParaRPr>
          </a:p>
          <a:p>
            <a:pPr marL="0" marR="0" lvl="0" indent="0" algn="l" rtl="0">
              <a:spcBef>
                <a:spcPts val="0"/>
              </a:spcBef>
              <a:spcAft>
                <a:spcPts val="0"/>
              </a:spcAft>
              <a:buNone/>
            </a:pPr>
            <a:r>
              <a:rPr lang="en-US" sz="2000" i="1">
                <a:solidFill>
                  <a:schemeClr val="lt1"/>
                </a:solidFill>
                <a:latin typeface="Georgia"/>
                <a:ea typeface="Georgia"/>
                <a:cs typeface="Georgia"/>
                <a:sym typeface="Georgia"/>
              </a:rPr>
              <a:t>“There has been this huge loss of social and emotional</a:t>
            </a:r>
            <a:r>
              <a:rPr lang="en-US" sz="2000">
                <a:solidFill>
                  <a:schemeClr val="lt1"/>
                </a:solidFill>
                <a:latin typeface="Georgia"/>
                <a:ea typeface="Georgia"/>
                <a:cs typeface="Georgia"/>
                <a:sym typeface="Georgia"/>
              </a:rPr>
              <a:t> </a:t>
            </a:r>
            <a:r>
              <a:rPr lang="en-US" sz="2000" i="1">
                <a:solidFill>
                  <a:schemeClr val="lt1"/>
                </a:solidFill>
                <a:latin typeface="Georgia"/>
                <a:ea typeface="Georgia"/>
                <a:cs typeface="Georgia"/>
                <a:sym typeface="Georgia"/>
              </a:rPr>
              <a:t>development that is a core part of the normal high school experience that they’ve missed</a:t>
            </a:r>
            <a:r>
              <a:rPr lang="en-US" sz="2000">
                <a:solidFill>
                  <a:schemeClr val="lt1"/>
                </a:solidFill>
                <a:latin typeface="Georgia"/>
                <a:ea typeface="Georgia"/>
                <a:cs typeface="Georgia"/>
                <a:sym typeface="Georgia"/>
              </a:rPr>
              <a:t> </a:t>
            </a:r>
            <a:r>
              <a:rPr lang="en-US" sz="2000" i="1">
                <a:solidFill>
                  <a:schemeClr val="lt1"/>
                </a:solidFill>
                <a:latin typeface="Georgia"/>
                <a:ea typeface="Georgia"/>
                <a:cs typeface="Georgia"/>
                <a:sym typeface="Georgia"/>
              </a:rPr>
              <a:t>because of the pandemic.”</a:t>
            </a:r>
            <a:endParaRPr/>
          </a:p>
          <a:p>
            <a:pPr marL="0" marR="0" lvl="0" indent="0" algn="l" rtl="0">
              <a:spcBef>
                <a:spcPts val="0"/>
              </a:spcBef>
              <a:spcAft>
                <a:spcPts val="0"/>
              </a:spcAft>
              <a:buNone/>
            </a:pPr>
            <a:endParaRPr sz="2000" i="1">
              <a:solidFill>
                <a:schemeClr val="lt1"/>
              </a:solidFill>
              <a:latin typeface="Georgia"/>
              <a:ea typeface="Georgia"/>
              <a:cs typeface="Georgia"/>
              <a:sym typeface="Georgia"/>
            </a:endParaRPr>
          </a:p>
          <a:p>
            <a:pPr marL="0" marR="0" lvl="0" indent="0" algn="l" rtl="0">
              <a:spcBef>
                <a:spcPts val="0"/>
              </a:spcBef>
              <a:spcAft>
                <a:spcPts val="0"/>
              </a:spcAft>
              <a:buNone/>
            </a:pPr>
            <a:r>
              <a:rPr lang="en-US" sz="1400">
                <a:solidFill>
                  <a:schemeClr val="lt1"/>
                </a:solidFill>
                <a:latin typeface="Georgia"/>
                <a:ea typeface="Georgia"/>
                <a:cs typeface="Georgia"/>
                <a:sym typeface="Georgia"/>
              </a:rPr>
              <a:t>Listening Sessions with Teachers</a:t>
            </a:r>
            <a:endParaRPr/>
          </a:p>
          <a:p>
            <a:pPr marL="0" marR="0" lvl="0" indent="0" algn="l" rtl="0">
              <a:spcBef>
                <a:spcPts val="0"/>
              </a:spcBef>
              <a:spcAft>
                <a:spcPts val="0"/>
              </a:spcAft>
              <a:buNone/>
            </a:pPr>
            <a:r>
              <a:rPr lang="en-US" sz="2000" i="1">
                <a:solidFill>
                  <a:schemeClr val="lt1"/>
                </a:solidFill>
                <a:latin typeface="Georgia"/>
                <a:ea typeface="Georgia"/>
                <a:cs typeface="Georgia"/>
                <a:sym typeface="Georgia"/>
              </a:rPr>
              <a:t> </a:t>
            </a:r>
            <a:endParaRPr sz="2000">
              <a:solidFill>
                <a:schemeClr val="lt1"/>
              </a:solidFill>
              <a:latin typeface="Georgia"/>
              <a:ea typeface="Georgia"/>
              <a:cs typeface="Georgia"/>
              <a:sym typeface="Georgia"/>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791"/>
        <p:cNvGrpSpPr/>
        <p:nvPr/>
      </p:nvGrpSpPr>
      <p:grpSpPr>
        <a:xfrm>
          <a:off x="0" y="0"/>
          <a:ext cx="0" cy="0"/>
          <a:chOff x="0" y="0"/>
          <a:chExt cx="0" cy="0"/>
        </a:xfrm>
      </p:grpSpPr>
      <p:sp>
        <p:nvSpPr>
          <p:cNvPr id="792" name="Google Shape;792;g22af8cc902c_0_34"/>
          <p:cNvSpPr txBox="1">
            <a:spLocks noGrp="1"/>
          </p:cNvSpPr>
          <p:nvPr>
            <p:ph type="body" idx="1"/>
          </p:nvPr>
        </p:nvSpPr>
        <p:spPr>
          <a:xfrm>
            <a:off x="731521" y="1143027"/>
            <a:ext cx="7748700" cy="3688200"/>
          </a:xfrm>
          <a:prstGeom prst="rect">
            <a:avLst/>
          </a:prstGeom>
          <a:noFill/>
          <a:ln>
            <a:noFill/>
          </a:ln>
        </p:spPr>
        <p:txBody>
          <a:bodyPr spcFirstLastPara="1" wrap="square" lIns="0" tIns="0" rIns="0" bIns="0" anchor="t" anchorCtr="0">
            <a:noAutofit/>
          </a:bodyPr>
          <a:lstStyle/>
          <a:p>
            <a:pPr marL="342900" lvl="0" indent="-342900" algn="l" rtl="0">
              <a:lnSpc>
                <a:spcPct val="110000"/>
              </a:lnSpc>
              <a:spcBef>
                <a:spcPts val="0"/>
              </a:spcBef>
              <a:spcAft>
                <a:spcPts val="0"/>
              </a:spcAft>
              <a:buClr>
                <a:schemeClr val="lt1"/>
              </a:buClr>
              <a:buSzPts val="2400"/>
              <a:buFont typeface="Arial"/>
              <a:buChar char="•"/>
            </a:pPr>
            <a:r>
              <a:rPr lang="en-US" sz="2400">
                <a:solidFill>
                  <a:schemeClr val="lt1"/>
                </a:solidFill>
                <a:latin typeface="Georgia"/>
                <a:ea typeface="Georgia"/>
                <a:cs typeface="Georgia"/>
                <a:sym typeface="Georgia"/>
              </a:rPr>
              <a:t>Danger, Protection, Safety</a:t>
            </a:r>
            <a:endParaRPr/>
          </a:p>
          <a:p>
            <a:pPr marL="342900" lvl="0" indent="-342900" algn="l" rtl="0">
              <a:lnSpc>
                <a:spcPct val="110000"/>
              </a:lnSpc>
              <a:spcBef>
                <a:spcPts val="600"/>
              </a:spcBef>
              <a:spcAft>
                <a:spcPts val="0"/>
              </a:spcAft>
              <a:buClr>
                <a:schemeClr val="lt1"/>
              </a:buClr>
              <a:buSzPts val="2400"/>
              <a:buFont typeface="Arial"/>
              <a:buChar char="•"/>
            </a:pPr>
            <a:r>
              <a:rPr lang="en-US" sz="2400">
                <a:solidFill>
                  <a:schemeClr val="lt1"/>
                </a:solidFill>
                <a:latin typeface="Georgia"/>
                <a:ea typeface="Georgia"/>
                <a:cs typeface="Georgia"/>
                <a:sym typeface="Georgia"/>
              </a:rPr>
              <a:t>“Signatures” of the Pandemic</a:t>
            </a:r>
            <a:endParaRPr/>
          </a:p>
          <a:p>
            <a:pPr marL="342900" lvl="0" indent="-342900" algn="l" rtl="0">
              <a:lnSpc>
                <a:spcPct val="110000"/>
              </a:lnSpc>
              <a:spcBef>
                <a:spcPts val="600"/>
              </a:spcBef>
              <a:spcAft>
                <a:spcPts val="0"/>
              </a:spcAft>
              <a:buClr>
                <a:schemeClr val="lt1"/>
              </a:buClr>
              <a:buSzPts val="2400"/>
              <a:buFont typeface="Arial"/>
              <a:buChar char="•"/>
            </a:pPr>
            <a:r>
              <a:rPr lang="en-US" sz="2400">
                <a:solidFill>
                  <a:schemeClr val="lt1"/>
                </a:solidFill>
                <a:latin typeface="Georgia"/>
                <a:ea typeface="Georgia"/>
                <a:cs typeface="Georgia"/>
                <a:sym typeface="Georgia"/>
              </a:rPr>
              <a:t>Dose of Exposure </a:t>
            </a:r>
            <a:endParaRPr/>
          </a:p>
          <a:p>
            <a:pPr marL="342900" lvl="0" indent="-342900" algn="l" rtl="0">
              <a:lnSpc>
                <a:spcPct val="110000"/>
              </a:lnSpc>
              <a:spcBef>
                <a:spcPts val="600"/>
              </a:spcBef>
              <a:spcAft>
                <a:spcPts val="0"/>
              </a:spcAft>
              <a:buClr>
                <a:schemeClr val="lt1"/>
              </a:buClr>
              <a:buSzPts val="2400"/>
              <a:buFont typeface="Arial"/>
              <a:buChar char="•"/>
            </a:pPr>
            <a:r>
              <a:rPr lang="en-US" sz="2400">
                <a:solidFill>
                  <a:schemeClr val="lt1"/>
                </a:solidFill>
                <a:latin typeface="Georgia"/>
                <a:ea typeface="Georgia"/>
                <a:cs typeface="Georgia"/>
                <a:sym typeface="Georgia"/>
              </a:rPr>
              <a:t>Life Course</a:t>
            </a:r>
            <a:endParaRPr/>
          </a:p>
          <a:p>
            <a:pPr marL="342900" lvl="0" indent="-190500" algn="l" rtl="0">
              <a:lnSpc>
                <a:spcPct val="110000"/>
              </a:lnSpc>
              <a:spcBef>
                <a:spcPts val="600"/>
              </a:spcBef>
              <a:spcAft>
                <a:spcPts val="0"/>
              </a:spcAft>
              <a:buClr>
                <a:srgbClr val="B6BDBD"/>
              </a:buClr>
              <a:buSzPts val="2400"/>
              <a:buFont typeface="Arial"/>
              <a:buNone/>
            </a:pPr>
            <a:endParaRPr sz="2400">
              <a:solidFill>
                <a:schemeClr val="lt1"/>
              </a:solidFill>
            </a:endParaRPr>
          </a:p>
          <a:p>
            <a:pPr marL="342900" lvl="0" indent="-342900" algn="l" rtl="0">
              <a:lnSpc>
                <a:spcPct val="110000"/>
              </a:lnSpc>
              <a:spcBef>
                <a:spcPts val="600"/>
              </a:spcBef>
              <a:spcAft>
                <a:spcPts val="0"/>
              </a:spcAft>
              <a:buClr>
                <a:schemeClr val="lt1"/>
              </a:buClr>
              <a:buSzPts val="2400"/>
              <a:buFont typeface="Arial"/>
              <a:buChar char="•"/>
            </a:pPr>
            <a:r>
              <a:rPr lang="en-US" sz="2400">
                <a:solidFill>
                  <a:schemeClr val="lt1"/>
                </a:solidFill>
                <a:latin typeface="Georgia"/>
                <a:ea typeface="Georgia"/>
                <a:cs typeface="Georgia"/>
                <a:sym typeface="Georgia"/>
              </a:rPr>
              <a:t>NOTE: We may want to delete slides that Bob inserted</a:t>
            </a:r>
            <a:endParaRPr/>
          </a:p>
        </p:txBody>
      </p:sp>
      <p:sp>
        <p:nvSpPr>
          <p:cNvPr id="793" name="Google Shape;793;g22af8cc902c_0_34"/>
          <p:cNvSpPr txBox="1">
            <a:spLocks noGrp="1"/>
          </p:cNvSpPr>
          <p:nvPr>
            <p:ph type="sldNum" idx="12"/>
          </p:nvPr>
        </p:nvSpPr>
        <p:spPr>
          <a:xfrm>
            <a:off x="8111490" y="4831087"/>
            <a:ext cx="300900" cy="146100"/>
          </a:xfrm>
          <a:prstGeom prst="rect">
            <a:avLst/>
          </a:prstGeom>
          <a:noFill/>
          <a:ln>
            <a:noFill/>
          </a:ln>
        </p:spPr>
        <p:txBody>
          <a:bodyPr spcFirstLastPara="1" wrap="square" lIns="0" tIns="0" rIns="0" bIns="0" anchor="ctr" anchorCtr="0">
            <a:spAutoFit/>
          </a:bodyPr>
          <a:lstStyle/>
          <a:p>
            <a:pPr marL="0" lvl="0" indent="0" algn="r" rtl="0">
              <a:spcBef>
                <a:spcPts val="0"/>
              </a:spcBef>
              <a:spcAft>
                <a:spcPts val="0"/>
              </a:spcAft>
              <a:buNone/>
            </a:pPr>
            <a:fld id="{00000000-1234-1234-1234-123412341234}" type="slidenum">
              <a:rPr lang="en-US"/>
              <a:t>63</a:t>
            </a:fld>
            <a:endParaRPr/>
          </a:p>
        </p:txBody>
      </p:sp>
      <p:sp>
        <p:nvSpPr>
          <p:cNvPr id="794" name="Google Shape;794;g22af8cc902c_0_34"/>
          <p:cNvSpPr txBox="1"/>
          <p:nvPr/>
        </p:nvSpPr>
        <p:spPr>
          <a:xfrm>
            <a:off x="888689" y="79722"/>
            <a:ext cx="7748700" cy="847800"/>
          </a:xfrm>
          <a:prstGeom prst="rect">
            <a:avLst/>
          </a:prstGeom>
          <a:noFill/>
          <a:ln>
            <a:noFill/>
          </a:ln>
        </p:spPr>
        <p:txBody>
          <a:bodyPr spcFirstLastPara="1" wrap="square" lIns="91425" tIns="45700" rIns="91425" bIns="45700" anchor="b" anchorCtr="0">
            <a:normAutofit/>
          </a:bodyPr>
          <a:lstStyle/>
          <a:p>
            <a:pPr marL="0" marR="0" lvl="0" indent="0" algn="ctr" rtl="0">
              <a:lnSpc>
                <a:spcPct val="90000"/>
              </a:lnSpc>
              <a:spcBef>
                <a:spcPts val="0"/>
              </a:spcBef>
              <a:spcAft>
                <a:spcPts val="0"/>
              </a:spcAft>
              <a:buClr>
                <a:schemeClr val="lt1"/>
              </a:buClr>
              <a:buSzPts val="3200"/>
              <a:buFont typeface="Georgia"/>
              <a:buNone/>
            </a:pPr>
            <a:r>
              <a:rPr lang="en-US" sz="3200" b="0" i="0" u="none" strike="noStrike" cap="none">
                <a:solidFill>
                  <a:schemeClr val="lt1"/>
                </a:solidFill>
                <a:latin typeface="Georgia"/>
                <a:ea typeface="Georgia"/>
                <a:cs typeface="Georgia"/>
                <a:sym typeface="Georgia"/>
              </a:rPr>
              <a:t>Framework</a:t>
            </a:r>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798"/>
        <p:cNvGrpSpPr/>
        <p:nvPr/>
      </p:nvGrpSpPr>
      <p:grpSpPr>
        <a:xfrm>
          <a:off x="0" y="0"/>
          <a:ext cx="0" cy="0"/>
          <a:chOff x="0" y="0"/>
          <a:chExt cx="0" cy="0"/>
        </a:xfrm>
      </p:grpSpPr>
      <p:sp>
        <p:nvSpPr>
          <p:cNvPr id="799" name="Google Shape;799;g22af8cc902c_0_40"/>
          <p:cNvSpPr txBox="1">
            <a:spLocks noGrp="1"/>
          </p:cNvSpPr>
          <p:nvPr>
            <p:ph type="body" idx="1"/>
          </p:nvPr>
        </p:nvSpPr>
        <p:spPr>
          <a:xfrm>
            <a:off x="731521" y="1143027"/>
            <a:ext cx="7748700" cy="3688200"/>
          </a:xfrm>
          <a:prstGeom prst="rect">
            <a:avLst/>
          </a:prstGeom>
          <a:noFill/>
          <a:ln>
            <a:noFill/>
          </a:ln>
        </p:spPr>
        <p:txBody>
          <a:bodyPr spcFirstLastPara="1" wrap="square" lIns="0" tIns="0" rIns="0" bIns="0" anchor="t" anchorCtr="0">
            <a:noAutofit/>
          </a:bodyPr>
          <a:lstStyle/>
          <a:p>
            <a:pPr marL="342900" lvl="0" indent="-342900" algn="l" rtl="0">
              <a:lnSpc>
                <a:spcPct val="110000"/>
              </a:lnSpc>
              <a:spcBef>
                <a:spcPts val="0"/>
              </a:spcBef>
              <a:spcAft>
                <a:spcPts val="0"/>
              </a:spcAft>
              <a:buClr>
                <a:schemeClr val="lt1"/>
              </a:buClr>
              <a:buSzPts val="2400"/>
              <a:buFont typeface="Arial"/>
              <a:buChar char="•"/>
            </a:pPr>
            <a:r>
              <a:rPr lang="en-US" sz="2400">
                <a:solidFill>
                  <a:schemeClr val="lt1"/>
                </a:solidFill>
                <a:latin typeface="Georgia"/>
                <a:ea typeface="Georgia"/>
                <a:cs typeface="Georgia"/>
                <a:sym typeface="Georgia"/>
              </a:rPr>
              <a:t>Central to discussions of resistance, vulnerability, resilience and adjustment</a:t>
            </a:r>
            <a:endParaRPr/>
          </a:p>
          <a:p>
            <a:pPr marL="342900" lvl="0" indent="-342900" algn="l" rtl="0">
              <a:lnSpc>
                <a:spcPct val="110000"/>
              </a:lnSpc>
              <a:spcBef>
                <a:spcPts val="600"/>
              </a:spcBef>
              <a:spcAft>
                <a:spcPts val="0"/>
              </a:spcAft>
              <a:buClr>
                <a:schemeClr val="lt1"/>
              </a:buClr>
              <a:buSzPts val="2400"/>
              <a:buFont typeface="Arial"/>
              <a:buChar char="•"/>
            </a:pPr>
            <a:r>
              <a:rPr lang="en-US" sz="2400">
                <a:solidFill>
                  <a:schemeClr val="lt1"/>
                </a:solidFill>
                <a:latin typeface="Georgia"/>
                <a:ea typeface="Georgia"/>
                <a:cs typeface="Georgia"/>
                <a:sym typeface="Georgia"/>
              </a:rPr>
              <a:t>Beware of analyses that do not sufficiently delineate dimensions of exposure</a:t>
            </a:r>
            <a:endParaRPr/>
          </a:p>
          <a:p>
            <a:pPr marL="342900" lvl="0" indent="-342900" algn="l" rtl="0">
              <a:lnSpc>
                <a:spcPct val="110000"/>
              </a:lnSpc>
              <a:spcBef>
                <a:spcPts val="600"/>
              </a:spcBef>
              <a:spcAft>
                <a:spcPts val="0"/>
              </a:spcAft>
              <a:buClr>
                <a:schemeClr val="lt1"/>
              </a:buClr>
              <a:buSzPts val="2400"/>
              <a:buFont typeface="Arial"/>
              <a:buChar char="•"/>
            </a:pPr>
            <a:r>
              <a:rPr lang="en-US" sz="2400">
                <a:solidFill>
                  <a:schemeClr val="lt1"/>
                </a:solidFill>
                <a:latin typeface="Georgia"/>
                <a:ea typeface="Georgia"/>
                <a:cs typeface="Georgia"/>
                <a:sym typeface="Georgia"/>
              </a:rPr>
              <a:t>Need to reinforce principle of dose of exposure in our public mental health approaches</a:t>
            </a:r>
            <a:endParaRPr/>
          </a:p>
          <a:p>
            <a:pPr marL="342900" lvl="0" indent="-342900" algn="l" rtl="0">
              <a:lnSpc>
                <a:spcPct val="110000"/>
              </a:lnSpc>
              <a:spcBef>
                <a:spcPts val="600"/>
              </a:spcBef>
              <a:spcAft>
                <a:spcPts val="0"/>
              </a:spcAft>
              <a:buClr>
                <a:schemeClr val="lt1"/>
              </a:buClr>
              <a:buSzPts val="2400"/>
              <a:buFont typeface="Arial"/>
              <a:buChar char="•"/>
            </a:pPr>
            <a:r>
              <a:rPr lang="en-US" sz="2400">
                <a:solidFill>
                  <a:schemeClr val="lt1"/>
                </a:solidFill>
                <a:latin typeface="Georgia"/>
                <a:ea typeface="Georgia"/>
                <a:cs typeface="Georgia"/>
                <a:sym typeface="Georgia"/>
              </a:rPr>
              <a:t>Critical intersections with health determinants, disparities, and inequities </a:t>
            </a:r>
            <a:endParaRPr/>
          </a:p>
          <a:p>
            <a:pPr marL="342900" lvl="0" indent="-190500" algn="l" rtl="0">
              <a:lnSpc>
                <a:spcPct val="110000"/>
              </a:lnSpc>
              <a:spcBef>
                <a:spcPts val="600"/>
              </a:spcBef>
              <a:spcAft>
                <a:spcPts val="0"/>
              </a:spcAft>
              <a:buClr>
                <a:srgbClr val="B6BDBD"/>
              </a:buClr>
              <a:buSzPts val="2400"/>
              <a:buFont typeface="Arial"/>
              <a:buNone/>
            </a:pPr>
            <a:endParaRPr sz="2400">
              <a:solidFill>
                <a:schemeClr val="lt1"/>
              </a:solidFill>
              <a:latin typeface="Georgia"/>
              <a:ea typeface="Georgia"/>
              <a:cs typeface="Georgia"/>
              <a:sym typeface="Georgia"/>
            </a:endParaRPr>
          </a:p>
          <a:p>
            <a:pPr marL="342900" lvl="0" indent="-190500" algn="l" rtl="0">
              <a:lnSpc>
                <a:spcPct val="110000"/>
              </a:lnSpc>
              <a:spcBef>
                <a:spcPts val="600"/>
              </a:spcBef>
              <a:spcAft>
                <a:spcPts val="0"/>
              </a:spcAft>
              <a:buClr>
                <a:srgbClr val="B6BDBD"/>
              </a:buClr>
              <a:buSzPts val="2400"/>
              <a:buFont typeface="Arial"/>
              <a:buNone/>
            </a:pPr>
            <a:endParaRPr sz="2400">
              <a:solidFill>
                <a:schemeClr val="lt1"/>
              </a:solidFill>
              <a:latin typeface="Georgia"/>
              <a:ea typeface="Georgia"/>
              <a:cs typeface="Georgia"/>
              <a:sym typeface="Georgia"/>
            </a:endParaRPr>
          </a:p>
          <a:p>
            <a:pPr marL="342900" lvl="0" indent="-190500" algn="l" rtl="0">
              <a:lnSpc>
                <a:spcPct val="110000"/>
              </a:lnSpc>
              <a:spcBef>
                <a:spcPts val="600"/>
              </a:spcBef>
              <a:spcAft>
                <a:spcPts val="0"/>
              </a:spcAft>
              <a:buClr>
                <a:srgbClr val="B6BDBD"/>
              </a:buClr>
              <a:buSzPts val="2400"/>
              <a:buFont typeface="Arial"/>
              <a:buNone/>
            </a:pPr>
            <a:endParaRPr sz="2400">
              <a:solidFill>
                <a:schemeClr val="lt1"/>
              </a:solidFill>
              <a:latin typeface="Georgia"/>
              <a:ea typeface="Georgia"/>
              <a:cs typeface="Georgia"/>
              <a:sym typeface="Georgia"/>
            </a:endParaRPr>
          </a:p>
          <a:p>
            <a:pPr marL="342900" lvl="0" indent="-190500" algn="l" rtl="0">
              <a:lnSpc>
                <a:spcPct val="110000"/>
              </a:lnSpc>
              <a:spcBef>
                <a:spcPts val="600"/>
              </a:spcBef>
              <a:spcAft>
                <a:spcPts val="0"/>
              </a:spcAft>
              <a:buClr>
                <a:srgbClr val="B6BDBD"/>
              </a:buClr>
              <a:buSzPts val="2400"/>
              <a:buFont typeface="Arial"/>
              <a:buNone/>
            </a:pPr>
            <a:endParaRPr sz="2400">
              <a:solidFill>
                <a:schemeClr val="lt1"/>
              </a:solidFill>
              <a:latin typeface="Georgia"/>
              <a:ea typeface="Georgia"/>
              <a:cs typeface="Georgia"/>
              <a:sym typeface="Georgia"/>
            </a:endParaRPr>
          </a:p>
          <a:p>
            <a:pPr marL="342900" lvl="0" indent="-190500" algn="l" rtl="0">
              <a:lnSpc>
                <a:spcPct val="110000"/>
              </a:lnSpc>
              <a:spcBef>
                <a:spcPts val="600"/>
              </a:spcBef>
              <a:spcAft>
                <a:spcPts val="0"/>
              </a:spcAft>
              <a:buClr>
                <a:srgbClr val="B6BDBD"/>
              </a:buClr>
              <a:buSzPts val="2400"/>
              <a:buFont typeface="Arial"/>
              <a:buNone/>
            </a:pPr>
            <a:endParaRPr sz="2400">
              <a:solidFill>
                <a:schemeClr val="lt1"/>
              </a:solidFill>
              <a:latin typeface="Georgia"/>
              <a:ea typeface="Georgia"/>
              <a:cs typeface="Georgia"/>
              <a:sym typeface="Georgia"/>
            </a:endParaRPr>
          </a:p>
          <a:p>
            <a:pPr marL="342900" lvl="0" indent="-342900" algn="l" rtl="0">
              <a:lnSpc>
                <a:spcPct val="110000"/>
              </a:lnSpc>
              <a:spcBef>
                <a:spcPts val="600"/>
              </a:spcBef>
              <a:spcAft>
                <a:spcPts val="0"/>
              </a:spcAft>
              <a:buClr>
                <a:schemeClr val="lt1"/>
              </a:buClr>
              <a:buSzPts val="2400"/>
              <a:buFont typeface="Arial"/>
              <a:buChar char="•"/>
            </a:pPr>
            <a:r>
              <a:rPr lang="en-US" sz="2400">
                <a:solidFill>
                  <a:schemeClr val="lt1"/>
                </a:solidFill>
                <a:latin typeface="Georgia"/>
                <a:ea typeface="Georgia"/>
                <a:cs typeface="Georgia"/>
                <a:sym typeface="Georgia"/>
              </a:rPr>
              <a:t>Critical intersections with </a:t>
            </a:r>
            <a:endParaRPr/>
          </a:p>
        </p:txBody>
      </p:sp>
      <p:sp>
        <p:nvSpPr>
          <p:cNvPr id="800" name="Google Shape;800;g22af8cc902c_0_40"/>
          <p:cNvSpPr txBox="1">
            <a:spLocks noGrp="1"/>
          </p:cNvSpPr>
          <p:nvPr>
            <p:ph type="sldNum" idx="12"/>
          </p:nvPr>
        </p:nvSpPr>
        <p:spPr>
          <a:xfrm>
            <a:off x="8111490" y="4831087"/>
            <a:ext cx="300900" cy="146100"/>
          </a:xfrm>
          <a:prstGeom prst="rect">
            <a:avLst/>
          </a:prstGeom>
          <a:noFill/>
          <a:ln>
            <a:noFill/>
          </a:ln>
        </p:spPr>
        <p:txBody>
          <a:bodyPr spcFirstLastPara="1" wrap="square" lIns="0" tIns="0" rIns="0" bIns="0" anchor="ctr" anchorCtr="0">
            <a:spAutoFit/>
          </a:bodyPr>
          <a:lstStyle/>
          <a:p>
            <a:pPr marL="0" lvl="0" indent="0" algn="r" rtl="0">
              <a:spcBef>
                <a:spcPts val="0"/>
              </a:spcBef>
              <a:spcAft>
                <a:spcPts val="0"/>
              </a:spcAft>
              <a:buNone/>
            </a:pPr>
            <a:fld id="{00000000-1234-1234-1234-123412341234}" type="slidenum">
              <a:rPr lang="en-US"/>
              <a:t>64</a:t>
            </a:fld>
            <a:endParaRPr/>
          </a:p>
        </p:txBody>
      </p:sp>
      <p:sp>
        <p:nvSpPr>
          <p:cNvPr id="801" name="Google Shape;801;g22af8cc902c_0_40"/>
          <p:cNvSpPr txBox="1"/>
          <p:nvPr/>
        </p:nvSpPr>
        <p:spPr>
          <a:xfrm>
            <a:off x="888689" y="79722"/>
            <a:ext cx="7748700" cy="847800"/>
          </a:xfrm>
          <a:prstGeom prst="rect">
            <a:avLst/>
          </a:prstGeom>
          <a:noFill/>
          <a:ln>
            <a:noFill/>
          </a:ln>
        </p:spPr>
        <p:txBody>
          <a:bodyPr spcFirstLastPara="1" wrap="square" lIns="91425" tIns="45700" rIns="91425" bIns="45700" anchor="b" anchorCtr="0">
            <a:normAutofit/>
          </a:bodyPr>
          <a:lstStyle/>
          <a:p>
            <a:pPr marL="0" marR="0" lvl="0" indent="0" algn="ctr" rtl="0">
              <a:lnSpc>
                <a:spcPct val="90000"/>
              </a:lnSpc>
              <a:spcBef>
                <a:spcPts val="0"/>
              </a:spcBef>
              <a:spcAft>
                <a:spcPts val="0"/>
              </a:spcAft>
              <a:buClr>
                <a:schemeClr val="lt1"/>
              </a:buClr>
              <a:buSzPts val="3200"/>
              <a:buFont typeface="Georgia"/>
              <a:buNone/>
            </a:pPr>
            <a:r>
              <a:rPr lang="en-US" sz="3200" b="0" i="0" u="none" strike="noStrike" cap="none">
                <a:solidFill>
                  <a:schemeClr val="lt1"/>
                </a:solidFill>
                <a:latin typeface="Georgia"/>
                <a:ea typeface="Georgia"/>
                <a:cs typeface="Georgia"/>
                <a:sym typeface="Georgia"/>
              </a:rPr>
              <a:t>Principle of Dose of Exposure </a:t>
            </a:r>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805"/>
        <p:cNvGrpSpPr/>
        <p:nvPr/>
      </p:nvGrpSpPr>
      <p:grpSpPr>
        <a:xfrm>
          <a:off x="0" y="0"/>
          <a:ext cx="0" cy="0"/>
          <a:chOff x="0" y="0"/>
          <a:chExt cx="0" cy="0"/>
        </a:xfrm>
      </p:grpSpPr>
      <p:sp>
        <p:nvSpPr>
          <p:cNvPr id="806" name="Google Shape;806;p56"/>
          <p:cNvSpPr txBox="1">
            <a:spLocks noGrp="1"/>
          </p:cNvSpPr>
          <p:nvPr>
            <p:ph type="title"/>
          </p:nvPr>
        </p:nvSpPr>
        <p:spPr>
          <a:xfrm>
            <a:off x="457200" y="274320"/>
            <a:ext cx="7772400" cy="548640"/>
          </a:xfrm>
          <a:prstGeom prst="rect">
            <a:avLst/>
          </a:prstGeom>
          <a:solidFill>
            <a:srgbClr val="315470"/>
          </a:solidFill>
          <a:ln w="9525" cap="flat" cmpd="sng">
            <a:solidFill>
              <a:schemeClr val="lt1"/>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lt1"/>
              </a:buClr>
              <a:buSzPts val="2400"/>
              <a:buFont typeface="Georgia"/>
              <a:buNone/>
            </a:pPr>
            <a:r>
              <a:rPr lang="en-US" b="1"/>
              <a:t>CONCLUSIONS</a:t>
            </a:r>
            <a:endParaRPr/>
          </a:p>
        </p:txBody>
      </p:sp>
      <p:sp>
        <p:nvSpPr>
          <p:cNvPr id="807" name="Google Shape;807;p56"/>
          <p:cNvSpPr txBox="1">
            <a:spLocks noGrp="1"/>
          </p:cNvSpPr>
          <p:nvPr>
            <p:ph type="sldNum" idx="12"/>
          </p:nvPr>
        </p:nvSpPr>
        <p:spPr>
          <a:xfrm>
            <a:off x="8111490" y="4831087"/>
            <a:ext cx="300989" cy="146194"/>
          </a:xfrm>
          <a:prstGeom prst="rect">
            <a:avLst/>
          </a:prstGeom>
          <a:noFill/>
          <a:ln>
            <a:noFill/>
          </a:ln>
        </p:spPr>
        <p:txBody>
          <a:bodyPr spcFirstLastPara="1" wrap="square" lIns="0" tIns="0" rIns="0" bIns="0" anchor="ctr" anchorCtr="0">
            <a:spAutoFit/>
          </a:bodyPr>
          <a:lstStyle/>
          <a:p>
            <a:pPr marL="0" lvl="0" indent="0" algn="r" rtl="0">
              <a:spcBef>
                <a:spcPts val="0"/>
              </a:spcBef>
              <a:spcAft>
                <a:spcPts val="0"/>
              </a:spcAft>
              <a:buNone/>
            </a:pPr>
            <a:fld id="{00000000-1234-1234-1234-123412341234}" type="slidenum">
              <a:rPr lang="en-US"/>
              <a:t>65</a:t>
            </a:fld>
            <a:endParaRPr/>
          </a:p>
        </p:txBody>
      </p:sp>
      <p:sp>
        <p:nvSpPr>
          <p:cNvPr id="808" name="Google Shape;808;p56"/>
          <p:cNvSpPr txBox="1">
            <a:spLocks noGrp="1"/>
          </p:cNvSpPr>
          <p:nvPr>
            <p:ph type="body" idx="2"/>
          </p:nvPr>
        </p:nvSpPr>
        <p:spPr>
          <a:xfrm>
            <a:off x="513925" y="1537322"/>
            <a:ext cx="7597565" cy="2762829"/>
          </a:xfrm>
          <a:prstGeom prst="rect">
            <a:avLst/>
          </a:prstGeom>
          <a:noFill/>
          <a:ln>
            <a:noFill/>
          </a:ln>
        </p:spPr>
        <p:txBody>
          <a:bodyPr spcFirstLastPara="1" wrap="square" lIns="0" tIns="0" rIns="0" bIns="0" anchor="t" anchorCtr="0">
            <a:noAutofit/>
          </a:bodyPr>
          <a:lstStyle/>
          <a:p>
            <a:pPr marL="0" lvl="0" indent="0" algn="l" rtl="0">
              <a:lnSpc>
                <a:spcPct val="120000"/>
              </a:lnSpc>
              <a:spcBef>
                <a:spcPts val="0"/>
              </a:spcBef>
              <a:spcAft>
                <a:spcPts val="0"/>
              </a:spcAft>
              <a:buClr>
                <a:schemeClr val="lt1"/>
              </a:buClr>
              <a:buSzPts val="1800"/>
              <a:buNone/>
            </a:pPr>
            <a:r>
              <a:rPr lang="en-US" sz="1800">
                <a:solidFill>
                  <a:schemeClr val="lt1"/>
                </a:solidFill>
                <a:latin typeface="Georgia"/>
                <a:ea typeface="Georgia"/>
                <a:cs typeface="Georgia"/>
                <a:sym typeface="Georgia"/>
              </a:rPr>
              <a:t>COVID has had the greatest negative impact on the physical and mental health of youth and families who were already facing inadequate health care access, quality, and services. </a:t>
            </a:r>
            <a:endParaRPr/>
          </a:p>
          <a:p>
            <a:pPr marL="0" lvl="0" indent="0" algn="l" rtl="0">
              <a:lnSpc>
                <a:spcPct val="120000"/>
              </a:lnSpc>
              <a:spcBef>
                <a:spcPts val="2400"/>
              </a:spcBef>
              <a:spcAft>
                <a:spcPts val="0"/>
              </a:spcAft>
              <a:buClr>
                <a:schemeClr val="lt1"/>
              </a:buClr>
              <a:buSzPts val="1800"/>
              <a:buNone/>
            </a:pPr>
            <a:r>
              <a:rPr lang="en-US" sz="1800">
                <a:solidFill>
                  <a:schemeClr val="lt1"/>
                </a:solidFill>
                <a:latin typeface="Georgia"/>
                <a:ea typeface="Georgia"/>
                <a:cs typeface="Georgia"/>
                <a:sym typeface="Georgia"/>
              </a:rPr>
              <a:t>These are children who are from disproportionately Black, Latino, and Native American populations; those who live in households with low incomes; and have unmet physical and mental health problems. </a:t>
            </a:r>
            <a:endParaRPr/>
          </a:p>
          <a:p>
            <a:pPr marL="0" lvl="0" indent="0" algn="l" rtl="0">
              <a:lnSpc>
                <a:spcPct val="120000"/>
              </a:lnSpc>
              <a:spcBef>
                <a:spcPts val="2400"/>
              </a:spcBef>
              <a:spcAft>
                <a:spcPts val="0"/>
              </a:spcAft>
              <a:buClr>
                <a:schemeClr val="dk1"/>
              </a:buClr>
              <a:buSzPts val="1800"/>
              <a:buNone/>
            </a:pPr>
            <a:endParaRPr sz="1800">
              <a:solidFill>
                <a:schemeClr val="lt1"/>
              </a:solidFill>
            </a:endParaRPr>
          </a:p>
          <a:p>
            <a:pPr marL="0" lvl="0" indent="0" algn="l" rtl="0">
              <a:lnSpc>
                <a:spcPct val="120000"/>
              </a:lnSpc>
              <a:spcBef>
                <a:spcPts val="2400"/>
              </a:spcBef>
              <a:spcAft>
                <a:spcPts val="0"/>
              </a:spcAft>
              <a:buClr>
                <a:schemeClr val="dk1"/>
              </a:buClr>
              <a:buSzPts val="1800"/>
              <a:buNone/>
            </a:pPr>
            <a:endParaRPr sz="1800" b="1">
              <a:solidFill>
                <a:schemeClr val="lt1"/>
              </a:solidFill>
            </a:endParaRPr>
          </a:p>
          <a:p>
            <a:pPr marL="0" lvl="0" indent="0" algn="l" rtl="0">
              <a:lnSpc>
                <a:spcPct val="120000"/>
              </a:lnSpc>
              <a:spcBef>
                <a:spcPts val="2400"/>
              </a:spcBef>
              <a:spcAft>
                <a:spcPts val="0"/>
              </a:spcAft>
              <a:buClr>
                <a:schemeClr val="dk1"/>
              </a:buClr>
              <a:buSzPts val="1050"/>
              <a:buNone/>
            </a:pPr>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812"/>
        <p:cNvGrpSpPr/>
        <p:nvPr/>
      </p:nvGrpSpPr>
      <p:grpSpPr>
        <a:xfrm>
          <a:off x="0" y="0"/>
          <a:ext cx="0" cy="0"/>
          <a:chOff x="0" y="0"/>
          <a:chExt cx="0" cy="0"/>
        </a:xfrm>
      </p:grpSpPr>
      <p:sp>
        <p:nvSpPr>
          <p:cNvPr id="813" name="Google Shape;813;p57"/>
          <p:cNvSpPr txBox="1">
            <a:spLocks noGrp="1"/>
          </p:cNvSpPr>
          <p:nvPr>
            <p:ph type="title"/>
          </p:nvPr>
        </p:nvSpPr>
        <p:spPr>
          <a:xfrm>
            <a:off x="457200" y="274320"/>
            <a:ext cx="7772400" cy="548640"/>
          </a:xfrm>
          <a:prstGeom prst="rect">
            <a:avLst/>
          </a:prstGeom>
          <a:solidFill>
            <a:srgbClr val="315470"/>
          </a:solidFill>
          <a:ln w="9525" cap="flat" cmpd="sng">
            <a:solidFill>
              <a:schemeClr val="lt1"/>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lt1"/>
              </a:buClr>
              <a:buSzPts val="2400"/>
              <a:buFont typeface="Georgia"/>
              <a:buNone/>
            </a:pPr>
            <a:r>
              <a:rPr lang="en-US" b="1"/>
              <a:t>CONCLUSIONS</a:t>
            </a:r>
            <a:endParaRPr/>
          </a:p>
        </p:txBody>
      </p:sp>
      <p:sp>
        <p:nvSpPr>
          <p:cNvPr id="814" name="Google Shape;814;p57"/>
          <p:cNvSpPr txBox="1">
            <a:spLocks noGrp="1"/>
          </p:cNvSpPr>
          <p:nvPr>
            <p:ph type="sldNum" idx="12"/>
          </p:nvPr>
        </p:nvSpPr>
        <p:spPr>
          <a:xfrm>
            <a:off x="8111490" y="4831087"/>
            <a:ext cx="300989" cy="146194"/>
          </a:xfrm>
          <a:prstGeom prst="rect">
            <a:avLst/>
          </a:prstGeom>
          <a:noFill/>
          <a:ln>
            <a:noFill/>
          </a:ln>
        </p:spPr>
        <p:txBody>
          <a:bodyPr spcFirstLastPara="1" wrap="square" lIns="0" tIns="0" rIns="0" bIns="0" anchor="ctr" anchorCtr="0">
            <a:spAutoFit/>
          </a:bodyPr>
          <a:lstStyle/>
          <a:p>
            <a:pPr marL="0" lvl="0" indent="0" algn="r" rtl="0">
              <a:spcBef>
                <a:spcPts val="0"/>
              </a:spcBef>
              <a:spcAft>
                <a:spcPts val="0"/>
              </a:spcAft>
              <a:buNone/>
            </a:pPr>
            <a:fld id="{00000000-1234-1234-1234-123412341234}" type="slidenum">
              <a:rPr lang="en-US"/>
              <a:t>66</a:t>
            </a:fld>
            <a:endParaRPr/>
          </a:p>
        </p:txBody>
      </p:sp>
      <p:sp>
        <p:nvSpPr>
          <p:cNvPr id="815" name="Google Shape;815;p57"/>
          <p:cNvSpPr txBox="1">
            <a:spLocks noGrp="1"/>
          </p:cNvSpPr>
          <p:nvPr>
            <p:ph type="body" idx="2"/>
          </p:nvPr>
        </p:nvSpPr>
        <p:spPr>
          <a:xfrm>
            <a:off x="513925" y="1537322"/>
            <a:ext cx="7681808" cy="2184401"/>
          </a:xfrm>
          <a:prstGeom prst="rect">
            <a:avLst/>
          </a:prstGeom>
          <a:noFill/>
          <a:ln>
            <a:noFill/>
          </a:ln>
        </p:spPr>
        <p:txBody>
          <a:bodyPr spcFirstLastPara="1" wrap="square" lIns="0" tIns="0" rIns="0" bIns="0" anchor="t" anchorCtr="0">
            <a:noAutofit/>
          </a:bodyPr>
          <a:lstStyle/>
          <a:p>
            <a:pPr marL="0" lvl="0" indent="0" algn="l" rtl="0">
              <a:lnSpc>
                <a:spcPct val="120000"/>
              </a:lnSpc>
              <a:spcBef>
                <a:spcPts val="0"/>
              </a:spcBef>
              <a:spcAft>
                <a:spcPts val="0"/>
              </a:spcAft>
              <a:buClr>
                <a:schemeClr val="lt1"/>
              </a:buClr>
              <a:buSzPts val="1800"/>
              <a:buNone/>
            </a:pPr>
            <a:r>
              <a:rPr lang="en-US" sz="1800">
                <a:solidFill>
                  <a:schemeClr val="lt1"/>
                </a:solidFill>
                <a:latin typeface="Georgia"/>
                <a:ea typeface="Georgia"/>
                <a:cs typeface="Georgia"/>
                <a:sym typeface="Georgia"/>
              </a:rPr>
              <a:t>Available data on the developmental, educational, physical and mental and other health and wellbeing  effects of the COVID-19 pandemic are incomplete</a:t>
            </a:r>
            <a:endParaRPr/>
          </a:p>
          <a:p>
            <a:pPr marL="0" lvl="0" indent="0" algn="l" rtl="0">
              <a:lnSpc>
                <a:spcPct val="120000"/>
              </a:lnSpc>
              <a:spcBef>
                <a:spcPts val="2400"/>
              </a:spcBef>
              <a:spcAft>
                <a:spcPts val="0"/>
              </a:spcAft>
              <a:buClr>
                <a:schemeClr val="lt1"/>
              </a:buClr>
              <a:buSzPts val="1800"/>
              <a:buNone/>
            </a:pPr>
            <a:r>
              <a:rPr lang="en-US" sz="1800">
                <a:solidFill>
                  <a:schemeClr val="lt1"/>
                </a:solidFill>
                <a:latin typeface="Georgia"/>
                <a:ea typeface="Georgia"/>
                <a:cs typeface="Georgia"/>
                <a:sym typeface="Georgia"/>
              </a:rPr>
              <a:t>There is still much unknown about the long-term effects that the pandemic may have on children, adolescents, young adults and their families and communities over time. </a:t>
            </a:r>
            <a:endParaRPr/>
          </a:p>
          <a:p>
            <a:pPr marL="0" lvl="0" indent="0" algn="l" rtl="0">
              <a:lnSpc>
                <a:spcPct val="120000"/>
              </a:lnSpc>
              <a:spcBef>
                <a:spcPts val="2400"/>
              </a:spcBef>
              <a:spcAft>
                <a:spcPts val="0"/>
              </a:spcAft>
              <a:buClr>
                <a:schemeClr val="dk1"/>
              </a:buClr>
              <a:buSzPts val="1800"/>
              <a:buNone/>
            </a:pPr>
            <a:endParaRPr sz="1800">
              <a:solidFill>
                <a:schemeClr val="lt1"/>
              </a:solidFill>
            </a:endParaRPr>
          </a:p>
          <a:p>
            <a:pPr marL="0" lvl="0" indent="0" algn="l" rtl="0">
              <a:lnSpc>
                <a:spcPct val="120000"/>
              </a:lnSpc>
              <a:spcBef>
                <a:spcPts val="2400"/>
              </a:spcBef>
              <a:spcAft>
                <a:spcPts val="0"/>
              </a:spcAft>
              <a:buClr>
                <a:schemeClr val="dk1"/>
              </a:buClr>
              <a:buSzPts val="1800"/>
              <a:buNone/>
            </a:pPr>
            <a:endParaRPr sz="1800" b="1">
              <a:solidFill>
                <a:schemeClr val="lt1"/>
              </a:solidFill>
            </a:endParaRPr>
          </a:p>
          <a:p>
            <a:pPr marL="0" lvl="0" indent="0" algn="l" rtl="0">
              <a:lnSpc>
                <a:spcPct val="120000"/>
              </a:lnSpc>
              <a:spcBef>
                <a:spcPts val="2400"/>
              </a:spcBef>
              <a:spcAft>
                <a:spcPts val="0"/>
              </a:spcAft>
              <a:buClr>
                <a:schemeClr val="dk1"/>
              </a:buClr>
              <a:buSzPts val="1050"/>
              <a:buNone/>
            </a:pPr>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820"/>
        <p:cNvGrpSpPr/>
        <p:nvPr/>
      </p:nvGrpSpPr>
      <p:grpSpPr>
        <a:xfrm>
          <a:off x="0" y="0"/>
          <a:ext cx="0" cy="0"/>
          <a:chOff x="0" y="0"/>
          <a:chExt cx="0" cy="0"/>
        </a:xfrm>
      </p:grpSpPr>
      <p:sp>
        <p:nvSpPr>
          <p:cNvPr id="821" name="Google Shape;821;g25526988c42_1_2"/>
          <p:cNvSpPr txBox="1">
            <a:spLocks noGrp="1"/>
          </p:cNvSpPr>
          <p:nvPr>
            <p:ph type="sldNum" idx="12"/>
          </p:nvPr>
        </p:nvSpPr>
        <p:spPr>
          <a:xfrm>
            <a:off x="8111490" y="4831087"/>
            <a:ext cx="300900" cy="146100"/>
          </a:xfrm>
          <a:prstGeom prst="rect">
            <a:avLst/>
          </a:prstGeom>
        </p:spPr>
        <p:txBody>
          <a:bodyPr spcFirstLastPara="1" wrap="square" lIns="0" tIns="0" rIns="0" bIns="0" anchor="ctr" anchorCtr="0">
            <a:spAutoFit/>
          </a:bodyPr>
          <a:lstStyle/>
          <a:p>
            <a:pPr marL="0" lvl="0" indent="0" algn="r" rtl="0">
              <a:spcBef>
                <a:spcPts val="0"/>
              </a:spcBef>
              <a:spcAft>
                <a:spcPts val="0"/>
              </a:spcAft>
              <a:buNone/>
            </a:pPr>
            <a:fld id="{00000000-1234-1234-1234-123412341234}" type="slidenum">
              <a:rPr lang="en-US"/>
              <a:t>67</a:t>
            </a:fld>
            <a:endParaRPr/>
          </a:p>
        </p:txBody>
      </p:sp>
      <p:pic>
        <p:nvPicPr>
          <p:cNvPr id="822" name="Google Shape;822;g25526988c42_1_2"/>
          <p:cNvPicPr preferRelativeResize="0"/>
          <p:nvPr/>
        </p:nvPicPr>
        <p:blipFill>
          <a:blip r:embed="rId3">
            <a:alphaModFix/>
          </a:blip>
          <a:stretch>
            <a:fillRect/>
          </a:stretch>
        </p:blipFill>
        <p:spPr>
          <a:xfrm>
            <a:off x="441775" y="584200"/>
            <a:ext cx="7869699" cy="32261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Google Shape;262;p6"/>
          <p:cNvSpPr txBox="1">
            <a:spLocks noGrp="1"/>
          </p:cNvSpPr>
          <p:nvPr>
            <p:ph type="title"/>
          </p:nvPr>
        </p:nvSpPr>
        <p:spPr>
          <a:xfrm>
            <a:off x="358892" y="271336"/>
            <a:ext cx="2514936" cy="468726"/>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dk2"/>
              </a:buClr>
              <a:buSzPts val="2400"/>
              <a:buFont typeface="Georgia"/>
              <a:buNone/>
            </a:pPr>
            <a:r>
              <a:rPr lang="en-US"/>
              <a:t>Population Focus</a:t>
            </a:r>
            <a:endParaRPr/>
          </a:p>
        </p:txBody>
      </p:sp>
      <p:sp>
        <p:nvSpPr>
          <p:cNvPr id="263" name="Google Shape;263;p6"/>
          <p:cNvSpPr txBox="1">
            <a:spLocks noGrp="1"/>
          </p:cNvSpPr>
          <p:nvPr>
            <p:ph type="sldNum" idx="12"/>
          </p:nvPr>
        </p:nvSpPr>
        <p:spPr>
          <a:xfrm>
            <a:off x="8111490" y="4831087"/>
            <a:ext cx="300989" cy="146194"/>
          </a:xfrm>
          <a:prstGeom prst="rect">
            <a:avLst/>
          </a:prstGeom>
          <a:noFill/>
          <a:ln>
            <a:noFill/>
          </a:ln>
        </p:spPr>
        <p:txBody>
          <a:bodyPr spcFirstLastPara="1" wrap="square" lIns="0" tIns="0" rIns="0" bIns="0" anchor="ctr" anchorCtr="0">
            <a:spAutoFit/>
          </a:bodyPr>
          <a:lstStyle/>
          <a:p>
            <a:pPr marL="0" lvl="0" indent="0" algn="r" rtl="0">
              <a:spcBef>
                <a:spcPts val="0"/>
              </a:spcBef>
              <a:spcAft>
                <a:spcPts val="0"/>
              </a:spcAft>
              <a:buNone/>
            </a:pPr>
            <a:fld id="{00000000-1234-1234-1234-123412341234}" type="slidenum">
              <a:rPr lang="en-US"/>
              <a:t>7</a:t>
            </a:fld>
            <a:endParaRPr/>
          </a:p>
        </p:txBody>
      </p:sp>
      <p:sp>
        <p:nvSpPr>
          <p:cNvPr id="264" name="Google Shape;264;p6"/>
          <p:cNvSpPr txBox="1">
            <a:spLocks noGrp="1"/>
          </p:cNvSpPr>
          <p:nvPr>
            <p:ph type="body" idx="2"/>
          </p:nvPr>
        </p:nvSpPr>
        <p:spPr>
          <a:xfrm>
            <a:off x="4501843" y="740062"/>
            <a:ext cx="4142593" cy="4062868"/>
          </a:xfrm>
          <a:prstGeom prst="rect">
            <a:avLst/>
          </a:prstGeom>
          <a:noFill/>
          <a:ln>
            <a:noFill/>
          </a:ln>
        </p:spPr>
        <p:txBody>
          <a:bodyPr spcFirstLastPara="1" wrap="square" lIns="0" tIns="0" rIns="0" bIns="0" anchor="t" anchorCtr="0">
            <a:noAutofit/>
          </a:bodyPr>
          <a:lstStyle/>
          <a:p>
            <a:pPr marL="0" lvl="0" indent="0" algn="l" rtl="0">
              <a:lnSpc>
                <a:spcPct val="120000"/>
              </a:lnSpc>
              <a:spcBef>
                <a:spcPts val="0"/>
              </a:spcBef>
              <a:spcAft>
                <a:spcPts val="0"/>
              </a:spcAft>
              <a:buClr>
                <a:schemeClr val="dk1"/>
              </a:buClr>
              <a:buSzPts val="2000"/>
              <a:buNone/>
            </a:pPr>
            <a:r>
              <a:rPr lang="en-US" sz="2000" b="1"/>
              <a:t>Defining “High Risk”</a:t>
            </a:r>
            <a:endParaRPr/>
          </a:p>
          <a:p>
            <a:pPr marL="0" lvl="1" indent="0" algn="l" rtl="0">
              <a:lnSpc>
                <a:spcPct val="120000"/>
              </a:lnSpc>
              <a:spcBef>
                <a:spcPts val="1500"/>
              </a:spcBef>
              <a:spcAft>
                <a:spcPts val="0"/>
              </a:spcAft>
              <a:buClr>
                <a:schemeClr val="dk1"/>
              </a:buClr>
              <a:buSzPts val="1800"/>
              <a:buNone/>
            </a:pPr>
            <a:r>
              <a:rPr lang="en-US" sz="1800"/>
              <a:t>Defined “high risk” as those most disproportionately impacted: Black, Latino, Native American, and low-income</a:t>
            </a:r>
            <a:endParaRPr/>
          </a:p>
          <a:p>
            <a:pPr marL="0" lvl="1" indent="0" algn="l" rtl="0">
              <a:lnSpc>
                <a:spcPct val="100000"/>
              </a:lnSpc>
              <a:spcBef>
                <a:spcPts val="1500"/>
              </a:spcBef>
              <a:spcAft>
                <a:spcPts val="0"/>
              </a:spcAft>
              <a:buClr>
                <a:schemeClr val="dk1"/>
              </a:buClr>
              <a:buSzPts val="2000"/>
              <a:buNone/>
            </a:pPr>
            <a:endParaRPr sz="2000"/>
          </a:p>
          <a:p>
            <a:pPr marL="0" lvl="0" indent="0" algn="l" rtl="0">
              <a:lnSpc>
                <a:spcPct val="120000"/>
              </a:lnSpc>
              <a:spcBef>
                <a:spcPts val="1200"/>
              </a:spcBef>
              <a:spcAft>
                <a:spcPts val="0"/>
              </a:spcAft>
              <a:buClr>
                <a:schemeClr val="dk1"/>
              </a:buClr>
              <a:buSzPts val="2000"/>
              <a:buNone/>
            </a:pPr>
            <a:r>
              <a:rPr lang="en-US" sz="2000" b="1"/>
              <a:t>Age Focus</a:t>
            </a:r>
            <a:endParaRPr/>
          </a:p>
          <a:p>
            <a:pPr marL="0" lvl="0" indent="0" algn="l" rtl="0">
              <a:lnSpc>
                <a:spcPct val="120000"/>
              </a:lnSpc>
              <a:spcBef>
                <a:spcPts val="600"/>
              </a:spcBef>
              <a:spcAft>
                <a:spcPts val="0"/>
              </a:spcAft>
              <a:buClr>
                <a:schemeClr val="dk1"/>
              </a:buClr>
              <a:buSzPts val="1800"/>
              <a:buNone/>
            </a:pPr>
            <a:r>
              <a:rPr lang="en-US" sz="1800"/>
              <a:t>Children as primarily birth through age 18, with additional focus on 18-24 in some areas</a:t>
            </a:r>
            <a:endParaRPr sz="1800"/>
          </a:p>
        </p:txBody>
      </p:sp>
      <p:pic>
        <p:nvPicPr>
          <p:cNvPr id="265" name="Google Shape;265;p6" descr="A page of a book with writing&#10;&#10;Description automatically generated with low confidence"/>
          <p:cNvPicPr preferRelativeResize="0"/>
          <p:nvPr/>
        </p:nvPicPr>
        <p:blipFill rotWithShape="1">
          <a:blip r:embed="rId3">
            <a:alphaModFix/>
          </a:blip>
          <a:srcRect/>
          <a:stretch/>
        </p:blipFill>
        <p:spPr>
          <a:xfrm>
            <a:off x="358892" y="868371"/>
            <a:ext cx="3275656" cy="363144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271" name="Google Shape;271;p7"/>
          <p:cNvSpPr txBox="1">
            <a:spLocks noGrp="1"/>
          </p:cNvSpPr>
          <p:nvPr>
            <p:ph type="title"/>
          </p:nvPr>
        </p:nvSpPr>
        <p:spPr>
          <a:xfrm>
            <a:off x="497205" y="327660"/>
            <a:ext cx="7201864" cy="644007"/>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dk2"/>
              </a:buClr>
              <a:buSzPts val="2400"/>
              <a:buFont typeface="Georgia"/>
              <a:buNone/>
            </a:pPr>
            <a:r>
              <a:rPr lang="en-US"/>
              <a:t>Study Methods</a:t>
            </a:r>
            <a:endParaRPr/>
          </a:p>
        </p:txBody>
      </p:sp>
      <p:sp>
        <p:nvSpPr>
          <p:cNvPr id="272" name="Google Shape;272;p7"/>
          <p:cNvSpPr txBox="1">
            <a:spLocks noGrp="1"/>
          </p:cNvSpPr>
          <p:nvPr>
            <p:ph type="body" idx="1"/>
          </p:nvPr>
        </p:nvSpPr>
        <p:spPr>
          <a:xfrm>
            <a:off x="497205" y="985885"/>
            <a:ext cx="2377440" cy="3635082"/>
          </a:xfrm>
          <a:prstGeom prst="rect">
            <a:avLst/>
          </a:prstGeom>
          <a:noFill/>
          <a:ln w="50800" cap="flat" cmpd="sng">
            <a:solidFill>
              <a:srgbClr val="7C2629"/>
            </a:solidFill>
            <a:prstDash val="solid"/>
            <a:round/>
            <a:headEnd type="none" w="sm" len="sm"/>
            <a:tailEnd type="none" w="sm" len="sm"/>
          </a:ln>
        </p:spPr>
        <p:txBody>
          <a:bodyPr spcFirstLastPara="1" wrap="square" lIns="0" tIns="0" rIns="0" bIns="0" anchor="t" anchorCtr="0">
            <a:noAutofit/>
          </a:bodyPr>
          <a:lstStyle/>
          <a:p>
            <a:pPr marL="0" lvl="0" indent="0" algn="ctr" rtl="0">
              <a:lnSpc>
                <a:spcPct val="100000"/>
              </a:lnSpc>
              <a:spcBef>
                <a:spcPts val="0"/>
              </a:spcBef>
              <a:spcAft>
                <a:spcPts val="0"/>
              </a:spcAft>
              <a:buClr>
                <a:schemeClr val="dk1"/>
              </a:buClr>
              <a:buSzPts val="800"/>
              <a:buNone/>
            </a:pPr>
            <a:endParaRPr sz="800" b="1">
              <a:solidFill>
                <a:srgbClr val="4148C2"/>
              </a:solidFill>
              <a:latin typeface="Georgia"/>
              <a:ea typeface="Georgia"/>
              <a:cs typeface="Georgia"/>
              <a:sym typeface="Georgia"/>
            </a:endParaRPr>
          </a:p>
          <a:p>
            <a:pPr marL="0" lvl="0" indent="0" algn="ctr" rtl="0">
              <a:lnSpc>
                <a:spcPct val="100000"/>
              </a:lnSpc>
              <a:spcBef>
                <a:spcPts val="600"/>
              </a:spcBef>
              <a:spcAft>
                <a:spcPts val="0"/>
              </a:spcAft>
              <a:buClr>
                <a:srgbClr val="7C2629"/>
              </a:buClr>
              <a:buSzPts val="1600"/>
              <a:buNone/>
            </a:pPr>
            <a:r>
              <a:rPr lang="en-US" sz="1600" b="1">
                <a:solidFill>
                  <a:srgbClr val="7C2629"/>
                </a:solidFill>
                <a:latin typeface="Georgia"/>
                <a:ea typeface="Georgia"/>
                <a:cs typeface="Georgia"/>
                <a:sym typeface="Georgia"/>
              </a:rPr>
              <a:t>Literature Review</a:t>
            </a:r>
            <a:endParaRPr/>
          </a:p>
          <a:p>
            <a:pPr marL="173038" lvl="0" indent="-71438" algn="l" rtl="0">
              <a:lnSpc>
                <a:spcPct val="100000"/>
              </a:lnSpc>
              <a:spcBef>
                <a:spcPts val="600"/>
              </a:spcBef>
              <a:spcAft>
                <a:spcPts val="0"/>
              </a:spcAft>
              <a:buClr>
                <a:schemeClr val="dk1"/>
              </a:buClr>
              <a:buSzPts val="1600"/>
              <a:buNone/>
            </a:pPr>
            <a:endParaRPr sz="1600"/>
          </a:p>
          <a:p>
            <a:pPr marL="171450" lvl="1" indent="0" algn="l" rtl="0">
              <a:lnSpc>
                <a:spcPct val="120000"/>
              </a:lnSpc>
              <a:spcBef>
                <a:spcPts val="300"/>
              </a:spcBef>
              <a:spcAft>
                <a:spcPts val="0"/>
              </a:spcAft>
              <a:buClr>
                <a:schemeClr val="dk1"/>
              </a:buClr>
              <a:buSzPts val="1600"/>
              <a:buNone/>
            </a:pPr>
            <a:r>
              <a:rPr lang="en-US" sz="1600"/>
              <a:t>Wide range of  disciplines, including social and behavioral sciences, health and medicine, education, economics, policy, and  disasters</a:t>
            </a:r>
            <a:endParaRPr/>
          </a:p>
          <a:p>
            <a:pPr marL="0" lvl="0" indent="0" algn="ctr" rtl="0">
              <a:lnSpc>
                <a:spcPct val="100000"/>
              </a:lnSpc>
              <a:spcBef>
                <a:spcPts val="600"/>
              </a:spcBef>
              <a:spcAft>
                <a:spcPts val="0"/>
              </a:spcAft>
              <a:buClr>
                <a:schemeClr val="dk1"/>
              </a:buClr>
              <a:buSzPts val="1600"/>
              <a:buNone/>
            </a:pPr>
            <a:endParaRPr sz="1600">
              <a:latin typeface="Georgia"/>
              <a:ea typeface="Georgia"/>
              <a:cs typeface="Georgia"/>
              <a:sym typeface="Georgia"/>
            </a:endParaRPr>
          </a:p>
          <a:p>
            <a:pPr marL="0" lvl="0" indent="0" algn="ctr" rtl="0">
              <a:lnSpc>
                <a:spcPct val="100000"/>
              </a:lnSpc>
              <a:spcBef>
                <a:spcPts val="600"/>
              </a:spcBef>
              <a:spcAft>
                <a:spcPts val="0"/>
              </a:spcAft>
              <a:buClr>
                <a:schemeClr val="dk1"/>
              </a:buClr>
              <a:buSzPts val="1600"/>
              <a:buNone/>
            </a:pPr>
            <a:endParaRPr sz="1600">
              <a:latin typeface="Georgia"/>
              <a:ea typeface="Georgia"/>
              <a:cs typeface="Georgia"/>
              <a:sym typeface="Georgia"/>
            </a:endParaRPr>
          </a:p>
        </p:txBody>
      </p:sp>
      <p:sp>
        <p:nvSpPr>
          <p:cNvPr id="273" name="Google Shape;273;p7"/>
          <p:cNvSpPr txBox="1">
            <a:spLocks noGrp="1"/>
          </p:cNvSpPr>
          <p:nvPr>
            <p:ph type="sldNum" idx="12"/>
          </p:nvPr>
        </p:nvSpPr>
        <p:spPr>
          <a:xfrm>
            <a:off x="8111490" y="4831087"/>
            <a:ext cx="300989" cy="146194"/>
          </a:xfrm>
          <a:prstGeom prst="rect">
            <a:avLst/>
          </a:prstGeom>
          <a:noFill/>
          <a:ln>
            <a:noFill/>
          </a:ln>
        </p:spPr>
        <p:txBody>
          <a:bodyPr spcFirstLastPara="1" wrap="square" lIns="0" tIns="0" rIns="0" bIns="0" anchor="ctr" anchorCtr="0">
            <a:spAutoFit/>
          </a:bodyPr>
          <a:lstStyle/>
          <a:p>
            <a:pPr marL="0" lvl="0" indent="0" algn="r" rtl="0">
              <a:spcBef>
                <a:spcPts val="0"/>
              </a:spcBef>
              <a:spcAft>
                <a:spcPts val="0"/>
              </a:spcAft>
              <a:buNone/>
            </a:pPr>
            <a:fld id="{00000000-1234-1234-1234-123412341234}" type="slidenum">
              <a:rPr lang="en-US"/>
              <a:t>8</a:t>
            </a:fld>
            <a:endParaRPr/>
          </a:p>
        </p:txBody>
      </p:sp>
      <p:sp>
        <p:nvSpPr>
          <p:cNvPr id="274" name="Google Shape;274;p7"/>
          <p:cNvSpPr txBox="1">
            <a:spLocks noGrp="1"/>
          </p:cNvSpPr>
          <p:nvPr>
            <p:ph type="body" idx="2"/>
          </p:nvPr>
        </p:nvSpPr>
        <p:spPr>
          <a:xfrm>
            <a:off x="3158107" y="985885"/>
            <a:ext cx="2593470" cy="3635083"/>
          </a:xfrm>
          <a:prstGeom prst="rect">
            <a:avLst/>
          </a:prstGeom>
          <a:noFill/>
          <a:ln w="50800" cap="flat" cmpd="sng">
            <a:solidFill>
              <a:srgbClr val="315470"/>
            </a:solidFill>
            <a:prstDash val="solid"/>
            <a:round/>
            <a:headEnd type="none" w="sm" len="sm"/>
            <a:tailEnd type="none" w="sm" len="sm"/>
          </a:ln>
        </p:spPr>
        <p:txBody>
          <a:bodyPr spcFirstLastPara="1" wrap="square" lIns="0" tIns="0" rIns="0" bIns="0" anchor="t" anchorCtr="0">
            <a:noAutofit/>
          </a:bodyPr>
          <a:lstStyle/>
          <a:p>
            <a:pPr marL="0" lvl="0" indent="0" algn="ctr" rtl="0">
              <a:lnSpc>
                <a:spcPct val="100000"/>
              </a:lnSpc>
              <a:spcBef>
                <a:spcPts val="0"/>
              </a:spcBef>
              <a:spcAft>
                <a:spcPts val="0"/>
              </a:spcAft>
              <a:buClr>
                <a:schemeClr val="dk1"/>
              </a:buClr>
              <a:buSzPts val="800"/>
              <a:buNone/>
            </a:pPr>
            <a:endParaRPr sz="800" b="1">
              <a:solidFill>
                <a:srgbClr val="4148C2"/>
              </a:solidFill>
              <a:latin typeface="Georgia"/>
              <a:ea typeface="Georgia"/>
              <a:cs typeface="Georgia"/>
              <a:sym typeface="Georgia"/>
            </a:endParaRPr>
          </a:p>
          <a:p>
            <a:pPr marL="0" lvl="0" indent="0" algn="ctr" rtl="0">
              <a:lnSpc>
                <a:spcPct val="100000"/>
              </a:lnSpc>
              <a:spcBef>
                <a:spcPts val="600"/>
              </a:spcBef>
              <a:spcAft>
                <a:spcPts val="0"/>
              </a:spcAft>
              <a:buClr>
                <a:srgbClr val="344847"/>
              </a:buClr>
              <a:buSzPts val="1600"/>
              <a:buNone/>
            </a:pPr>
            <a:r>
              <a:rPr lang="en-US" sz="1600" b="1">
                <a:solidFill>
                  <a:srgbClr val="344847"/>
                </a:solidFill>
                <a:latin typeface="Georgia"/>
                <a:ea typeface="Georgia"/>
                <a:cs typeface="Georgia"/>
                <a:sym typeface="Georgia"/>
              </a:rPr>
              <a:t>Listening Sessions</a:t>
            </a:r>
            <a:endParaRPr/>
          </a:p>
          <a:p>
            <a:pPr marL="0" lvl="0" indent="0" algn="ctr" rtl="0">
              <a:lnSpc>
                <a:spcPct val="100000"/>
              </a:lnSpc>
              <a:spcBef>
                <a:spcPts val="600"/>
              </a:spcBef>
              <a:spcAft>
                <a:spcPts val="0"/>
              </a:spcAft>
              <a:buClr>
                <a:schemeClr val="dk1"/>
              </a:buClr>
              <a:buSzPts val="1600"/>
              <a:buNone/>
            </a:pPr>
            <a:endParaRPr sz="1600"/>
          </a:p>
          <a:p>
            <a:pPr marL="344488" lvl="1" indent="-171450" algn="l" rtl="0">
              <a:lnSpc>
                <a:spcPct val="120000"/>
              </a:lnSpc>
              <a:spcBef>
                <a:spcPts val="300"/>
              </a:spcBef>
              <a:spcAft>
                <a:spcPts val="0"/>
              </a:spcAft>
              <a:buClr>
                <a:schemeClr val="dk1"/>
              </a:buClr>
              <a:buSzPts val="1600"/>
              <a:buFont typeface="Arial"/>
              <a:buChar char="•"/>
            </a:pPr>
            <a:r>
              <a:rPr lang="en-US" sz="1600"/>
              <a:t>Adolescents </a:t>
            </a:r>
            <a:endParaRPr/>
          </a:p>
          <a:p>
            <a:pPr marL="344488" lvl="1" indent="-171450" algn="l" rtl="0">
              <a:lnSpc>
                <a:spcPct val="120000"/>
              </a:lnSpc>
              <a:spcBef>
                <a:spcPts val="300"/>
              </a:spcBef>
              <a:spcAft>
                <a:spcPts val="0"/>
              </a:spcAft>
              <a:buClr>
                <a:schemeClr val="dk1"/>
              </a:buClr>
              <a:buSzPts val="1600"/>
              <a:buFont typeface="Arial"/>
              <a:buChar char="•"/>
            </a:pPr>
            <a:r>
              <a:rPr lang="en-US" sz="1600"/>
              <a:t>Early care &amp; education professionals </a:t>
            </a:r>
            <a:endParaRPr/>
          </a:p>
          <a:p>
            <a:pPr marL="344488" lvl="1" indent="-171450" algn="l" rtl="0">
              <a:lnSpc>
                <a:spcPct val="120000"/>
              </a:lnSpc>
              <a:spcBef>
                <a:spcPts val="300"/>
              </a:spcBef>
              <a:spcAft>
                <a:spcPts val="0"/>
              </a:spcAft>
              <a:buClr>
                <a:schemeClr val="dk1"/>
              </a:buClr>
              <a:buSzPts val="1600"/>
              <a:buFont typeface="Arial"/>
              <a:buChar char="•"/>
            </a:pPr>
            <a:r>
              <a:rPr lang="en-US" sz="1600"/>
              <a:t>K12 educators &amp; administrators </a:t>
            </a:r>
            <a:endParaRPr/>
          </a:p>
          <a:p>
            <a:pPr marL="344488" lvl="1" indent="-171450" algn="l" rtl="0">
              <a:lnSpc>
                <a:spcPct val="120000"/>
              </a:lnSpc>
              <a:spcBef>
                <a:spcPts val="300"/>
              </a:spcBef>
              <a:spcAft>
                <a:spcPts val="0"/>
              </a:spcAft>
              <a:buClr>
                <a:schemeClr val="dk1"/>
              </a:buClr>
              <a:buSzPts val="1600"/>
              <a:buFont typeface="Arial"/>
              <a:buChar char="•"/>
            </a:pPr>
            <a:r>
              <a:rPr lang="en-US" sz="1600"/>
              <a:t>Juvenile justice &amp; child welfare professionals</a:t>
            </a:r>
            <a:endParaRPr/>
          </a:p>
          <a:p>
            <a:pPr marL="344488" lvl="1" indent="-171450" algn="l" rtl="0">
              <a:lnSpc>
                <a:spcPct val="120000"/>
              </a:lnSpc>
              <a:spcBef>
                <a:spcPts val="300"/>
              </a:spcBef>
              <a:spcAft>
                <a:spcPts val="0"/>
              </a:spcAft>
              <a:buClr>
                <a:schemeClr val="dk1"/>
              </a:buClr>
              <a:buSzPts val="1600"/>
              <a:buFont typeface="Arial"/>
              <a:buChar char="•"/>
            </a:pPr>
            <a:r>
              <a:rPr lang="en-US" sz="1600"/>
              <a:t>Native American community leaders</a:t>
            </a:r>
            <a:endParaRPr sz="1600"/>
          </a:p>
        </p:txBody>
      </p:sp>
      <p:sp>
        <p:nvSpPr>
          <p:cNvPr id="275" name="Google Shape;275;p7"/>
          <p:cNvSpPr txBox="1">
            <a:spLocks noGrp="1"/>
          </p:cNvSpPr>
          <p:nvPr>
            <p:ph type="body" idx="3"/>
          </p:nvPr>
        </p:nvSpPr>
        <p:spPr>
          <a:xfrm>
            <a:off x="6035039" y="985885"/>
            <a:ext cx="2516430" cy="3635082"/>
          </a:xfrm>
          <a:prstGeom prst="rect">
            <a:avLst/>
          </a:prstGeom>
          <a:noFill/>
          <a:ln w="50800" cap="flat" cmpd="sng">
            <a:solidFill>
              <a:srgbClr val="73531D"/>
            </a:solidFill>
            <a:prstDash val="solid"/>
            <a:round/>
            <a:headEnd type="none" w="sm" len="sm"/>
            <a:tailEnd type="none" w="sm" len="sm"/>
          </a:ln>
        </p:spPr>
        <p:txBody>
          <a:bodyPr spcFirstLastPara="1" wrap="square" lIns="0" tIns="0" rIns="0" bIns="0" anchor="t" anchorCtr="0">
            <a:noAutofit/>
          </a:bodyPr>
          <a:lstStyle/>
          <a:p>
            <a:pPr marL="0" lvl="0" indent="0" algn="ctr" rtl="0">
              <a:lnSpc>
                <a:spcPct val="100000"/>
              </a:lnSpc>
              <a:spcBef>
                <a:spcPts val="0"/>
              </a:spcBef>
              <a:spcAft>
                <a:spcPts val="0"/>
              </a:spcAft>
              <a:buClr>
                <a:schemeClr val="dk1"/>
              </a:buClr>
              <a:buSzPts val="800"/>
              <a:buNone/>
            </a:pPr>
            <a:endParaRPr sz="800" b="1">
              <a:solidFill>
                <a:srgbClr val="4148C2"/>
              </a:solidFill>
              <a:latin typeface="Georgia"/>
              <a:ea typeface="Georgia"/>
              <a:cs typeface="Georgia"/>
              <a:sym typeface="Georgia"/>
            </a:endParaRPr>
          </a:p>
          <a:p>
            <a:pPr marL="0" lvl="0" indent="0" algn="ctr" rtl="0">
              <a:lnSpc>
                <a:spcPct val="100000"/>
              </a:lnSpc>
              <a:spcBef>
                <a:spcPts val="600"/>
              </a:spcBef>
              <a:spcAft>
                <a:spcPts val="0"/>
              </a:spcAft>
              <a:buClr>
                <a:srgbClr val="73531D"/>
              </a:buClr>
              <a:buSzPts val="1600"/>
              <a:buNone/>
            </a:pPr>
            <a:r>
              <a:rPr lang="en-US" sz="1600" b="1">
                <a:solidFill>
                  <a:srgbClr val="73531D"/>
                </a:solidFill>
                <a:latin typeface="Georgia"/>
                <a:ea typeface="Georgia"/>
                <a:cs typeface="Georgia"/>
                <a:sym typeface="Georgia"/>
              </a:rPr>
              <a:t>Frameworks</a:t>
            </a:r>
            <a:endParaRPr/>
          </a:p>
          <a:p>
            <a:pPr marL="173038" lvl="0" indent="-71438" algn="l" rtl="0">
              <a:lnSpc>
                <a:spcPct val="100000"/>
              </a:lnSpc>
              <a:spcBef>
                <a:spcPts val="600"/>
              </a:spcBef>
              <a:spcAft>
                <a:spcPts val="0"/>
              </a:spcAft>
              <a:buClr>
                <a:schemeClr val="dk1"/>
              </a:buClr>
              <a:buSzPts val="1600"/>
              <a:buNone/>
            </a:pPr>
            <a:endParaRPr sz="1600"/>
          </a:p>
          <a:p>
            <a:pPr marL="344488" lvl="1" indent="-171450" algn="l" rtl="0">
              <a:lnSpc>
                <a:spcPct val="100000"/>
              </a:lnSpc>
              <a:spcBef>
                <a:spcPts val="300"/>
              </a:spcBef>
              <a:spcAft>
                <a:spcPts val="0"/>
              </a:spcAft>
              <a:buClr>
                <a:schemeClr val="dk1"/>
              </a:buClr>
              <a:buSzPts val="1600"/>
              <a:buFont typeface="Arial"/>
              <a:buChar char="•"/>
            </a:pPr>
            <a:r>
              <a:rPr lang="en-US" sz="1600"/>
              <a:t>Lifecourse perspective</a:t>
            </a:r>
            <a:endParaRPr/>
          </a:p>
          <a:p>
            <a:pPr marL="344488" lvl="1" indent="-171450" algn="l" rtl="0">
              <a:lnSpc>
                <a:spcPct val="100000"/>
              </a:lnSpc>
              <a:spcBef>
                <a:spcPts val="300"/>
              </a:spcBef>
              <a:spcAft>
                <a:spcPts val="0"/>
              </a:spcAft>
              <a:buClr>
                <a:schemeClr val="dk1"/>
              </a:buClr>
              <a:buSzPts val="1600"/>
              <a:buFont typeface="Arial"/>
              <a:buChar char="•"/>
            </a:pPr>
            <a:r>
              <a:rPr lang="en-US" sz="1600"/>
              <a:t>Framework of danger, safety, protection</a:t>
            </a:r>
            <a:endParaRPr/>
          </a:p>
          <a:p>
            <a:pPr marL="344488" lvl="1" indent="-171450" algn="l" rtl="0">
              <a:lnSpc>
                <a:spcPct val="100000"/>
              </a:lnSpc>
              <a:spcBef>
                <a:spcPts val="300"/>
              </a:spcBef>
              <a:spcAft>
                <a:spcPts val="0"/>
              </a:spcAft>
              <a:buClr>
                <a:schemeClr val="dk1"/>
              </a:buClr>
              <a:buSzPts val="1600"/>
              <a:buFont typeface="Arial"/>
              <a:buChar char="•"/>
            </a:pPr>
            <a:r>
              <a:rPr lang="en-US" sz="1600"/>
              <a:t>Pandemic “signatures” and dose of exposure</a:t>
            </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1" name="Google Shape;281;p8"/>
          <p:cNvSpPr txBox="1">
            <a:spLocks noGrp="1"/>
          </p:cNvSpPr>
          <p:nvPr>
            <p:ph type="sldNum" idx="12"/>
          </p:nvPr>
        </p:nvSpPr>
        <p:spPr>
          <a:xfrm>
            <a:off x="6457950" y="4767262"/>
            <a:ext cx="2057400" cy="273844"/>
          </a:xfrm>
          <a:prstGeom prst="rect">
            <a:avLst/>
          </a:prstGeom>
          <a:noFill/>
          <a:ln>
            <a:noFill/>
          </a:ln>
        </p:spPr>
        <p:txBody>
          <a:bodyPr spcFirstLastPara="1" wrap="square" lIns="91425" tIns="45700" rIns="91425" bIns="45700" anchor="ctr" anchorCtr="0">
            <a:normAutofit/>
          </a:bodyPr>
          <a:lstStyle/>
          <a:p>
            <a:pPr marL="0" lvl="0" indent="0" algn="r" rtl="0">
              <a:lnSpc>
                <a:spcPct val="90000"/>
              </a:lnSpc>
              <a:spcBef>
                <a:spcPts val="0"/>
              </a:spcBef>
              <a:spcAft>
                <a:spcPts val="0"/>
              </a:spcAft>
              <a:buNone/>
            </a:pPr>
            <a:fld id="{00000000-1234-1234-1234-123412341234}" type="slidenum">
              <a:rPr lang="en-US" sz="1200">
                <a:solidFill>
                  <a:srgbClr val="FFFFFF"/>
                </a:solidFill>
              </a:rPr>
              <a:t>9</a:t>
            </a:fld>
            <a:endParaRPr sz="1200">
              <a:solidFill>
                <a:srgbClr val="FFFFFF"/>
              </a:solidFill>
            </a:endParaRPr>
          </a:p>
        </p:txBody>
      </p:sp>
      <p:sp>
        <p:nvSpPr>
          <p:cNvPr id="282" name="Google Shape;282;p8"/>
          <p:cNvSpPr>
            <a:spLocks noGrp="1"/>
          </p:cNvSpPr>
          <p:nvPr>
            <p:ph type="pic" idx="2"/>
          </p:nvPr>
        </p:nvSpPr>
        <p:spPr>
          <a:xfrm>
            <a:off x="0" y="0"/>
            <a:ext cx="9144000" cy="5143500"/>
          </a:xfrm>
          <a:prstGeom prst="rect">
            <a:avLst/>
          </a:prstGeom>
          <a:noFill/>
          <a:ln>
            <a:noFill/>
          </a:ln>
        </p:spPr>
      </p:sp>
      <p:pic>
        <p:nvPicPr>
          <p:cNvPr id="283" name="Google Shape;283;p8" descr="Chart, timeline&#10;&#10;Description automatically generated"/>
          <p:cNvPicPr preferRelativeResize="0"/>
          <p:nvPr/>
        </p:nvPicPr>
        <p:blipFill rotWithShape="1">
          <a:blip r:embed="rId3">
            <a:alphaModFix/>
          </a:blip>
          <a:srcRect/>
          <a:stretch/>
        </p:blipFill>
        <p:spPr>
          <a:xfrm>
            <a:off x="222671" y="20237"/>
            <a:ext cx="8767648" cy="5143500"/>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National Academies Office Colors">
      <a:dk1>
        <a:srgbClr val="3B3B3C"/>
      </a:dk1>
      <a:lt1>
        <a:srgbClr val="FFFFFF"/>
      </a:lt1>
      <a:dk2>
        <a:srgbClr val="211747"/>
      </a:dk2>
      <a:lt2>
        <a:srgbClr val="F3F1EB"/>
      </a:lt2>
      <a:accent1>
        <a:srgbClr val="211747"/>
      </a:accent1>
      <a:accent2>
        <a:srgbClr val="4148C2"/>
      </a:accent2>
      <a:accent3>
        <a:srgbClr val="E269A0"/>
      </a:accent3>
      <a:accent4>
        <a:srgbClr val="FEDA6C"/>
      </a:accent4>
      <a:accent5>
        <a:srgbClr val="7ADBF0"/>
      </a:accent5>
      <a:accent6>
        <a:srgbClr val="DCF9E5"/>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National Academies Office Colors">
      <a:dk1>
        <a:srgbClr val="3B3B3C"/>
      </a:dk1>
      <a:lt1>
        <a:sysClr val="window" lastClr="FFFFFF"/>
      </a:lt1>
      <a:dk2>
        <a:srgbClr val="211747"/>
      </a:dk2>
      <a:lt2>
        <a:srgbClr val="F3F1EB"/>
      </a:lt2>
      <a:accent1>
        <a:srgbClr val="211747"/>
      </a:accent1>
      <a:accent2>
        <a:srgbClr val="4148C2"/>
      </a:accent2>
      <a:accent3>
        <a:srgbClr val="E269A0"/>
      </a:accent3>
      <a:accent4>
        <a:srgbClr val="FEDA6C"/>
      </a:accent4>
      <a:accent5>
        <a:srgbClr val="7ADBF0"/>
      </a:accent5>
      <a:accent6>
        <a:srgbClr val="DCF9E5"/>
      </a:accent6>
      <a:hlink>
        <a:srgbClr val="0563C1"/>
      </a:hlink>
      <a:folHlink>
        <a:srgbClr val="954F72"/>
      </a:folHlink>
    </a:clrScheme>
    <a:fontScheme name="National Academies Office Fonts">
      <a:majorFont>
        <a:latin typeface="Georgia"/>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sz="1400" dirty="0" err="1" smtClean="0"/>
        </a:defPPr>
      </a:lstStyle>
    </a:txDef>
  </a:objectDefaults>
  <a:extraClrSchemeLst/>
  <a:extLst>
    <a:ext uri="{05A4C25C-085E-4340-85A3-A5531E510DB2}">
      <thm15:themeFamily xmlns:thm15="http://schemas.microsoft.com/office/thememl/2012/main" name="Presentation1" id="{E6197453-6242-9E41-9A22-1225A38DBA1C}" vid="{905323BC-6E37-A848-BA64-BBF8FE76A358}"/>
    </a:ext>
  </a:ext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7AFB678E31795418DC691316A52166E" ma:contentTypeVersion="17" ma:contentTypeDescription="Create a new document." ma:contentTypeScope="" ma:versionID="36f6079919eef8aeffdebc14b0bced56">
  <xsd:schema xmlns:xsd="http://www.w3.org/2001/XMLSchema" xmlns:xs="http://www.w3.org/2001/XMLSchema" xmlns:p="http://schemas.microsoft.com/office/2006/metadata/properties" xmlns:ns2="651f83f4-4efb-415a-9dc8-3ee132446cc3" xmlns:ns3="cc64b82e-d962-4ea7-9a2f-c57cd1164633" targetNamespace="http://schemas.microsoft.com/office/2006/metadata/properties" ma:root="true" ma:fieldsID="cc67532e51d8d2276c713d0c96e6aebb" ns2:_="" ns3:_="">
    <xsd:import namespace="651f83f4-4efb-415a-9dc8-3ee132446cc3"/>
    <xsd:import namespace="cc64b82e-d962-4ea7-9a2f-c57cd1164633"/>
    <xsd:element name="properties">
      <xsd:complexType>
        <xsd:sequence>
          <xsd:element name="documentManagement">
            <xsd:complexType>
              <xsd:all>
                <xsd:element ref="ns2:MediaServiceMetadata" minOccurs="0"/>
                <xsd:element ref="ns2:MediaServiceFastMetadata" minOccurs="0"/>
                <xsd:element ref="ns2:MediaLengthInSeconds"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MediaServiceAutoKeyPoints" minOccurs="0"/>
                <xsd:element ref="ns2:MediaServiceKeyPoints" minOccurs="0"/>
                <xsd:element ref="ns3:SharedWithUsers" minOccurs="0"/>
                <xsd:element ref="ns3:SharedWithDetails" minOccurs="0"/>
                <xsd:element ref="ns2:MediaServiceLocation"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51f83f4-4efb-415a-9dc8-3ee132446cc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LengthInSeconds" ma:index="10" nillable="true" ma:displayName="Length (seconds)" ma:internalName="MediaLengthInSeconds" ma:readOnly="true">
      <xsd:simpleType>
        <xsd:restriction base="dms:Unknown"/>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d97fb895-5b61-45c4-8b11-652987a91821"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c64b82e-d962-4ea7-9a2f-c57cd1164633"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df6edca5-f9b8-48c2-944c-24d20138ecf9}" ma:internalName="TaxCatchAll" ma:showField="CatchAllData" ma:web="cc64b82e-d962-4ea7-9a2f-c57cd116463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651f83f4-4efb-415a-9dc8-3ee132446cc3">
      <Terms xmlns="http://schemas.microsoft.com/office/infopath/2007/PartnerControls"/>
    </lcf76f155ced4ddcb4097134ff3c332f>
    <TaxCatchAll xmlns="cc64b82e-d962-4ea7-9a2f-c57cd1164633" xsi:nil="true"/>
  </documentManagement>
</p:properties>
</file>

<file path=customXml/itemProps1.xml><?xml version="1.0" encoding="utf-8"?>
<ds:datastoreItem xmlns:ds="http://schemas.openxmlformats.org/officeDocument/2006/customXml" ds:itemID="{83A51CCC-6781-40C2-BF71-8B98C39B18CC}"/>
</file>

<file path=customXml/itemProps2.xml><?xml version="1.0" encoding="utf-8"?>
<ds:datastoreItem xmlns:ds="http://schemas.openxmlformats.org/officeDocument/2006/customXml" ds:itemID="{C6237DD3-59C2-4E69-9DF1-D8A5BDC5ABC3}"/>
</file>

<file path=customXml/itemProps3.xml><?xml version="1.0" encoding="utf-8"?>
<ds:datastoreItem xmlns:ds="http://schemas.openxmlformats.org/officeDocument/2006/customXml" ds:itemID="{702C639B-C261-406E-B3F9-BE02377AE6A2}"/>
</file>

<file path=docProps/app.xml><?xml version="1.0" encoding="utf-8"?>
<Properties xmlns="http://schemas.openxmlformats.org/officeDocument/2006/extended-properties" xmlns:vt="http://schemas.openxmlformats.org/officeDocument/2006/docPropsVTypes">
  <TotalTime>0</TotalTime>
  <Words>8108</Words>
  <Application>Microsoft Macintosh PowerPoint</Application>
  <PresentationFormat>On-screen Show (16:9)</PresentationFormat>
  <Paragraphs>648</Paragraphs>
  <Slides>67</Slides>
  <Notes>65</Notes>
  <HiddenSlides>3</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67</vt:i4>
      </vt:variant>
    </vt:vector>
  </HeadingPairs>
  <TitlesOfParts>
    <vt:vector size="75" baseType="lpstr">
      <vt:lpstr>Times New Roman</vt:lpstr>
      <vt:lpstr>Noto Sans Symbols</vt:lpstr>
      <vt:lpstr>Georgia</vt:lpstr>
      <vt:lpstr>Calibri</vt:lpstr>
      <vt:lpstr>Trebuchet MS</vt:lpstr>
      <vt:lpstr>Arial</vt:lpstr>
      <vt:lpstr>Office Theme</vt:lpstr>
      <vt:lpstr>1_Office Theme</vt:lpstr>
      <vt:lpstr>The Long-Term Effects of the COVID-19 Pandemic on Children and Families </vt:lpstr>
      <vt:lpstr>Study Sponsors</vt:lpstr>
      <vt:lpstr>Committee</vt:lpstr>
      <vt:lpstr>Statement of Task</vt:lpstr>
      <vt:lpstr>Study Context</vt:lpstr>
      <vt:lpstr>Pandemic Disproportionately Affected  Black, Latino, Native American Youth and Families</vt:lpstr>
      <vt:lpstr>Population Focus</vt:lpstr>
      <vt:lpstr>Study Methods</vt:lpstr>
      <vt:lpstr>PowerPoint Presentation</vt:lpstr>
      <vt:lpstr>Societal Context of the Pandemic</vt:lpstr>
      <vt:lpstr>PowerPoint Presentation</vt:lpstr>
      <vt:lpstr>Short Term Pandemic Experiences</vt:lpstr>
      <vt:lpstr>PowerPoint Presentation</vt:lpstr>
      <vt:lpstr>PowerPoint Presentation</vt:lpstr>
      <vt:lpstr>PowerPoint Presentation</vt:lpstr>
      <vt:lpstr>PowerPoint Presentation</vt:lpstr>
      <vt:lpstr>PowerPoint Presentation</vt:lpstr>
      <vt:lpstr>Immediate Outcomes: Education</vt:lpstr>
      <vt:lpstr>PowerPoint Presentation</vt:lpstr>
      <vt:lpstr>Velma’s Slides Start Here </vt:lpstr>
      <vt:lpstr>PowerPoint Presentation</vt:lpstr>
      <vt:lpstr>While rates of COVID-19 infections were low, and less than 5% deaths were of children:   ¾ of COVID-19 hospitalizations of children were among those younger than 4 years of age or older than 12</vt:lpstr>
      <vt:lpstr>Vaccination Patterns and Barriers</vt:lpstr>
      <vt:lpstr>Racial/Ethnic Variability in COVID-19 Health Consequences </vt:lpstr>
      <vt:lpstr>Long-Term Effects of COVID-19 on Maternal/Child Health </vt:lpstr>
      <vt:lpstr>Long-Term Effects of COVID-19 Illness</vt:lpstr>
      <vt:lpstr>Other Consequences </vt:lpstr>
      <vt:lpstr>PowerPoint Presentation</vt:lpstr>
      <vt:lpstr>Shelter-at-Home Vulnerability </vt:lpstr>
      <vt:lpstr>PowerPoint Presentation</vt:lpstr>
      <vt:lpstr>265,000 Bereaved Children</vt:lpstr>
      <vt:lpstr>PowerPoint Presentation</vt:lpstr>
      <vt:lpstr>PowerPoint Presentation</vt:lpstr>
      <vt:lpstr>Pandemic Barriers to Health and Well-Being</vt:lpstr>
      <vt:lpstr>PowerPoint Presentation</vt:lpstr>
      <vt:lpstr>PowerPoint Presentation</vt:lpstr>
      <vt:lpstr>PowerPoint Presentation</vt:lpstr>
      <vt:lpstr>PowerPoint Presentation</vt:lpstr>
      <vt:lpstr>Michelle’s Slides Start Here </vt:lpstr>
      <vt:lpstr>Prioritize Youth and Families</vt:lpstr>
      <vt:lpstr>Prioritize Youth and Families</vt:lpstr>
      <vt:lpstr>Address Social, Emotional, and Educational Needs</vt:lpstr>
      <vt:lpstr>Address Physical and Mental Health Needs</vt:lpstr>
      <vt:lpstr>Address Physical and Mental Health Needs</vt:lpstr>
      <vt:lpstr>Address Economic Needs</vt:lpstr>
      <vt:lpstr>Address Economic Needs</vt:lpstr>
      <vt:lpstr>Address Economic Needs</vt:lpstr>
      <vt:lpstr>Address Future Research and Data Needs</vt:lpstr>
      <vt:lpstr>Address Future Research and Data Needs</vt:lpstr>
      <vt:lpstr>CONCLUSIONS</vt:lpstr>
      <vt:lpstr>PowerPoint Presentation</vt:lpstr>
      <vt:lpstr>“I want to forget this year, but I’m also afraid I won’t remember this year.  I want this now to be the now where we save our place, your place, on earth.”   ~ Tookie, in The Sentence, by Louise Erdrich</vt:lpstr>
      <vt:lpstr>PowerPoint Presentation</vt:lpstr>
      <vt:lpstr>Extra Slides</vt:lpstr>
      <vt:lpstr>For reference: Notes from today’s (Thursday) meeting - delete when done</vt:lpstr>
      <vt:lpstr>Federal Response:  Buffering Health and Economic Effects on Families</vt:lpstr>
      <vt:lpstr>Address Social, Emotional, and Educational Needs</vt:lpstr>
      <vt:lpstr>Address Physical and Mental Health Needs</vt:lpstr>
      <vt:lpstr>PowerPoint Presentation</vt:lpstr>
      <vt:lpstr>PowerPoint Presentation</vt:lpstr>
      <vt:lpstr>PowerPoint Presentation</vt:lpstr>
      <vt:lpstr>PowerPoint Presentation</vt:lpstr>
      <vt:lpstr>PowerPoint Presentation</vt:lpstr>
      <vt:lpstr>PowerPoint Presentation</vt:lpstr>
      <vt:lpstr>CONCLUSIONS</vt:lpstr>
      <vt:lpstr>CONCLUSIONS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Long-Term Effects of the COVID-19 Pandemic on Children and Families </dc:title>
  <dc:creator>Jen Gootman</dc:creator>
  <cp:lastModifiedBy>Murry, Velma M</cp:lastModifiedBy>
  <cp:revision>1</cp:revision>
  <dcterms:created xsi:type="dcterms:W3CDTF">2023-03-04T14:19:03Z</dcterms:created>
  <dcterms:modified xsi:type="dcterms:W3CDTF">2023-06-27T12:22:20Z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0x0101001570C7D0EC26E44AA8820B6DA33E5B25</vt:lpwstr>
  </property>
</Properties>
</file>